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tmp" ContentType="image/png"/>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omments/comment1.xml" ContentType="application/vnd.openxmlformats-officedocument.presentationml.comments+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36"/>
  </p:notesMasterIdLst>
  <p:sldIdLst>
    <p:sldId id="325" r:id="rId5"/>
    <p:sldId id="353" r:id="rId6"/>
    <p:sldId id="329" r:id="rId7"/>
    <p:sldId id="330" r:id="rId8"/>
    <p:sldId id="357" r:id="rId9"/>
    <p:sldId id="358" r:id="rId10"/>
    <p:sldId id="359" r:id="rId11"/>
    <p:sldId id="360" r:id="rId12"/>
    <p:sldId id="355" r:id="rId13"/>
    <p:sldId id="352" r:id="rId14"/>
    <p:sldId id="331" r:id="rId15"/>
    <p:sldId id="404" r:id="rId16"/>
    <p:sldId id="405" r:id="rId17"/>
    <p:sldId id="406" r:id="rId18"/>
    <p:sldId id="407" r:id="rId19"/>
    <p:sldId id="409" r:id="rId20"/>
    <p:sldId id="410" r:id="rId21"/>
    <p:sldId id="362" r:id="rId22"/>
    <p:sldId id="354" r:id="rId23"/>
    <p:sldId id="333" r:id="rId24"/>
    <p:sldId id="373" r:id="rId25"/>
    <p:sldId id="374" r:id="rId26"/>
    <p:sldId id="375" r:id="rId27"/>
    <p:sldId id="411" r:id="rId28"/>
    <p:sldId id="372" r:id="rId29"/>
    <p:sldId id="412" r:id="rId30"/>
    <p:sldId id="377" r:id="rId31"/>
    <p:sldId id="378" r:id="rId32"/>
    <p:sldId id="376" r:id="rId33"/>
    <p:sldId id="379" r:id="rId34"/>
    <p:sldId id="361" r:id="rId35"/>
    <p:sldId id="363" r:id="rId36"/>
    <p:sldId id="364" r:id="rId37"/>
    <p:sldId id="365" r:id="rId38"/>
    <p:sldId id="366" r:id="rId39"/>
    <p:sldId id="370" r:id="rId40"/>
    <p:sldId id="368" r:id="rId41"/>
    <p:sldId id="371" r:id="rId42"/>
    <p:sldId id="413" r:id="rId43"/>
    <p:sldId id="414" r:id="rId44"/>
    <p:sldId id="415" r:id="rId45"/>
    <p:sldId id="418" r:id="rId46"/>
    <p:sldId id="380" r:id="rId47"/>
    <p:sldId id="381" r:id="rId48"/>
    <p:sldId id="417" r:id="rId49"/>
    <p:sldId id="383" r:id="rId50"/>
    <p:sldId id="384" r:id="rId51"/>
    <p:sldId id="387" r:id="rId52"/>
    <p:sldId id="386" r:id="rId53"/>
    <p:sldId id="426" r:id="rId54"/>
    <p:sldId id="427" r:id="rId55"/>
    <p:sldId id="388" r:id="rId56"/>
    <p:sldId id="389" r:id="rId57"/>
    <p:sldId id="385" r:id="rId58"/>
    <p:sldId id="416" r:id="rId59"/>
    <p:sldId id="390" r:id="rId60"/>
    <p:sldId id="391" r:id="rId61"/>
    <p:sldId id="392" r:id="rId62"/>
    <p:sldId id="423" r:id="rId63"/>
    <p:sldId id="419" r:id="rId64"/>
    <p:sldId id="420" r:id="rId65"/>
    <p:sldId id="422" r:id="rId66"/>
    <p:sldId id="393" r:id="rId67"/>
    <p:sldId id="394" r:id="rId68"/>
    <p:sldId id="395" r:id="rId69"/>
    <p:sldId id="396" r:id="rId70"/>
    <p:sldId id="397" r:id="rId71"/>
    <p:sldId id="398" r:id="rId72"/>
    <p:sldId id="424" r:id="rId73"/>
    <p:sldId id="399" r:id="rId74"/>
    <p:sldId id="400" r:id="rId75"/>
    <p:sldId id="401" r:id="rId76"/>
    <p:sldId id="425" r:id="rId77"/>
    <p:sldId id="428" r:id="rId78"/>
    <p:sldId id="402" r:id="rId79"/>
    <p:sldId id="430" r:id="rId80"/>
    <p:sldId id="434" r:id="rId81"/>
    <p:sldId id="435" r:id="rId82"/>
    <p:sldId id="438" r:id="rId83"/>
    <p:sldId id="437" r:id="rId84"/>
    <p:sldId id="445" r:id="rId85"/>
    <p:sldId id="447" r:id="rId86"/>
    <p:sldId id="446" r:id="rId87"/>
    <p:sldId id="448" r:id="rId88"/>
    <p:sldId id="449" r:id="rId89"/>
    <p:sldId id="450" r:id="rId90"/>
    <p:sldId id="451" r:id="rId91"/>
    <p:sldId id="436" r:id="rId92"/>
    <p:sldId id="432" r:id="rId93"/>
    <p:sldId id="433" r:id="rId94"/>
    <p:sldId id="439" r:id="rId95"/>
    <p:sldId id="453" r:id="rId96"/>
    <p:sldId id="455" r:id="rId97"/>
    <p:sldId id="456" r:id="rId98"/>
    <p:sldId id="454" r:id="rId99"/>
    <p:sldId id="457" r:id="rId100"/>
    <p:sldId id="458" r:id="rId101"/>
    <p:sldId id="459" r:id="rId102"/>
    <p:sldId id="460" r:id="rId103"/>
    <p:sldId id="440" r:id="rId104"/>
    <p:sldId id="467" r:id="rId105"/>
    <p:sldId id="468" r:id="rId106"/>
    <p:sldId id="441" r:id="rId107"/>
    <p:sldId id="382" r:id="rId108"/>
    <p:sldId id="442" r:id="rId109"/>
    <p:sldId id="443" r:id="rId110"/>
    <p:sldId id="465" r:id="rId111"/>
    <p:sldId id="463" r:id="rId112"/>
    <p:sldId id="444" r:id="rId113"/>
    <p:sldId id="471" r:id="rId114"/>
    <p:sldId id="472" r:id="rId115"/>
    <p:sldId id="469" r:id="rId116"/>
    <p:sldId id="473" r:id="rId117"/>
    <p:sldId id="470" r:id="rId118"/>
    <p:sldId id="475" r:id="rId119"/>
    <p:sldId id="474" r:id="rId120"/>
    <p:sldId id="476" r:id="rId121"/>
    <p:sldId id="487" r:id="rId122"/>
    <p:sldId id="477" r:id="rId123"/>
    <p:sldId id="479" r:id="rId124"/>
    <p:sldId id="478" r:id="rId125"/>
    <p:sldId id="480" r:id="rId126"/>
    <p:sldId id="481" r:id="rId127"/>
    <p:sldId id="483" r:id="rId128"/>
    <p:sldId id="484" r:id="rId129"/>
    <p:sldId id="485" r:id="rId130"/>
    <p:sldId id="489" r:id="rId131"/>
    <p:sldId id="490" r:id="rId132"/>
    <p:sldId id="491" r:id="rId133"/>
    <p:sldId id="492" r:id="rId134"/>
    <p:sldId id="493" r:id="rId135"/>
    <p:sldId id="494" r:id="rId136"/>
    <p:sldId id="495" r:id="rId137"/>
    <p:sldId id="496" r:id="rId138"/>
    <p:sldId id="497" r:id="rId139"/>
    <p:sldId id="498" r:id="rId140"/>
    <p:sldId id="499" r:id="rId141"/>
    <p:sldId id="502" r:id="rId142"/>
    <p:sldId id="500" r:id="rId143"/>
    <p:sldId id="503" r:id="rId144"/>
    <p:sldId id="501" r:id="rId145"/>
    <p:sldId id="505" r:id="rId146"/>
    <p:sldId id="508" r:id="rId147"/>
    <p:sldId id="507" r:id="rId148"/>
    <p:sldId id="509" r:id="rId149"/>
    <p:sldId id="504" r:id="rId150"/>
    <p:sldId id="510" r:id="rId151"/>
    <p:sldId id="517" r:id="rId152"/>
    <p:sldId id="518" r:id="rId153"/>
    <p:sldId id="519" r:id="rId154"/>
    <p:sldId id="521" r:id="rId155"/>
    <p:sldId id="522" r:id="rId156"/>
    <p:sldId id="523" r:id="rId157"/>
    <p:sldId id="511" r:id="rId158"/>
    <p:sldId id="531" r:id="rId159"/>
    <p:sldId id="513" r:id="rId160"/>
    <p:sldId id="520" r:id="rId161"/>
    <p:sldId id="524" r:id="rId162"/>
    <p:sldId id="526" r:id="rId163"/>
    <p:sldId id="528" r:id="rId164"/>
    <p:sldId id="530" r:id="rId165"/>
    <p:sldId id="488" r:id="rId166"/>
    <p:sldId id="525" r:id="rId167"/>
    <p:sldId id="514" r:id="rId168"/>
    <p:sldId id="515" r:id="rId169"/>
    <p:sldId id="516" r:id="rId170"/>
    <p:sldId id="533" r:id="rId171"/>
    <p:sldId id="535" r:id="rId172"/>
    <p:sldId id="540" r:id="rId173"/>
    <p:sldId id="541" r:id="rId174"/>
    <p:sldId id="566" r:id="rId175"/>
    <p:sldId id="544" r:id="rId176"/>
    <p:sldId id="548" r:id="rId177"/>
    <p:sldId id="549" r:id="rId178"/>
    <p:sldId id="550" r:id="rId179"/>
    <p:sldId id="536" r:id="rId180"/>
    <p:sldId id="537" r:id="rId181"/>
    <p:sldId id="538" r:id="rId182"/>
    <p:sldId id="542" r:id="rId183"/>
    <p:sldId id="543" r:id="rId184"/>
    <p:sldId id="554" r:id="rId185"/>
    <p:sldId id="551" r:id="rId186"/>
    <p:sldId id="552" r:id="rId187"/>
    <p:sldId id="547" r:id="rId188"/>
    <p:sldId id="545" r:id="rId189"/>
    <p:sldId id="546" r:id="rId190"/>
    <p:sldId id="553" r:id="rId191"/>
    <p:sldId id="555" r:id="rId192"/>
    <p:sldId id="556" r:id="rId193"/>
    <p:sldId id="563" r:id="rId194"/>
    <p:sldId id="557" r:id="rId195"/>
    <p:sldId id="558" r:id="rId196"/>
    <p:sldId id="559" r:id="rId197"/>
    <p:sldId id="560" r:id="rId198"/>
    <p:sldId id="561" r:id="rId199"/>
    <p:sldId id="562" r:id="rId200"/>
    <p:sldId id="564" r:id="rId201"/>
    <p:sldId id="565" r:id="rId202"/>
    <p:sldId id="567" r:id="rId203"/>
    <p:sldId id="571" r:id="rId204"/>
    <p:sldId id="568" r:id="rId205"/>
    <p:sldId id="569" r:id="rId206"/>
    <p:sldId id="570" r:id="rId207"/>
    <p:sldId id="572" r:id="rId208"/>
    <p:sldId id="573" r:id="rId209"/>
    <p:sldId id="575" r:id="rId210"/>
    <p:sldId id="581" r:id="rId211"/>
    <p:sldId id="574" r:id="rId212"/>
    <p:sldId id="576" r:id="rId213"/>
    <p:sldId id="577" r:id="rId214"/>
    <p:sldId id="578" r:id="rId215"/>
    <p:sldId id="579" r:id="rId216"/>
    <p:sldId id="580" r:id="rId217"/>
    <p:sldId id="334" r:id="rId218"/>
    <p:sldId id="335" r:id="rId219"/>
    <p:sldId id="336" r:id="rId220"/>
    <p:sldId id="337" r:id="rId221"/>
    <p:sldId id="338" r:id="rId222"/>
    <p:sldId id="339" r:id="rId223"/>
    <p:sldId id="340" r:id="rId224"/>
    <p:sldId id="341" r:id="rId225"/>
    <p:sldId id="342" r:id="rId226"/>
    <p:sldId id="343" r:id="rId227"/>
    <p:sldId id="344" r:id="rId228"/>
    <p:sldId id="345" r:id="rId229"/>
    <p:sldId id="346" r:id="rId230"/>
    <p:sldId id="347" r:id="rId231"/>
    <p:sldId id="348" r:id="rId232"/>
    <p:sldId id="349" r:id="rId233"/>
    <p:sldId id="350" r:id="rId234"/>
    <p:sldId id="351" r:id="rId235"/>
  </p:sldIdLst>
  <p:sldSz cx="12192000" cy="6858000"/>
  <p:notesSz cx="6858000" cy="9144000"/>
  <p:custDataLst>
    <p:tags r:id="rId23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76098" initials="7" lastIdx="3" clrIdx="0">
    <p:extLst>
      <p:ext uri="{19B8F6BF-5375-455C-9EA6-DF929625EA0E}">
        <p15:presenceInfo xmlns:p15="http://schemas.microsoft.com/office/powerpoint/2012/main" userId="76098"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C48B"/>
    <a:srgbClr val="23A2CD"/>
    <a:srgbClr val="99CCFF"/>
    <a:srgbClr val="0070C0"/>
    <a:srgbClr val="F5B64A"/>
    <a:srgbClr val="FFFF99"/>
    <a:srgbClr val="FFBC3A"/>
    <a:srgbClr val="D2D791"/>
    <a:srgbClr val="6EA7CE"/>
    <a:srgbClr val="81A0B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1D54067-60F3-404A-A57A-F6A26B3CEB5F}" v="297" dt="2023-12-17T09:35:37.755"/>
  </p1510:revLst>
</p1510:revInfo>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0A15C55-8517-42AA-B614-E9B94910E393}" styleName="中度样式 2 - 强调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中度样式 2 - 强调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8EC20E35-A176-4012-BC5E-935CFFF8708E}" styleName="中度样式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93296810-A885-4BE3-A3E7-6D5BEEA58F35}" styleName="中度样式 2 - 强调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中度样式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A107856-5554-42FB-B03E-39F5DBC370BA}" styleName="中度样式 4 - 强调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0505E3EF-67EA-436B-97B2-0124C06EBD24}" styleName="中度样式 4 - 强调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16D9F66E-5EB9-4882-86FB-DCBF35E3C3E4}" styleName="中度样式 4 - 强调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6E25E649-3F16-4E02-A733-19D2CDBF48F0}" styleName="中度样式 3 - 强调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 styleId="{21E4AEA4-8DFA-4A89-87EB-49C32662AFE0}" styleName="中度样式 2 - 强调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2838BEF-8BB2-4498-84A7-C5851F593DF1}" styleName="中度样式 4 - 强调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C4B1156A-380E-4F78-BDF5-A606A8083BF9}" styleName="中度样式 4 - 强调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AF606853-7671-496A-8E4F-DF71F8EC918B}" styleName="深色样式 1 - 强调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8FD4443E-F989-4FC4-A0C8-D5A2AF1F390B}" styleName="深色样式 1 - 强调 5">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5"/>
          </a:solidFill>
        </a:fill>
      </a:tcStyle>
    </a:wholeTbl>
    <a:band1H>
      <a:tcStyle>
        <a:tcBdr/>
        <a:fill>
          <a:solidFill>
            <a:schemeClr val="accent5">
              <a:shade val="60000"/>
            </a:schemeClr>
          </a:solidFill>
        </a:fill>
      </a:tcStyle>
    </a:band1H>
    <a:band1V>
      <a:tcStyle>
        <a:tcBdr/>
        <a:fill>
          <a:solidFill>
            <a:schemeClr val="accent5">
              <a:shade val="60000"/>
            </a:schemeClr>
          </a:solidFill>
        </a:fill>
      </a:tcStyle>
    </a:band1V>
    <a:lastCol>
      <a:tcTxStyle b="on"/>
      <a:tcStyle>
        <a:tcBdr>
          <a:left>
            <a:ln w="25400" cmpd="sng">
              <a:solidFill>
                <a:schemeClr val="lt1"/>
              </a:solidFill>
            </a:ln>
          </a:left>
        </a:tcBdr>
        <a:fill>
          <a:solidFill>
            <a:schemeClr val="accent5">
              <a:shade val="60000"/>
            </a:schemeClr>
          </a:solidFill>
        </a:fill>
      </a:tcStyle>
    </a:lastCol>
    <a:firstCol>
      <a:tcTxStyle b="on"/>
      <a:tcStyle>
        <a:tcBdr>
          <a:right>
            <a:ln w="25400" cmpd="sng">
              <a:solidFill>
                <a:schemeClr val="lt1"/>
              </a:solidFill>
            </a:ln>
          </a:right>
        </a:tcBdr>
        <a:fill>
          <a:solidFill>
            <a:schemeClr val="accent5">
              <a:shade val="60000"/>
            </a:schemeClr>
          </a:solidFill>
        </a:fill>
      </a:tcStyle>
    </a:firstCol>
    <a:lastRow>
      <a:tcTxStyle b="on"/>
      <a:tcStyle>
        <a:tcBdr>
          <a:top>
            <a:ln w="25400" cmpd="sng">
              <a:solidFill>
                <a:schemeClr val="lt1"/>
              </a:solidFill>
            </a:ln>
          </a:top>
        </a:tcBdr>
        <a:fill>
          <a:solidFill>
            <a:schemeClr val="accent5">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929F9F4-4A8F-4326-A1B4-22849713DDAB}" styleName="深色样式 1 - 强调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660B408-B3CF-4A94-85FC-2B1E0A45F4A2}" styleName="深色样式 2 - 强调 1/强调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91EBBBCC-DAD2-459C-BE2E-F6DE35CF9A28}" styleName="深色样式 2 - 强调 3/强调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46F890A9-2807-4EBB-B81D-B2AA78EC7F39}" styleName="深色样式 2 - 强调 5/强调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5202B0CA-FC54-4496-8BCA-5EF66A818D29}" styleName="深色样式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dk1">
              <a:tint val="20000"/>
            </a:schemeClr>
          </a:solidFill>
        </a:fill>
      </a:tcStyle>
    </a:lastRow>
    <a:firstRow>
      <a:tcTxStyle b="on">
        <a:fontRef idx="minor">
          <a:scrgbClr r="0" g="0" b="0"/>
        </a:fontRef>
        <a:schemeClr val="lt1"/>
      </a:tcTxStyle>
      <a:tcStyle>
        <a:tcBdr/>
        <a:fill>
          <a:solidFill>
            <a:schemeClr val="dk1"/>
          </a:solidFill>
        </a:fill>
      </a:tcStyle>
    </a:firstRow>
  </a:tblStyle>
  <a:tblStyle styleId="{D03447BB-5D67-496B-8E87-E561075AD55C}" styleName="深色样式 1 - 强调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786" autoAdjust="0"/>
    <p:restoredTop sz="95231" autoAdjust="0"/>
  </p:normalViewPr>
  <p:slideViewPr>
    <p:cSldViewPr snapToGrid="0">
      <p:cViewPr varScale="1">
        <p:scale>
          <a:sx n="81" d="100"/>
          <a:sy n="81" d="100"/>
        </p:scale>
        <p:origin x="763" y="67"/>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tags" Target="tags/tag1.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slide" Target="slides/slide167.xml"/><Relationship Id="rId192" Type="http://schemas.openxmlformats.org/officeDocument/2006/relationships/slide" Target="slides/slide188.xml"/><Relationship Id="rId206" Type="http://schemas.openxmlformats.org/officeDocument/2006/relationships/slide" Target="slides/slide202.xml"/><Relationship Id="rId227" Type="http://schemas.openxmlformats.org/officeDocument/2006/relationships/slide" Target="slides/slide223.xml"/><Relationship Id="rId201" Type="http://schemas.openxmlformats.org/officeDocument/2006/relationships/slide" Target="slides/slide197.xml"/><Relationship Id="rId222" Type="http://schemas.openxmlformats.org/officeDocument/2006/relationships/slide" Target="slides/slide218.xml"/><Relationship Id="rId243" Type="http://schemas.microsoft.com/office/2016/11/relationships/changesInfo" Target="changesInfos/changesInfo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82" Type="http://schemas.openxmlformats.org/officeDocument/2006/relationships/slide" Target="slides/slide178.xml"/><Relationship Id="rId187" Type="http://schemas.openxmlformats.org/officeDocument/2006/relationships/slide" Target="slides/slide183.xml"/><Relationship Id="rId217" Type="http://schemas.openxmlformats.org/officeDocument/2006/relationships/slide" Target="slides/slide213.xml"/><Relationship Id="rId1" Type="http://schemas.openxmlformats.org/officeDocument/2006/relationships/customXml" Target="../customXml/item1.xml"/><Relationship Id="rId6" Type="http://schemas.openxmlformats.org/officeDocument/2006/relationships/slide" Target="slides/slide2.xml"/><Relationship Id="rId212" Type="http://schemas.openxmlformats.org/officeDocument/2006/relationships/slide" Target="slides/slide208.xml"/><Relationship Id="rId233" Type="http://schemas.openxmlformats.org/officeDocument/2006/relationships/slide" Target="slides/slide229.xml"/><Relationship Id="rId238" Type="http://schemas.openxmlformats.org/officeDocument/2006/relationships/commentAuthors" Target="commentAuthors.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172" Type="http://schemas.openxmlformats.org/officeDocument/2006/relationships/slide" Target="slides/slide168.xml"/><Relationship Id="rId193" Type="http://schemas.openxmlformats.org/officeDocument/2006/relationships/slide" Target="slides/slide189.xml"/><Relationship Id="rId202" Type="http://schemas.openxmlformats.org/officeDocument/2006/relationships/slide" Target="slides/slide198.xml"/><Relationship Id="rId207" Type="http://schemas.openxmlformats.org/officeDocument/2006/relationships/slide" Target="slides/slide203.xml"/><Relationship Id="rId223" Type="http://schemas.openxmlformats.org/officeDocument/2006/relationships/slide" Target="slides/slide219.xml"/><Relationship Id="rId228" Type="http://schemas.openxmlformats.org/officeDocument/2006/relationships/slide" Target="slides/slide224.xml"/><Relationship Id="rId244" Type="http://schemas.microsoft.com/office/2015/10/relationships/revisionInfo" Target="revisionInfo.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slide" Target="slides/slide179.xml"/><Relationship Id="rId213" Type="http://schemas.openxmlformats.org/officeDocument/2006/relationships/slide" Target="slides/slide209.xml"/><Relationship Id="rId218" Type="http://schemas.openxmlformats.org/officeDocument/2006/relationships/slide" Target="slides/slide214.xml"/><Relationship Id="rId234" Type="http://schemas.openxmlformats.org/officeDocument/2006/relationships/slide" Target="slides/slide230.xml"/><Relationship Id="rId239" Type="http://schemas.openxmlformats.org/officeDocument/2006/relationships/presProps" Target="presProps.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199" Type="http://schemas.openxmlformats.org/officeDocument/2006/relationships/slide" Target="slides/slide195.xml"/><Relationship Id="rId203" Type="http://schemas.openxmlformats.org/officeDocument/2006/relationships/slide" Target="slides/slide199.xml"/><Relationship Id="rId208" Type="http://schemas.openxmlformats.org/officeDocument/2006/relationships/slide" Target="slides/slide204.xml"/><Relationship Id="rId229" Type="http://schemas.openxmlformats.org/officeDocument/2006/relationships/slide" Target="slides/slide225.xml"/><Relationship Id="rId19" Type="http://schemas.openxmlformats.org/officeDocument/2006/relationships/slide" Target="slides/slide15.xml"/><Relationship Id="rId224" Type="http://schemas.openxmlformats.org/officeDocument/2006/relationships/slide" Target="slides/slide220.xml"/><Relationship Id="rId240" Type="http://schemas.openxmlformats.org/officeDocument/2006/relationships/viewProps" Target="viewProps.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219" Type="http://schemas.openxmlformats.org/officeDocument/2006/relationships/slide" Target="slides/slide215.xml"/><Relationship Id="rId3" Type="http://schemas.openxmlformats.org/officeDocument/2006/relationships/customXml" Target="../customXml/item3.xml"/><Relationship Id="rId214" Type="http://schemas.openxmlformats.org/officeDocument/2006/relationships/slide" Target="slides/slide210.xml"/><Relationship Id="rId230" Type="http://schemas.openxmlformats.org/officeDocument/2006/relationships/slide" Target="slides/slide226.xml"/><Relationship Id="rId235" Type="http://schemas.openxmlformats.org/officeDocument/2006/relationships/slide" Target="slides/slide231.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slide" Target="slides/slide221.xml"/><Relationship Id="rId241" Type="http://schemas.openxmlformats.org/officeDocument/2006/relationships/theme" Target="theme/theme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notesMaster" Target="notesMasters/notesMaster1.xml"/><Relationship Id="rId26" Type="http://schemas.openxmlformats.org/officeDocument/2006/relationships/slide" Target="slides/slide22.xml"/><Relationship Id="rId231" Type="http://schemas.openxmlformats.org/officeDocument/2006/relationships/slide" Target="slides/slide227.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tableStyles" Target="tableStyles.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kai3" userId="afba53f0-a48d-482c-b12d-93e5976218dc" providerId="ADAL" clId="{61D54067-60F3-404A-A57A-F6A26B3CEB5F}"/>
    <pc:docChg chg="undo custSel addSld delSld modSld">
      <pc:chgData name="makai3" userId="afba53f0-a48d-482c-b12d-93e5976218dc" providerId="ADAL" clId="{61D54067-60F3-404A-A57A-F6A26B3CEB5F}" dt="2023-12-17T09:49:50.557" v="2388"/>
      <pc:docMkLst>
        <pc:docMk/>
      </pc:docMkLst>
      <pc:sldChg chg="addSp delSp modSp mod">
        <pc:chgData name="makai3" userId="afba53f0-a48d-482c-b12d-93e5976218dc" providerId="ADAL" clId="{61D54067-60F3-404A-A57A-F6A26B3CEB5F}" dt="2023-12-17T04:02:43.253" v="126" actId="1076"/>
        <pc:sldMkLst>
          <pc:docMk/>
          <pc:sldMk cId="1891030019" sldId="572"/>
        </pc:sldMkLst>
        <pc:spChg chg="del">
          <ac:chgData name="makai3" userId="afba53f0-a48d-482c-b12d-93e5976218dc" providerId="ADAL" clId="{61D54067-60F3-404A-A57A-F6A26B3CEB5F}" dt="2023-12-17T04:01:56.495" v="2" actId="478"/>
          <ac:spMkLst>
            <pc:docMk/>
            <pc:sldMk cId="1891030019" sldId="572"/>
            <ac:spMk id="4" creationId="{391BA1D4-10C5-9431-B7DE-7C6AD13C667A}"/>
          </ac:spMkLst>
        </pc:spChg>
        <pc:spChg chg="del">
          <ac:chgData name="makai3" userId="afba53f0-a48d-482c-b12d-93e5976218dc" providerId="ADAL" clId="{61D54067-60F3-404A-A57A-F6A26B3CEB5F}" dt="2023-12-17T04:01:55.192" v="1" actId="478"/>
          <ac:spMkLst>
            <pc:docMk/>
            <pc:sldMk cId="1891030019" sldId="572"/>
            <ac:spMk id="5" creationId="{D0D6EC72-A1FD-0D70-D5E9-34399C5A0D85}"/>
          </ac:spMkLst>
        </pc:spChg>
        <pc:spChg chg="del">
          <ac:chgData name="makai3" userId="afba53f0-a48d-482c-b12d-93e5976218dc" providerId="ADAL" clId="{61D54067-60F3-404A-A57A-F6A26B3CEB5F}" dt="2023-12-17T04:01:53.820" v="0" actId="478"/>
          <ac:spMkLst>
            <pc:docMk/>
            <pc:sldMk cId="1891030019" sldId="572"/>
            <ac:spMk id="7" creationId="{BF76EE39-EFBE-3558-F358-478388F987B8}"/>
          </ac:spMkLst>
        </pc:spChg>
        <pc:spChg chg="add mod">
          <ac:chgData name="makai3" userId="afba53f0-a48d-482c-b12d-93e5976218dc" providerId="ADAL" clId="{61D54067-60F3-404A-A57A-F6A26B3CEB5F}" dt="2023-12-17T04:02:43.253" v="126" actId="1076"/>
          <ac:spMkLst>
            <pc:docMk/>
            <pc:sldMk cId="1891030019" sldId="572"/>
            <ac:spMk id="8" creationId="{D1E65E4A-9625-9317-3469-74172C2B2B1D}"/>
          </ac:spMkLst>
        </pc:spChg>
        <pc:spChg chg="mod">
          <ac:chgData name="makai3" userId="afba53f0-a48d-482c-b12d-93e5976218dc" providerId="ADAL" clId="{61D54067-60F3-404A-A57A-F6A26B3CEB5F}" dt="2023-12-17T04:02:01.955" v="10" actId="20577"/>
          <ac:spMkLst>
            <pc:docMk/>
            <pc:sldMk cId="1891030019" sldId="572"/>
            <ac:spMk id="55" creationId="{8FE2AAB9-C97E-42FA-A912-94E04062B329}"/>
          </ac:spMkLst>
        </pc:spChg>
      </pc:sldChg>
      <pc:sldChg chg="addSp delSp modSp new mod">
        <pc:chgData name="makai3" userId="afba53f0-a48d-482c-b12d-93e5976218dc" providerId="ADAL" clId="{61D54067-60F3-404A-A57A-F6A26B3CEB5F}" dt="2023-12-17T08:44:04.088" v="472" actId="207"/>
        <pc:sldMkLst>
          <pc:docMk/>
          <pc:sldMk cId="1328361849" sldId="573"/>
        </pc:sldMkLst>
        <pc:spChg chg="add mod">
          <ac:chgData name="makai3" userId="afba53f0-a48d-482c-b12d-93e5976218dc" providerId="ADAL" clId="{61D54067-60F3-404A-A57A-F6A26B3CEB5F}" dt="2023-12-17T08:44:04.088" v="472" actId="207"/>
          <ac:spMkLst>
            <pc:docMk/>
            <pc:sldMk cId="1328361849" sldId="573"/>
            <ac:spMk id="2" creationId="{F9137380-3E6B-24E8-3C63-43D0417AA137}"/>
          </ac:spMkLst>
        </pc:spChg>
        <pc:spChg chg="add mod">
          <ac:chgData name="makai3" userId="afba53f0-a48d-482c-b12d-93e5976218dc" providerId="ADAL" clId="{61D54067-60F3-404A-A57A-F6A26B3CEB5F}" dt="2023-12-17T08:43:48.149" v="469" actId="207"/>
          <ac:spMkLst>
            <pc:docMk/>
            <pc:sldMk cId="1328361849" sldId="573"/>
            <ac:spMk id="3" creationId="{B10C120D-5E31-A5F5-1A26-398045626AD4}"/>
          </ac:spMkLst>
        </pc:spChg>
        <pc:spChg chg="add mod">
          <ac:chgData name="makai3" userId="afba53f0-a48d-482c-b12d-93e5976218dc" providerId="ADAL" clId="{61D54067-60F3-404A-A57A-F6A26B3CEB5F}" dt="2023-12-17T04:04:17.656" v="175" actId="20577"/>
          <ac:spMkLst>
            <pc:docMk/>
            <pc:sldMk cId="1328361849" sldId="573"/>
            <ac:spMk id="4" creationId="{76ECE057-3E5A-B58B-7936-921F2E68D4B6}"/>
          </ac:spMkLst>
        </pc:spChg>
        <pc:spChg chg="add mod">
          <ac:chgData name="makai3" userId="afba53f0-a48d-482c-b12d-93e5976218dc" providerId="ADAL" clId="{61D54067-60F3-404A-A57A-F6A26B3CEB5F}" dt="2023-12-17T04:20:33.374" v="465" actId="207"/>
          <ac:spMkLst>
            <pc:docMk/>
            <pc:sldMk cId="1328361849" sldId="573"/>
            <ac:spMk id="5" creationId="{9AA4152B-D035-D323-A21B-598A288C298C}"/>
          </ac:spMkLst>
        </pc:spChg>
        <pc:spChg chg="add mod">
          <ac:chgData name="makai3" userId="afba53f0-a48d-482c-b12d-93e5976218dc" providerId="ADAL" clId="{61D54067-60F3-404A-A57A-F6A26B3CEB5F}" dt="2023-12-17T04:20:33.374" v="465" actId="207"/>
          <ac:spMkLst>
            <pc:docMk/>
            <pc:sldMk cId="1328361849" sldId="573"/>
            <ac:spMk id="6" creationId="{F07846A0-FA75-33C3-536F-5283D30A87BA}"/>
          </ac:spMkLst>
        </pc:spChg>
        <pc:spChg chg="add del mod">
          <ac:chgData name="makai3" userId="afba53f0-a48d-482c-b12d-93e5976218dc" providerId="ADAL" clId="{61D54067-60F3-404A-A57A-F6A26B3CEB5F}" dt="2023-12-17T04:05:03.859" v="205" actId="478"/>
          <ac:spMkLst>
            <pc:docMk/>
            <pc:sldMk cId="1328361849" sldId="573"/>
            <ac:spMk id="7" creationId="{C093848D-B710-7179-866B-3F361D130FAF}"/>
          </ac:spMkLst>
        </pc:spChg>
        <pc:spChg chg="add mod">
          <ac:chgData name="makai3" userId="afba53f0-a48d-482c-b12d-93e5976218dc" providerId="ADAL" clId="{61D54067-60F3-404A-A57A-F6A26B3CEB5F}" dt="2023-12-17T04:19:08.297" v="456" actId="207"/>
          <ac:spMkLst>
            <pc:docMk/>
            <pc:sldMk cId="1328361849" sldId="573"/>
            <ac:spMk id="8" creationId="{BE7F5008-9C3A-8FEE-1737-B6524885CA2D}"/>
          </ac:spMkLst>
        </pc:spChg>
        <pc:spChg chg="add mod">
          <ac:chgData name="makai3" userId="afba53f0-a48d-482c-b12d-93e5976218dc" providerId="ADAL" clId="{61D54067-60F3-404A-A57A-F6A26B3CEB5F}" dt="2023-12-17T04:19:08.297" v="456" actId="207"/>
          <ac:spMkLst>
            <pc:docMk/>
            <pc:sldMk cId="1328361849" sldId="573"/>
            <ac:spMk id="9" creationId="{0B167F2A-C1F5-94AB-7E39-BB3FA76FE14D}"/>
          </ac:spMkLst>
        </pc:spChg>
        <pc:spChg chg="add mod">
          <ac:chgData name="makai3" userId="afba53f0-a48d-482c-b12d-93e5976218dc" providerId="ADAL" clId="{61D54067-60F3-404A-A57A-F6A26B3CEB5F}" dt="2023-12-17T04:19:08.297" v="456" actId="207"/>
          <ac:spMkLst>
            <pc:docMk/>
            <pc:sldMk cId="1328361849" sldId="573"/>
            <ac:spMk id="10" creationId="{3576BDE6-3AC1-729B-82D8-F2119F5E06E7}"/>
          </ac:spMkLst>
        </pc:spChg>
        <pc:spChg chg="add mod">
          <ac:chgData name="makai3" userId="afba53f0-a48d-482c-b12d-93e5976218dc" providerId="ADAL" clId="{61D54067-60F3-404A-A57A-F6A26B3CEB5F}" dt="2023-12-17T04:20:33.374" v="465" actId="207"/>
          <ac:spMkLst>
            <pc:docMk/>
            <pc:sldMk cId="1328361849" sldId="573"/>
            <ac:spMk id="11" creationId="{9FCFDBAF-347D-8603-8ABD-F2C560009EE5}"/>
          </ac:spMkLst>
        </pc:spChg>
        <pc:spChg chg="add mod">
          <ac:chgData name="makai3" userId="afba53f0-a48d-482c-b12d-93e5976218dc" providerId="ADAL" clId="{61D54067-60F3-404A-A57A-F6A26B3CEB5F}" dt="2023-12-17T04:19:13.261" v="457" actId="207"/>
          <ac:spMkLst>
            <pc:docMk/>
            <pc:sldMk cId="1328361849" sldId="573"/>
            <ac:spMk id="12" creationId="{34413A44-93AD-DB0C-6B57-4AE70D7971C6}"/>
          </ac:spMkLst>
        </pc:spChg>
        <pc:spChg chg="add mod">
          <ac:chgData name="makai3" userId="afba53f0-a48d-482c-b12d-93e5976218dc" providerId="ADAL" clId="{61D54067-60F3-404A-A57A-F6A26B3CEB5F}" dt="2023-12-17T04:19:08.297" v="456" actId="207"/>
          <ac:spMkLst>
            <pc:docMk/>
            <pc:sldMk cId="1328361849" sldId="573"/>
            <ac:spMk id="13" creationId="{4C8B1FFC-36F5-EC48-B49A-54A56AF7D437}"/>
          </ac:spMkLst>
        </pc:spChg>
        <pc:spChg chg="add mod">
          <ac:chgData name="makai3" userId="afba53f0-a48d-482c-b12d-93e5976218dc" providerId="ADAL" clId="{61D54067-60F3-404A-A57A-F6A26B3CEB5F}" dt="2023-12-17T04:19:08.297" v="456" actId="207"/>
          <ac:spMkLst>
            <pc:docMk/>
            <pc:sldMk cId="1328361849" sldId="573"/>
            <ac:spMk id="14" creationId="{1C4A7346-3C2D-6C9B-B67F-B0434102BF06}"/>
          </ac:spMkLst>
        </pc:spChg>
        <pc:spChg chg="add del mod">
          <ac:chgData name="makai3" userId="afba53f0-a48d-482c-b12d-93e5976218dc" providerId="ADAL" clId="{61D54067-60F3-404A-A57A-F6A26B3CEB5F}" dt="2023-12-17T04:10:27.701" v="308" actId="478"/>
          <ac:spMkLst>
            <pc:docMk/>
            <pc:sldMk cId="1328361849" sldId="573"/>
            <ac:spMk id="15" creationId="{46948DE1-149F-C700-5FD3-38D2FD481548}"/>
          </ac:spMkLst>
        </pc:spChg>
        <pc:spChg chg="add mod">
          <ac:chgData name="makai3" userId="afba53f0-a48d-482c-b12d-93e5976218dc" providerId="ADAL" clId="{61D54067-60F3-404A-A57A-F6A26B3CEB5F}" dt="2023-12-17T04:10:36.457" v="313" actId="20577"/>
          <ac:spMkLst>
            <pc:docMk/>
            <pc:sldMk cId="1328361849" sldId="573"/>
            <ac:spMk id="16" creationId="{5C6B6704-8E23-8055-4657-D4C86E79D5A2}"/>
          </ac:spMkLst>
        </pc:spChg>
        <pc:spChg chg="add mod">
          <ac:chgData name="makai3" userId="afba53f0-a48d-482c-b12d-93e5976218dc" providerId="ADAL" clId="{61D54067-60F3-404A-A57A-F6A26B3CEB5F}" dt="2023-12-17T04:11:14.974" v="341" actId="20577"/>
          <ac:spMkLst>
            <pc:docMk/>
            <pc:sldMk cId="1328361849" sldId="573"/>
            <ac:spMk id="17" creationId="{EE14DFC3-4605-653F-D15C-879DF0D41BE7}"/>
          </ac:spMkLst>
        </pc:spChg>
        <pc:spChg chg="add mod">
          <ac:chgData name="makai3" userId="afba53f0-a48d-482c-b12d-93e5976218dc" providerId="ADAL" clId="{61D54067-60F3-404A-A57A-F6A26B3CEB5F}" dt="2023-12-17T04:11:05.688" v="337" actId="20577"/>
          <ac:spMkLst>
            <pc:docMk/>
            <pc:sldMk cId="1328361849" sldId="573"/>
            <ac:spMk id="18" creationId="{0A3D8BED-5137-7E90-1C10-2FDABF23B3F9}"/>
          </ac:spMkLst>
        </pc:spChg>
        <pc:spChg chg="add mod">
          <ac:chgData name="makai3" userId="afba53f0-a48d-482c-b12d-93e5976218dc" providerId="ADAL" clId="{61D54067-60F3-404A-A57A-F6A26B3CEB5F}" dt="2023-12-17T04:19:35.049" v="458" actId="207"/>
          <ac:spMkLst>
            <pc:docMk/>
            <pc:sldMk cId="1328361849" sldId="573"/>
            <ac:spMk id="19" creationId="{93150410-1932-8980-6BF9-803DC2B70E6A}"/>
          </ac:spMkLst>
        </pc:spChg>
        <pc:spChg chg="add mod">
          <ac:chgData name="makai3" userId="afba53f0-a48d-482c-b12d-93e5976218dc" providerId="ADAL" clId="{61D54067-60F3-404A-A57A-F6A26B3CEB5F}" dt="2023-12-17T04:19:40.091" v="459" actId="207"/>
          <ac:spMkLst>
            <pc:docMk/>
            <pc:sldMk cId="1328361849" sldId="573"/>
            <ac:spMk id="20" creationId="{759D0BA3-BA05-DB4C-C74A-DF0DEDD1371B}"/>
          </ac:spMkLst>
        </pc:spChg>
        <pc:spChg chg="add mod">
          <ac:chgData name="makai3" userId="afba53f0-a48d-482c-b12d-93e5976218dc" providerId="ADAL" clId="{61D54067-60F3-404A-A57A-F6A26B3CEB5F}" dt="2023-12-17T04:12:30.794" v="373" actId="1076"/>
          <ac:spMkLst>
            <pc:docMk/>
            <pc:sldMk cId="1328361849" sldId="573"/>
            <ac:spMk id="21" creationId="{3E66C20D-AF66-EB5F-D37D-A457E744470D}"/>
          </ac:spMkLst>
        </pc:spChg>
        <pc:spChg chg="add mod">
          <ac:chgData name="makai3" userId="afba53f0-a48d-482c-b12d-93e5976218dc" providerId="ADAL" clId="{61D54067-60F3-404A-A57A-F6A26B3CEB5F}" dt="2023-12-17T04:12:37.849" v="375" actId="1076"/>
          <ac:spMkLst>
            <pc:docMk/>
            <pc:sldMk cId="1328361849" sldId="573"/>
            <ac:spMk id="22" creationId="{CD061783-35FA-E024-AE78-1D4923A6FCD1}"/>
          </ac:spMkLst>
        </pc:spChg>
        <pc:spChg chg="add mod">
          <ac:chgData name="makai3" userId="afba53f0-a48d-482c-b12d-93e5976218dc" providerId="ADAL" clId="{61D54067-60F3-404A-A57A-F6A26B3CEB5F}" dt="2023-12-17T04:12:42.888" v="377" actId="1076"/>
          <ac:spMkLst>
            <pc:docMk/>
            <pc:sldMk cId="1328361849" sldId="573"/>
            <ac:spMk id="23" creationId="{1A0CE3B9-F8E1-262D-179F-46AEDBCC1916}"/>
          </ac:spMkLst>
        </pc:spChg>
        <pc:spChg chg="add mod">
          <ac:chgData name="makai3" userId="afba53f0-a48d-482c-b12d-93e5976218dc" providerId="ADAL" clId="{61D54067-60F3-404A-A57A-F6A26B3CEB5F}" dt="2023-12-17T04:12:48.853" v="379" actId="1076"/>
          <ac:spMkLst>
            <pc:docMk/>
            <pc:sldMk cId="1328361849" sldId="573"/>
            <ac:spMk id="24" creationId="{620A3652-FD85-F82C-C284-6D21F7E829F1}"/>
          </ac:spMkLst>
        </pc:spChg>
        <pc:spChg chg="add mod">
          <ac:chgData name="makai3" userId="afba53f0-a48d-482c-b12d-93e5976218dc" providerId="ADAL" clId="{61D54067-60F3-404A-A57A-F6A26B3CEB5F}" dt="2023-12-17T04:13:00.315" v="382" actId="1035"/>
          <ac:spMkLst>
            <pc:docMk/>
            <pc:sldMk cId="1328361849" sldId="573"/>
            <ac:spMk id="25" creationId="{570BBA2E-2B4D-C1AA-E8BE-74F81DFDDE0B}"/>
          </ac:spMkLst>
        </pc:spChg>
        <pc:spChg chg="add mod">
          <ac:chgData name="makai3" userId="afba53f0-a48d-482c-b12d-93e5976218dc" providerId="ADAL" clId="{61D54067-60F3-404A-A57A-F6A26B3CEB5F}" dt="2023-12-17T04:13:29.521" v="386" actId="1076"/>
          <ac:spMkLst>
            <pc:docMk/>
            <pc:sldMk cId="1328361849" sldId="573"/>
            <ac:spMk id="26" creationId="{DE57679F-D71B-8084-CA4A-EE86FECBF769}"/>
          </ac:spMkLst>
        </pc:spChg>
        <pc:spChg chg="add del mod">
          <ac:chgData name="makai3" userId="afba53f0-a48d-482c-b12d-93e5976218dc" providerId="ADAL" clId="{61D54067-60F3-404A-A57A-F6A26B3CEB5F}" dt="2023-12-17T04:13:43.198" v="390"/>
          <ac:spMkLst>
            <pc:docMk/>
            <pc:sldMk cId="1328361849" sldId="573"/>
            <ac:spMk id="27" creationId="{7D8ECB44-6924-9340-BDB1-24B376D884A8}"/>
          </ac:spMkLst>
        </pc:spChg>
        <pc:spChg chg="add mod">
          <ac:chgData name="makai3" userId="afba53f0-a48d-482c-b12d-93e5976218dc" providerId="ADAL" clId="{61D54067-60F3-404A-A57A-F6A26B3CEB5F}" dt="2023-12-17T04:14:00.684" v="395" actId="1076"/>
          <ac:spMkLst>
            <pc:docMk/>
            <pc:sldMk cId="1328361849" sldId="573"/>
            <ac:spMk id="28" creationId="{AEA09F4F-6673-D8D9-1627-1129BB7047C1}"/>
          </ac:spMkLst>
        </pc:spChg>
        <pc:spChg chg="add mod">
          <ac:chgData name="makai3" userId="afba53f0-a48d-482c-b12d-93e5976218dc" providerId="ADAL" clId="{61D54067-60F3-404A-A57A-F6A26B3CEB5F}" dt="2023-12-17T04:14:14.192" v="399" actId="1076"/>
          <ac:spMkLst>
            <pc:docMk/>
            <pc:sldMk cId="1328361849" sldId="573"/>
            <ac:spMk id="29" creationId="{5DBC63D2-D362-5C26-D0DC-017C82693EDE}"/>
          </ac:spMkLst>
        </pc:spChg>
        <pc:spChg chg="add mod">
          <ac:chgData name="makai3" userId="afba53f0-a48d-482c-b12d-93e5976218dc" providerId="ADAL" clId="{61D54067-60F3-404A-A57A-F6A26B3CEB5F}" dt="2023-12-17T04:14:24.736" v="403" actId="1076"/>
          <ac:spMkLst>
            <pc:docMk/>
            <pc:sldMk cId="1328361849" sldId="573"/>
            <ac:spMk id="30" creationId="{6727621B-5F56-1980-4525-7C16F9CCB456}"/>
          </ac:spMkLst>
        </pc:spChg>
        <pc:spChg chg="add mod">
          <ac:chgData name="makai3" userId="afba53f0-a48d-482c-b12d-93e5976218dc" providerId="ADAL" clId="{61D54067-60F3-404A-A57A-F6A26B3CEB5F}" dt="2023-12-17T04:17:20.009" v="428" actId="403"/>
          <ac:spMkLst>
            <pc:docMk/>
            <pc:sldMk cId="1328361849" sldId="573"/>
            <ac:spMk id="31" creationId="{9A5044C7-278B-12BF-597A-B30EA5CB35ED}"/>
          </ac:spMkLst>
        </pc:spChg>
        <pc:spChg chg="add mod">
          <ac:chgData name="makai3" userId="afba53f0-a48d-482c-b12d-93e5976218dc" providerId="ADAL" clId="{61D54067-60F3-404A-A57A-F6A26B3CEB5F}" dt="2023-12-17T04:17:30.717" v="433" actId="20577"/>
          <ac:spMkLst>
            <pc:docMk/>
            <pc:sldMk cId="1328361849" sldId="573"/>
            <ac:spMk id="32" creationId="{B62D45C2-57F0-296E-7253-6E633E169C08}"/>
          </ac:spMkLst>
        </pc:spChg>
        <pc:spChg chg="add mod">
          <ac:chgData name="makai3" userId="afba53f0-a48d-482c-b12d-93e5976218dc" providerId="ADAL" clId="{61D54067-60F3-404A-A57A-F6A26B3CEB5F}" dt="2023-12-17T04:17:39.504" v="442" actId="20577"/>
          <ac:spMkLst>
            <pc:docMk/>
            <pc:sldMk cId="1328361849" sldId="573"/>
            <ac:spMk id="33" creationId="{4591DB1E-ACB1-0EB8-C575-E50E0F385D21}"/>
          </ac:spMkLst>
        </pc:spChg>
        <pc:spChg chg="add mod">
          <ac:chgData name="makai3" userId="afba53f0-a48d-482c-b12d-93e5976218dc" providerId="ADAL" clId="{61D54067-60F3-404A-A57A-F6A26B3CEB5F}" dt="2023-12-17T04:18:21.957" v="447" actId="14100"/>
          <ac:spMkLst>
            <pc:docMk/>
            <pc:sldMk cId="1328361849" sldId="573"/>
            <ac:spMk id="34" creationId="{93603A66-4DA6-F624-5BA5-01ACD2E11B8A}"/>
          </ac:spMkLst>
        </pc:spChg>
        <pc:spChg chg="add del mod">
          <ac:chgData name="makai3" userId="afba53f0-a48d-482c-b12d-93e5976218dc" providerId="ADAL" clId="{61D54067-60F3-404A-A57A-F6A26B3CEB5F}" dt="2023-12-17T04:18:27.391" v="449"/>
          <ac:spMkLst>
            <pc:docMk/>
            <pc:sldMk cId="1328361849" sldId="573"/>
            <ac:spMk id="35" creationId="{B0A94423-5FF3-F838-AF74-7CC684A0A8DE}"/>
          </ac:spMkLst>
        </pc:spChg>
        <pc:spChg chg="add mod">
          <ac:chgData name="makai3" userId="afba53f0-a48d-482c-b12d-93e5976218dc" providerId="ADAL" clId="{61D54067-60F3-404A-A57A-F6A26B3CEB5F}" dt="2023-12-17T04:18:38.453" v="452" actId="14100"/>
          <ac:spMkLst>
            <pc:docMk/>
            <pc:sldMk cId="1328361849" sldId="573"/>
            <ac:spMk id="36" creationId="{1B21253E-3E07-EC84-3B2D-4A2348776C29}"/>
          </ac:spMkLst>
        </pc:spChg>
        <pc:spChg chg="add mod">
          <ac:chgData name="makai3" userId="afba53f0-a48d-482c-b12d-93e5976218dc" providerId="ADAL" clId="{61D54067-60F3-404A-A57A-F6A26B3CEB5F}" dt="2023-12-17T04:18:48.746" v="455" actId="14100"/>
          <ac:spMkLst>
            <pc:docMk/>
            <pc:sldMk cId="1328361849" sldId="573"/>
            <ac:spMk id="37" creationId="{7E11E43E-DAB4-7F92-A6D6-2D7D1F3404A2}"/>
          </ac:spMkLst>
        </pc:spChg>
      </pc:sldChg>
      <pc:sldChg chg="addSp delSp modSp mod modAnim">
        <pc:chgData name="makai3" userId="afba53f0-a48d-482c-b12d-93e5976218dc" providerId="ADAL" clId="{61D54067-60F3-404A-A57A-F6A26B3CEB5F}" dt="2023-12-17T08:49:33.880" v="813"/>
        <pc:sldMkLst>
          <pc:docMk/>
          <pc:sldMk cId="2602990224" sldId="574"/>
        </pc:sldMkLst>
        <pc:spChg chg="mod">
          <ac:chgData name="makai3" userId="afba53f0-a48d-482c-b12d-93e5976218dc" providerId="ADAL" clId="{61D54067-60F3-404A-A57A-F6A26B3CEB5F}" dt="2023-12-17T08:49:33.880" v="813"/>
          <ac:spMkLst>
            <pc:docMk/>
            <pc:sldMk cId="2602990224" sldId="574"/>
            <ac:spMk id="2" creationId="{FC0F37D6-ECEC-4553-923D-1B9C2284B76D}"/>
          </ac:spMkLst>
        </pc:spChg>
        <pc:spChg chg="mod">
          <ac:chgData name="makai3" userId="afba53f0-a48d-482c-b12d-93e5976218dc" providerId="ADAL" clId="{61D54067-60F3-404A-A57A-F6A26B3CEB5F}" dt="2023-12-17T08:44:58.373" v="477" actId="207"/>
          <ac:spMkLst>
            <pc:docMk/>
            <pc:sldMk cId="2602990224" sldId="574"/>
            <ac:spMk id="3" creationId="{486DAFF9-5184-4D1F-A48B-077E239DEB32}"/>
          </ac:spMkLst>
        </pc:spChg>
        <pc:spChg chg="add del">
          <ac:chgData name="makai3" userId="afba53f0-a48d-482c-b12d-93e5976218dc" providerId="ADAL" clId="{61D54067-60F3-404A-A57A-F6A26B3CEB5F}" dt="2023-12-17T08:46:39.802" v="495" actId="478"/>
          <ac:spMkLst>
            <pc:docMk/>
            <pc:sldMk cId="2602990224" sldId="574"/>
            <ac:spMk id="5" creationId="{EBA209FF-779B-2EC4-C6A1-9ECEB1FEBCEF}"/>
          </ac:spMkLst>
        </pc:spChg>
        <pc:spChg chg="add mod">
          <ac:chgData name="makai3" userId="afba53f0-a48d-482c-b12d-93e5976218dc" providerId="ADAL" clId="{61D54067-60F3-404A-A57A-F6A26B3CEB5F}" dt="2023-12-17T08:46:59.538" v="597" actId="1037"/>
          <ac:spMkLst>
            <pc:docMk/>
            <pc:sldMk cId="2602990224" sldId="574"/>
            <ac:spMk id="7" creationId="{22A44119-7C10-4A02-DAD1-A2428BC0C456}"/>
          </ac:spMkLst>
        </pc:spChg>
        <pc:spChg chg="add mod">
          <ac:chgData name="makai3" userId="afba53f0-a48d-482c-b12d-93e5976218dc" providerId="ADAL" clId="{61D54067-60F3-404A-A57A-F6A26B3CEB5F}" dt="2023-12-17T08:47:04.546" v="602" actId="20577"/>
          <ac:spMkLst>
            <pc:docMk/>
            <pc:sldMk cId="2602990224" sldId="574"/>
            <ac:spMk id="8" creationId="{B9308B3F-1501-60C7-F4DF-774F9F5AE4F1}"/>
          </ac:spMkLst>
        </pc:spChg>
        <pc:spChg chg="mod">
          <ac:chgData name="makai3" userId="afba53f0-a48d-482c-b12d-93e5976218dc" providerId="ADAL" clId="{61D54067-60F3-404A-A57A-F6A26B3CEB5F}" dt="2023-12-17T08:44:35.349" v="474" actId="207"/>
          <ac:spMkLst>
            <pc:docMk/>
            <pc:sldMk cId="2602990224" sldId="574"/>
            <ac:spMk id="55" creationId="{8FE2AAB9-C97E-42FA-A912-94E04062B329}"/>
          </ac:spMkLst>
        </pc:spChg>
        <pc:spChg chg="mod">
          <ac:chgData name="makai3" userId="afba53f0-a48d-482c-b12d-93e5976218dc" providerId="ADAL" clId="{61D54067-60F3-404A-A57A-F6A26B3CEB5F}" dt="2023-12-17T08:46:43.717" v="496" actId="1076"/>
          <ac:spMkLst>
            <pc:docMk/>
            <pc:sldMk cId="2602990224" sldId="574"/>
            <ac:spMk id="56" creationId="{3C108571-984D-48AD-8C50-A7E2DDA3C889}"/>
          </ac:spMkLst>
        </pc:spChg>
        <pc:spChg chg="mod">
          <ac:chgData name="makai3" userId="afba53f0-a48d-482c-b12d-93e5976218dc" providerId="ADAL" clId="{61D54067-60F3-404A-A57A-F6A26B3CEB5F}" dt="2023-12-17T08:46:21.770" v="485" actId="1076"/>
          <ac:spMkLst>
            <pc:docMk/>
            <pc:sldMk cId="2602990224" sldId="574"/>
            <ac:spMk id="57" creationId="{2E67344F-F5A7-46C7-85BF-82C81A1DE543}"/>
          </ac:spMkLst>
        </pc:spChg>
        <pc:spChg chg="mod">
          <ac:chgData name="makai3" userId="afba53f0-a48d-482c-b12d-93e5976218dc" providerId="ADAL" clId="{61D54067-60F3-404A-A57A-F6A26B3CEB5F}" dt="2023-12-17T08:46:35.432" v="493" actId="20577"/>
          <ac:spMkLst>
            <pc:docMk/>
            <pc:sldMk cId="2602990224" sldId="574"/>
            <ac:spMk id="58" creationId="{5289FC83-83FD-4944-A9DF-D8724BBE46D5}"/>
          </ac:spMkLst>
        </pc:spChg>
        <pc:spChg chg="mod">
          <ac:chgData name="makai3" userId="afba53f0-a48d-482c-b12d-93e5976218dc" providerId="ADAL" clId="{61D54067-60F3-404A-A57A-F6A26B3CEB5F}" dt="2023-12-17T08:46:17.641" v="484" actId="1076"/>
          <ac:spMkLst>
            <pc:docMk/>
            <pc:sldMk cId="2602990224" sldId="574"/>
            <ac:spMk id="59" creationId="{D1BABFD9-7118-4374-A0E8-C70D510E96DE}"/>
          </ac:spMkLst>
        </pc:spChg>
        <pc:spChg chg="mod">
          <ac:chgData name="makai3" userId="afba53f0-a48d-482c-b12d-93e5976218dc" providerId="ADAL" clId="{61D54067-60F3-404A-A57A-F6A26B3CEB5F}" dt="2023-12-17T08:46:26.679" v="486" actId="1076"/>
          <ac:spMkLst>
            <pc:docMk/>
            <pc:sldMk cId="2602990224" sldId="574"/>
            <ac:spMk id="60" creationId="{A18F5756-05DC-45A3-AE17-EBF7711DEAFC}"/>
          </ac:spMkLst>
        </pc:spChg>
        <pc:spChg chg="mod">
          <ac:chgData name="makai3" userId="afba53f0-a48d-482c-b12d-93e5976218dc" providerId="ADAL" clId="{61D54067-60F3-404A-A57A-F6A26B3CEB5F}" dt="2023-12-17T08:47:26.333" v="610" actId="207"/>
          <ac:spMkLst>
            <pc:docMk/>
            <pc:sldMk cId="2602990224" sldId="574"/>
            <ac:spMk id="67" creationId="{ACDF683E-7685-4C88-8A53-4C8ACD933688}"/>
          </ac:spMkLst>
        </pc:spChg>
      </pc:sldChg>
      <pc:sldChg chg="modSp mod">
        <pc:chgData name="makai3" userId="afba53f0-a48d-482c-b12d-93e5976218dc" providerId="ADAL" clId="{61D54067-60F3-404A-A57A-F6A26B3CEB5F}" dt="2023-12-17T09:36:02.166" v="1982" actId="1076"/>
        <pc:sldMkLst>
          <pc:docMk/>
          <pc:sldMk cId="968627164" sldId="575"/>
        </pc:sldMkLst>
        <pc:spChg chg="mod">
          <ac:chgData name="makai3" userId="afba53f0-a48d-482c-b12d-93e5976218dc" providerId="ADAL" clId="{61D54067-60F3-404A-A57A-F6A26B3CEB5F}" dt="2023-12-17T09:36:02.166" v="1982" actId="1076"/>
          <ac:spMkLst>
            <pc:docMk/>
            <pc:sldMk cId="968627164" sldId="575"/>
            <ac:spMk id="2" creationId="{99B3F1E8-2CC3-43C4-A656-E68528C0DD74}"/>
          </ac:spMkLst>
        </pc:spChg>
      </pc:sldChg>
      <pc:sldChg chg="new del">
        <pc:chgData name="makai3" userId="afba53f0-a48d-482c-b12d-93e5976218dc" providerId="ADAL" clId="{61D54067-60F3-404A-A57A-F6A26B3CEB5F}" dt="2023-12-17T08:47:37.028" v="612" actId="680"/>
        <pc:sldMkLst>
          <pc:docMk/>
          <pc:sldMk cId="2952302078" sldId="575"/>
        </pc:sldMkLst>
      </pc:sldChg>
      <pc:sldChg chg="addSp delSp modSp mod delAnim">
        <pc:chgData name="makai3" userId="afba53f0-a48d-482c-b12d-93e5976218dc" providerId="ADAL" clId="{61D54067-60F3-404A-A57A-F6A26B3CEB5F}" dt="2023-12-17T09:06:04.109" v="1153" actId="20577"/>
        <pc:sldMkLst>
          <pc:docMk/>
          <pc:sldMk cId="1410456923" sldId="576"/>
        </pc:sldMkLst>
        <pc:spChg chg="mod">
          <ac:chgData name="makai3" userId="afba53f0-a48d-482c-b12d-93e5976218dc" providerId="ADAL" clId="{61D54067-60F3-404A-A57A-F6A26B3CEB5F}" dt="2023-12-17T08:50:13.724" v="822" actId="1076"/>
          <ac:spMkLst>
            <pc:docMk/>
            <pc:sldMk cId="1410456923" sldId="576"/>
            <ac:spMk id="2" creationId="{FC0F37D6-ECEC-4553-923D-1B9C2284B76D}"/>
          </ac:spMkLst>
        </pc:spChg>
        <pc:spChg chg="add mod">
          <ac:chgData name="makai3" userId="afba53f0-a48d-482c-b12d-93e5976218dc" providerId="ADAL" clId="{61D54067-60F3-404A-A57A-F6A26B3CEB5F}" dt="2023-12-17T08:55:26.648" v="1129" actId="20577"/>
          <ac:spMkLst>
            <pc:docMk/>
            <pc:sldMk cId="1410456923" sldId="576"/>
            <ac:spMk id="4" creationId="{15B88925-C8C6-CD19-FDFC-BCAE1082F901}"/>
          </ac:spMkLst>
        </pc:spChg>
        <pc:spChg chg="del">
          <ac:chgData name="makai3" userId="afba53f0-a48d-482c-b12d-93e5976218dc" providerId="ADAL" clId="{61D54067-60F3-404A-A57A-F6A26B3CEB5F}" dt="2023-12-17T08:50:00.278" v="819" actId="478"/>
          <ac:spMkLst>
            <pc:docMk/>
            <pc:sldMk cId="1410456923" sldId="576"/>
            <ac:spMk id="7" creationId="{22A44119-7C10-4A02-DAD1-A2428BC0C456}"/>
          </ac:spMkLst>
        </pc:spChg>
        <pc:spChg chg="del">
          <ac:chgData name="makai3" userId="afba53f0-a48d-482c-b12d-93e5976218dc" providerId="ADAL" clId="{61D54067-60F3-404A-A57A-F6A26B3CEB5F}" dt="2023-12-17T08:49:59.656" v="818" actId="478"/>
          <ac:spMkLst>
            <pc:docMk/>
            <pc:sldMk cId="1410456923" sldId="576"/>
            <ac:spMk id="8" creationId="{B9308B3F-1501-60C7-F4DF-774F9F5AE4F1}"/>
          </ac:spMkLst>
        </pc:spChg>
        <pc:spChg chg="mod">
          <ac:chgData name="makai3" userId="afba53f0-a48d-482c-b12d-93e5976218dc" providerId="ADAL" clId="{61D54067-60F3-404A-A57A-F6A26B3CEB5F}" dt="2023-12-17T09:06:04.109" v="1153" actId="20577"/>
          <ac:spMkLst>
            <pc:docMk/>
            <pc:sldMk cId="1410456923" sldId="576"/>
            <ac:spMk id="55" creationId="{8FE2AAB9-C97E-42FA-A912-94E04062B329}"/>
          </ac:spMkLst>
        </pc:spChg>
        <pc:spChg chg="del">
          <ac:chgData name="makai3" userId="afba53f0-a48d-482c-b12d-93e5976218dc" providerId="ADAL" clId="{61D54067-60F3-404A-A57A-F6A26B3CEB5F}" dt="2023-12-17T08:49:55.899" v="814" actId="478"/>
          <ac:spMkLst>
            <pc:docMk/>
            <pc:sldMk cId="1410456923" sldId="576"/>
            <ac:spMk id="57" creationId="{2E67344F-F5A7-46C7-85BF-82C81A1DE543}"/>
          </ac:spMkLst>
        </pc:spChg>
        <pc:spChg chg="del">
          <ac:chgData name="makai3" userId="afba53f0-a48d-482c-b12d-93e5976218dc" providerId="ADAL" clId="{61D54067-60F3-404A-A57A-F6A26B3CEB5F}" dt="2023-12-17T08:49:57.423" v="816" actId="478"/>
          <ac:spMkLst>
            <pc:docMk/>
            <pc:sldMk cId="1410456923" sldId="576"/>
            <ac:spMk id="58" creationId="{5289FC83-83FD-4944-A9DF-D8724BBE46D5}"/>
          </ac:spMkLst>
        </pc:spChg>
        <pc:spChg chg="del">
          <ac:chgData name="makai3" userId="afba53f0-a48d-482c-b12d-93e5976218dc" providerId="ADAL" clId="{61D54067-60F3-404A-A57A-F6A26B3CEB5F}" dt="2023-12-17T08:49:56.668" v="815" actId="478"/>
          <ac:spMkLst>
            <pc:docMk/>
            <pc:sldMk cId="1410456923" sldId="576"/>
            <ac:spMk id="59" creationId="{D1BABFD9-7118-4374-A0E8-C70D510E96DE}"/>
          </ac:spMkLst>
        </pc:spChg>
        <pc:spChg chg="del">
          <ac:chgData name="makai3" userId="afba53f0-a48d-482c-b12d-93e5976218dc" providerId="ADAL" clId="{61D54067-60F3-404A-A57A-F6A26B3CEB5F}" dt="2023-12-17T08:49:58.172" v="817" actId="478"/>
          <ac:spMkLst>
            <pc:docMk/>
            <pc:sldMk cId="1410456923" sldId="576"/>
            <ac:spMk id="60" creationId="{A18F5756-05DC-45A3-AE17-EBF7711DEAFC}"/>
          </ac:spMkLst>
        </pc:spChg>
        <pc:spChg chg="mod">
          <ac:chgData name="makai3" userId="afba53f0-a48d-482c-b12d-93e5976218dc" providerId="ADAL" clId="{61D54067-60F3-404A-A57A-F6A26B3CEB5F}" dt="2023-12-17T08:52:09.871" v="824" actId="207"/>
          <ac:spMkLst>
            <pc:docMk/>
            <pc:sldMk cId="1410456923" sldId="576"/>
            <ac:spMk id="67" creationId="{ACDF683E-7685-4C88-8A53-4C8ACD933688}"/>
          </ac:spMkLst>
        </pc:spChg>
        <pc:picChg chg="mod">
          <ac:chgData name="makai3" userId="afba53f0-a48d-482c-b12d-93e5976218dc" providerId="ADAL" clId="{61D54067-60F3-404A-A57A-F6A26B3CEB5F}" dt="2023-12-17T08:50:16.409" v="823" actId="14100"/>
          <ac:picMkLst>
            <pc:docMk/>
            <pc:sldMk cId="1410456923" sldId="576"/>
            <ac:picMk id="69" creationId="{25B6341F-FB37-4038-A480-D362B17DA033}"/>
          </ac:picMkLst>
        </pc:picChg>
      </pc:sldChg>
      <pc:sldChg chg="modSp mod">
        <pc:chgData name="makai3" userId="afba53f0-a48d-482c-b12d-93e5976218dc" providerId="ADAL" clId="{61D54067-60F3-404A-A57A-F6A26B3CEB5F}" dt="2023-12-17T09:22:22.973" v="1487" actId="14100"/>
        <pc:sldMkLst>
          <pc:docMk/>
          <pc:sldMk cId="2684566841" sldId="577"/>
        </pc:sldMkLst>
        <pc:spChg chg="mod">
          <ac:chgData name="makai3" userId="afba53f0-a48d-482c-b12d-93e5976218dc" providerId="ADAL" clId="{61D54067-60F3-404A-A57A-F6A26B3CEB5F}" dt="2023-12-17T09:22:22.973" v="1487" actId="14100"/>
          <ac:spMkLst>
            <pc:docMk/>
            <pc:sldMk cId="2684566841" sldId="577"/>
            <ac:spMk id="4" creationId="{15B88925-C8C6-CD19-FDFC-BCAE1082F901}"/>
          </ac:spMkLst>
        </pc:spChg>
        <pc:spChg chg="mod">
          <ac:chgData name="makai3" userId="afba53f0-a48d-482c-b12d-93e5976218dc" providerId="ADAL" clId="{61D54067-60F3-404A-A57A-F6A26B3CEB5F}" dt="2023-12-17T09:06:12.203" v="1174" actId="20577"/>
          <ac:spMkLst>
            <pc:docMk/>
            <pc:sldMk cId="2684566841" sldId="577"/>
            <ac:spMk id="55" creationId="{8FE2AAB9-C97E-42FA-A912-94E04062B329}"/>
          </ac:spMkLst>
        </pc:spChg>
      </pc:sldChg>
      <pc:sldChg chg="addSp modSp mod modAnim">
        <pc:chgData name="makai3" userId="afba53f0-a48d-482c-b12d-93e5976218dc" providerId="ADAL" clId="{61D54067-60F3-404A-A57A-F6A26B3CEB5F}" dt="2023-12-17T09:32:43.488" v="1837" actId="1076"/>
        <pc:sldMkLst>
          <pc:docMk/>
          <pc:sldMk cId="3826725598" sldId="578"/>
        </pc:sldMkLst>
        <pc:spChg chg="mod">
          <ac:chgData name="makai3" userId="afba53f0-a48d-482c-b12d-93e5976218dc" providerId="ADAL" clId="{61D54067-60F3-404A-A57A-F6A26B3CEB5F}" dt="2023-12-17T09:28:47.431" v="1617" actId="20577"/>
          <ac:spMkLst>
            <pc:docMk/>
            <pc:sldMk cId="3826725598" sldId="578"/>
            <ac:spMk id="4" creationId="{15B88925-C8C6-CD19-FDFC-BCAE1082F901}"/>
          </ac:spMkLst>
        </pc:spChg>
        <pc:spChg chg="add mod">
          <ac:chgData name="makai3" userId="afba53f0-a48d-482c-b12d-93e5976218dc" providerId="ADAL" clId="{61D54067-60F3-404A-A57A-F6A26B3CEB5F}" dt="2023-12-17T09:32:43.488" v="1837" actId="1076"/>
          <ac:spMkLst>
            <pc:docMk/>
            <pc:sldMk cId="3826725598" sldId="578"/>
            <ac:spMk id="5" creationId="{06B40998-7F31-A66D-F8C0-EB2D1DFF95CF}"/>
          </ac:spMkLst>
        </pc:spChg>
        <pc:spChg chg="mod">
          <ac:chgData name="makai3" userId="afba53f0-a48d-482c-b12d-93e5976218dc" providerId="ADAL" clId="{61D54067-60F3-404A-A57A-F6A26B3CEB5F}" dt="2023-12-17T09:22:52.293" v="1508" actId="20577"/>
          <ac:spMkLst>
            <pc:docMk/>
            <pc:sldMk cId="3826725598" sldId="578"/>
            <ac:spMk id="55" creationId="{8FE2AAB9-C97E-42FA-A912-94E04062B329}"/>
          </ac:spMkLst>
        </pc:spChg>
      </pc:sldChg>
      <pc:sldChg chg="delSp modSp mod delAnim">
        <pc:chgData name="makai3" userId="afba53f0-a48d-482c-b12d-93e5976218dc" providerId="ADAL" clId="{61D54067-60F3-404A-A57A-F6A26B3CEB5F}" dt="2023-12-17T09:35:37.740" v="1981" actId="20577"/>
        <pc:sldMkLst>
          <pc:docMk/>
          <pc:sldMk cId="3783786861" sldId="579"/>
        </pc:sldMkLst>
        <pc:spChg chg="mod">
          <ac:chgData name="makai3" userId="afba53f0-a48d-482c-b12d-93e5976218dc" providerId="ADAL" clId="{61D54067-60F3-404A-A57A-F6A26B3CEB5F}" dt="2023-12-17T09:35:37.740" v="1981" actId="20577"/>
          <ac:spMkLst>
            <pc:docMk/>
            <pc:sldMk cId="3783786861" sldId="579"/>
            <ac:spMk id="4" creationId="{15B88925-C8C6-CD19-FDFC-BCAE1082F901}"/>
          </ac:spMkLst>
        </pc:spChg>
        <pc:spChg chg="del">
          <ac:chgData name="makai3" userId="afba53f0-a48d-482c-b12d-93e5976218dc" providerId="ADAL" clId="{61D54067-60F3-404A-A57A-F6A26B3CEB5F}" dt="2023-12-17T09:35:16.871" v="1968" actId="478"/>
          <ac:spMkLst>
            <pc:docMk/>
            <pc:sldMk cId="3783786861" sldId="579"/>
            <ac:spMk id="5" creationId="{06B40998-7F31-A66D-F8C0-EB2D1DFF95CF}"/>
          </ac:spMkLst>
        </pc:spChg>
        <pc:spChg chg="mod">
          <ac:chgData name="makai3" userId="afba53f0-a48d-482c-b12d-93e5976218dc" providerId="ADAL" clId="{61D54067-60F3-404A-A57A-F6A26B3CEB5F}" dt="2023-12-17T09:34:36.881" v="1872" actId="20577"/>
          <ac:spMkLst>
            <pc:docMk/>
            <pc:sldMk cId="3783786861" sldId="579"/>
            <ac:spMk id="55" creationId="{8FE2AAB9-C97E-42FA-A912-94E04062B329}"/>
          </ac:spMkLst>
        </pc:spChg>
      </pc:sldChg>
      <pc:sldChg chg="modSp mod">
        <pc:chgData name="makai3" userId="afba53f0-a48d-482c-b12d-93e5976218dc" providerId="ADAL" clId="{61D54067-60F3-404A-A57A-F6A26B3CEB5F}" dt="2023-12-17T09:37:03.855" v="2167" actId="20577"/>
        <pc:sldMkLst>
          <pc:docMk/>
          <pc:sldMk cId="2695267164" sldId="580"/>
        </pc:sldMkLst>
        <pc:spChg chg="mod">
          <ac:chgData name="makai3" userId="afba53f0-a48d-482c-b12d-93e5976218dc" providerId="ADAL" clId="{61D54067-60F3-404A-A57A-F6A26B3CEB5F}" dt="2023-12-17T09:37:03.855" v="2167" actId="20577"/>
          <ac:spMkLst>
            <pc:docMk/>
            <pc:sldMk cId="2695267164" sldId="580"/>
            <ac:spMk id="2" creationId="{99B3F1E8-2CC3-43C4-A656-E68528C0DD74}"/>
          </ac:spMkLst>
        </pc:spChg>
      </pc:sldChg>
      <pc:sldChg chg="addSp modSp new mod modAnim">
        <pc:chgData name="makai3" userId="afba53f0-a48d-482c-b12d-93e5976218dc" providerId="ADAL" clId="{61D54067-60F3-404A-A57A-F6A26B3CEB5F}" dt="2023-12-17T09:49:50.557" v="2388"/>
        <pc:sldMkLst>
          <pc:docMk/>
          <pc:sldMk cId="574277337" sldId="581"/>
        </pc:sldMkLst>
        <pc:spChg chg="add mod">
          <ac:chgData name="makai3" userId="afba53f0-a48d-482c-b12d-93e5976218dc" providerId="ADAL" clId="{61D54067-60F3-404A-A57A-F6A26B3CEB5F}" dt="2023-12-17T09:43:41.996" v="2279" actId="20577"/>
          <ac:spMkLst>
            <pc:docMk/>
            <pc:sldMk cId="574277337" sldId="581"/>
            <ac:spMk id="2" creationId="{09C6B633-1E92-FF8D-0428-FD64672BBBA5}"/>
          </ac:spMkLst>
        </pc:spChg>
        <pc:spChg chg="add mod">
          <ac:chgData name="makai3" userId="afba53f0-a48d-482c-b12d-93e5976218dc" providerId="ADAL" clId="{61D54067-60F3-404A-A57A-F6A26B3CEB5F}" dt="2023-12-17T09:48:56.190" v="2376" actId="1076"/>
          <ac:spMkLst>
            <pc:docMk/>
            <pc:sldMk cId="574277337" sldId="581"/>
            <ac:spMk id="4" creationId="{CCB3FE2A-0F3D-169D-59A6-37B5A7CB9C24}"/>
          </ac:spMkLst>
        </pc:spChg>
        <pc:spChg chg="add mod">
          <ac:chgData name="makai3" userId="afba53f0-a48d-482c-b12d-93e5976218dc" providerId="ADAL" clId="{61D54067-60F3-404A-A57A-F6A26B3CEB5F}" dt="2023-12-17T09:49:07.124" v="2378" actId="207"/>
          <ac:spMkLst>
            <pc:docMk/>
            <pc:sldMk cId="574277337" sldId="581"/>
            <ac:spMk id="6" creationId="{C21D445B-4EF4-C414-D6E7-1E395BBE5139}"/>
          </ac:spMkLst>
        </pc:spChg>
        <pc:spChg chg="add mod">
          <ac:chgData name="makai3" userId="afba53f0-a48d-482c-b12d-93e5976218dc" providerId="ADAL" clId="{61D54067-60F3-404A-A57A-F6A26B3CEB5F}" dt="2023-12-17T09:49:29.477" v="2383" actId="14100"/>
          <ac:spMkLst>
            <pc:docMk/>
            <pc:sldMk cId="574277337" sldId="581"/>
            <ac:spMk id="8" creationId="{B29B2732-5E01-488C-2474-FC1EEDCB9AFA}"/>
          </ac:spMkLst>
        </pc:spChg>
        <pc:spChg chg="add mod">
          <ac:chgData name="makai3" userId="afba53f0-a48d-482c-b12d-93e5976218dc" providerId="ADAL" clId="{61D54067-60F3-404A-A57A-F6A26B3CEB5F}" dt="2023-12-17T09:49:36.107" v="2385" actId="14100"/>
          <ac:spMkLst>
            <pc:docMk/>
            <pc:sldMk cId="574277337" sldId="581"/>
            <ac:spMk id="9" creationId="{E3C0965D-8DCE-003B-8D94-4FCC9B870B3A}"/>
          </ac:spMkLst>
        </pc:spChg>
        <pc:spChg chg="add mod">
          <ac:chgData name="makai3" userId="afba53f0-a48d-482c-b12d-93e5976218dc" providerId="ADAL" clId="{61D54067-60F3-404A-A57A-F6A26B3CEB5F}" dt="2023-12-17T09:49:32.103" v="2384" actId="14100"/>
          <ac:spMkLst>
            <pc:docMk/>
            <pc:sldMk cId="574277337" sldId="581"/>
            <ac:spMk id="10" creationId="{43804975-CEA5-589C-8194-E83A48976DA4}"/>
          </ac:spMkLst>
        </pc:spChg>
        <pc:spChg chg="add mod">
          <ac:chgData name="makai3" userId="afba53f0-a48d-482c-b12d-93e5976218dc" providerId="ADAL" clId="{61D54067-60F3-404A-A57A-F6A26B3CEB5F}" dt="2023-12-17T09:49:07.124" v="2378" actId="207"/>
          <ac:spMkLst>
            <pc:docMk/>
            <pc:sldMk cId="574277337" sldId="581"/>
            <ac:spMk id="11" creationId="{940E0E5C-4EF4-E6D2-69A3-EB7242ED6CD1}"/>
          </ac:spMkLst>
        </pc:spChg>
        <pc:spChg chg="add mod">
          <ac:chgData name="makai3" userId="afba53f0-a48d-482c-b12d-93e5976218dc" providerId="ADAL" clId="{61D54067-60F3-404A-A57A-F6A26B3CEB5F}" dt="2023-12-17T09:49:07.124" v="2378" actId="207"/>
          <ac:spMkLst>
            <pc:docMk/>
            <pc:sldMk cId="574277337" sldId="581"/>
            <ac:spMk id="12" creationId="{3E5518DA-B87B-C488-438B-9CA75F0A7928}"/>
          </ac:spMkLst>
        </pc:spChg>
        <pc:spChg chg="add mod">
          <ac:chgData name="makai3" userId="afba53f0-a48d-482c-b12d-93e5976218dc" providerId="ADAL" clId="{61D54067-60F3-404A-A57A-F6A26B3CEB5F}" dt="2023-12-17T09:49:43.597" v="2387" actId="14100"/>
          <ac:spMkLst>
            <pc:docMk/>
            <pc:sldMk cId="574277337" sldId="581"/>
            <ac:spMk id="13" creationId="{A4A85AB9-6606-EBF5-0A24-CE68E63DE781}"/>
          </ac:spMkLst>
        </pc:spChg>
        <pc:spChg chg="add mod">
          <ac:chgData name="makai3" userId="afba53f0-a48d-482c-b12d-93e5976218dc" providerId="ADAL" clId="{61D54067-60F3-404A-A57A-F6A26B3CEB5F}" dt="2023-12-17T09:49:07.124" v="2378" actId="207"/>
          <ac:spMkLst>
            <pc:docMk/>
            <pc:sldMk cId="574277337" sldId="581"/>
            <ac:spMk id="14" creationId="{F232CCC4-F3B2-2CDC-D295-4D7B460F7859}"/>
          </ac:spMkLst>
        </pc:spChg>
      </pc:sldChg>
    </pc:docChg>
  </pc:docChgLst>
</pc:chgInfo>
</file>

<file path=ppt/comments/comment1.xml><?xml version="1.0" encoding="utf-8"?>
<p:cmLst xmlns:a="http://schemas.openxmlformats.org/drawingml/2006/main" xmlns:r="http://schemas.openxmlformats.org/officeDocument/2006/relationships" xmlns:p="http://schemas.openxmlformats.org/presentationml/2006/main">
  <p:cm authorId="1" dt="2023-11-27T19:49:10.125" idx="3">
    <p:pos x="1293" y="1705"/>
    <p:text>荧屏“炫富”当止https://article.xuexi.cn/articles/index.html?art_id=12769737424324639125&amp;source=share&amp;study_style_id=feeds_default&amp;reco_id=1026dfcd9ac5c0a88484000d&amp;share_to=wx_single&amp;study_share_enable=1&amp;study_comment_disable=0&amp;ptype=0&amp;item_id=12769737424324639125</p:text>
    <p:extLst>
      <p:ext uri="{C676402C-5697-4E1C-873F-D02D1690AC5C}">
        <p15:threadingInfo xmlns:p15="http://schemas.microsoft.com/office/powerpoint/2012/main" timeZoneBias="-480"/>
      </p:ext>
    </p:extLst>
  </p:cm>
</p:cmLst>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6">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CE574B2-3C9E-4C72-9904-3050919FCC95}" type="doc">
      <dgm:prSet loTypeId="urn:microsoft.com/office/officeart/2005/8/layout/hProcess9" loCatId="process" qsTypeId="urn:microsoft.com/office/officeart/2005/8/quickstyle/simple1" qsCatId="simple" csTypeId="urn:microsoft.com/office/officeart/2005/8/colors/accent1_2" csCatId="accent1" phldr="1"/>
      <dgm:spPr/>
    </dgm:pt>
    <dgm:pt modelId="{9678902F-D17C-4DE7-B2C9-DC4E78A77275}">
      <dgm:prSet phldrT="[文本]"/>
      <dgm:spPr/>
      <dgm:t>
        <a:bodyPr/>
        <a:lstStyle/>
        <a:p>
          <a:r>
            <a:rPr lang="zh-CN" altLang="en-US" dirty="0">
              <a:solidFill>
                <a:schemeClr val="tx1"/>
              </a:solidFill>
              <a:latin typeface="Arial Black" panose="020B0A04020102020204" pitchFamily="34" charset="0"/>
            </a:rPr>
            <a:t>人才培养</a:t>
          </a:r>
          <a:endParaRPr lang="en-US" altLang="zh-CN" dirty="0">
            <a:solidFill>
              <a:schemeClr val="tx1"/>
            </a:solidFill>
            <a:latin typeface="Arial Black" panose="020B0A04020102020204" pitchFamily="34" charset="0"/>
          </a:endParaRPr>
        </a:p>
        <a:p>
          <a:r>
            <a:rPr lang="zh-CN" altLang="en-US" dirty="0">
              <a:solidFill>
                <a:schemeClr val="tx1"/>
              </a:solidFill>
              <a:latin typeface="Arial Black" panose="020B0A04020102020204" pitchFamily="34" charset="0"/>
            </a:rPr>
            <a:t>方案</a:t>
          </a:r>
        </a:p>
      </dgm:t>
    </dgm:pt>
    <dgm:pt modelId="{2926D60B-2605-4C24-964E-D88D7B3377D4}" type="parTrans" cxnId="{DB3DB4CF-BD14-4873-A5F6-EE2E345E2BF7}">
      <dgm:prSet/>
      <dgm:spPr/>
      <dgm:t>
        <a:bodyPr/>
        <a:lstStyle/>
        <a:p>
          <a:endParaRPr lang="zh-CN" altLang="en-US"/>
        </a:p>
      </dgm:t>
    </dgm:pt>
    <dgm:pt modelId="{2935D7CC-60B3-4F9F-9788-06E461F53272}" type="sibTrans" cxnId="{DB3DB4CF-BD14-4873-A5F6-EE2E345E2BF7}">
      <dgm:prSet/>
      <dgm:spPr/>
      <dgm:t>
        <a:bodyPr/>
        <a:lstStyle/>
        <a:p>
          <a:endParaRPr lang="zh-CN" altLang="en-US"/>
        </a:p>
      </dgm:t>
    </dgm:pt>
    <dgm:pt modelId="{122B7D1B-B620-4788-889E-953BC69B9A94}">
      <dgm:prSet phldrT="[文本]"/>
      <dgm:spPr/>
      <dgm:t>
        <a:bodyPr/>
        <a:lstStyle/>
        <a:p>
          <a:r>
            <a:rPr lang="zh-CN" altLang="en-US" dirty="0">
              <a:solidFill>
                <a:schemeClr val="tx1"/>
              </a:solidFill>
              <a:latin typeface="Arial Black" panose="020B0A04020102020204" pitchFamily="34" charset="0"/>
            </a:rPr>
            <a:t>课程</a:t>
          </a:r>
          <a:endParaRPr lang="en-US" altLang="zh-CN" dirty="0">
            <a:solidFill>
              <a:schemeClr val="tx1"/>
            </a:solidFill>
            <a:latin typeface="Arial Black" panose="020B0A04020102020204" pitchFamily="34" charset="0"/>
          </a:endParaRPr>
        </a:p>
        <a:p>
          <a:r>
            <a:rPr lang="zh-CN" altLang="en-US" dirty="0">
              <a:solidFill>
                <a:schemeClr val="tx1"/>
              </a:solidFill>
              <a:latin typeface="Arial Black" panose="020B0A04020102020204" pitchFamily="34" charset="0"/>
            </a:rPr>
            <a:t>标准</a:t>
          </a:r>
        </a:p>
      </dgm:t>
    </dgm:pt>
    <dgm:pt modelId="{812642A4-8CB8-47D2-842C-7F895E12C9AE}" type="parTrans" cxnId="{139333F7-E040-4597-A3C8-1BC8E5FFD076}">
      <dgm:prSet/>
      <dgm:spPr/>
      <dgm:t>
        <a:bodyPr/>
        <a:lstStyle/>
        <a:p>
          <a:endParaRPr lang="zh-CN" altLang="en-US"/>
        </a:p>
      </dgm:t>
    </dgm:pt>
    <dgm:pt modelId="{DEDD80AC-3072-4CC8-9FD5-DA2D09831746}" type="sibTrans" cxnId="{139333F7-E040-4597-A3C8-1BC8E5FFD076}">
      <dgm:prSet/>
      <dgm:spPr/>
      <dgm:t>
        <a:bodyPr/>
        <a:lstStyle/>
        <a:p>
          <a:endParaRPr lang="zh-CN" altLang="en-US"/>
        </a:p>
      </dgm:t>
    </dgm:pt>
    <dgm:pt modelId="{F53202C4-3D88-4432-9AF0-0A645A95FB01}">
      <dgm:prSet phldrT="[文本]"/>
      <dgm:spPr/>
      <dgm:t>
        <a:bodyPr/>
        <a:lstStyle/>
        <a:p>
          <a:r>
            <a:rPr lang="zh-CN" altLang="en-US" dirty="0">
              <a:solidFill>
                <a:schemeClr val="tx1"/>
              </a:solidFill>
            </a:rPr>
            <a:t>教学</a:t>
          </a:r>
          <a:endParaRPr lang="en-US" altLang="zh-CN" dirty="0">
            <a:solidFill>
              <a:schemeClr val="tx1"/>
            </a:solidFill>
          </a:endParaRPr>
        </a:p>
        <a:p>
          <a:r>
            <a:rPr lang="zh-CN" altLang="en-US" dirty="0">
              <a:solidFill>
                <a:schemeClr val="tx1"/>
              </a:solidFill>
            </a:rPr>
            <a:t>设计</a:t>
          </a:r>
        </a:p>
      </dgm:t>
    </dgm:pt>
    <dgm:pt modelId="{F452A932-194D-4634-880F-8A9A9E6AF2E8}" type="parTrans" cxnId="{9A4B46BD-A21C-4F86-B598-9B37998A4E11}">
      <dgm:prSet/>
      <dgm:spPr/>
      <dgm:t>
        <a:bodyPr/>
        <a:lstStyle/>
        <a:p>
          <a:endParaRPr lang="zh-CN" altLang="en-US"/>
        </a:p>
      </dgm:t>
    </dgm:pt>
    <dgm:pt modelId="{09B1ED69-52EA-46BA-83FD-DE040F0F4237}" type="sibTrans" cxnId="{9A4B46BD-A21C-4F86-B598-9B37998A4E11}">
      <dgm:prSet/>
      <dgm:spPr/>
      <dgm:t>
        <a:bodyPr/>
        <a:lstStyle/>
        <a:p>
          <a:endParaRPr lang="zh-CN" altLang="en-US"/>
        </a:p>
      </dgm:t>
    </dgm:pt>
    <dgm:pt modelId="{383B2E15-1F70-4FC2-A7A4-14BC4974B479}" type="pres">
      <dgm:prSet presAssocID="{1CE574B2-3C9E-4C72-9904-3050919FCC95}" presName="CompostProcess" presStyleCnt="0">
        <dgm:presLayoutVars>
          <dgm:dir/>
          <dgm:resizeHandles val="exact"/>
        </dgm:presLayoutVars>
      </dgm:prSet>
      <dgm:spPr/>
    </dgm:pt>
    <dgm:pt modelId="{616B5840-AE94-4A3A-BB8D-506957C88397}" type="pres">
      <dgm:prSet presAssocID="{1CE574B2-3C9E-4C72-9904-3050919FCC95}" presName="arrow" presStyleLbl="bgShp" presStyleIdx="0" presStyleCnt="1"/>
      <dgm:spPr>
        <a:solidFill>
          <a:srgbClr val="FFC000"/>
        </a:solidFill>
      </dgm:spPr>
    </dgm:pt>
    <dgm:pt modelId="{641FBC4F-8A71-454F-83E9-BCD4C80DA0BC}" type="pres">
      <dgm:prSet presAssocID="{1CE574B2-3C9E-4C72-9904-3050919FCC95}" presName="linearProcess" presStyleCnt="0"/>
      <dgm:spPr/>
    </dgm:pt>
    <dgm:pt modelId="{F21DDDEA-2FA1-49A8-AB88-B67E453DE677}" type="pres">
      <dgm:prSet presAssocID="{9678902F-D17C-4DE7-B2C9-DC4E78A77275}" presName="textNode" presStyleLbl="node1" presStyleIdx="0" presStyleCnt="3">
        <dgm:presLayoutVars>
          <dgm:bulletEnabled val="1"/>
        </dgm:presLayoutVars>
      </dgm:prSet>
      <dgm:spPr/>
    </dgm:pt>
    <dgm:pt modelId="{7162ACD5-C4ED-4EBF-82F0-2B6F3D8B9509}" type="pres">
      <dgm:prSet presAssocID="{2935D7CC-60B3-4F9F-9788-06E461F53272}" presName="sibTrans" presStyleCnt="0"/>
      <dgm:spPr/>
    </dgm:pt>
    <dgm:pt modelId="{1077FD47-67B5-47B9-A9A2-F78F592C7752}" type="pres">
      <dgm:prSet presAssocID="{122B7D1B-B620-4788-889E-953BC69B9A94}" presName="textNode" presStyleLbl="node1" presStyleIdx="1" presStyleCnt="3" custLinFactNeighborX="1" custLinFactNeighborY="0">
        <dgm:presLayoutVars>
          <dgm:bulletEnabled val="1"/>
        </dgm:presLayoutVars>
      </dgm:prSet>
      <dgm:spPr/>
    </dgm:pt>
    <dgm:pt modelId="{BE4D6963-166F-4F20-8130-0EB25E538773}" type="pres">
      <dgm:prSet presAssocID="{DEDD80AC-3072-4CC8-9FD5-DA2D09831746}" presName="sibTrans" presStyleCnt="0"/>
      <dgm:spPr/>
    </dgm:pt>
    <dgm:pt modelId="{4DA71F51-028D-4643-97CE-EDEC68886A5A}" type="pres">
      <dgm:prSet presAssocID="{F53202C4-3D88-4432-9AF0-0A645A95FB01}" presName="textNode" presStyleLbl="node1" presStyleIdx="2" presStyleCnt="3">
        <dgm:presLayoutVars>
          <dgm:bulletEnabled val="1"/>
        </dgm:presLayoutVars>
      </dgm:prSet>
      <dgm:spPr/>
    </dgm:pt>
  </dgm:ptLst>
  <dgm:cxnLst>
    <dgm:cxn modelId="{675D3320-F4E6-49E5-91B7-FC97A212777F}" type="presOf" srcId="{122B7D1B-B620-4788-889E-953BC69B9A94}" destId="{1077FD47-67B5-47B9-A9A2-F78F592C7752}" srcOrd="0" destOrd="0" presId="urn:microsoft.com/office/officeart/2005/8/layout/hProcess9"/>
    <dgm:cxn modelId="{9E0E1463-DF26-41C0-8961-C9E7C6351CA0}" type="presOf" srcId="{9678902F-D17C-4DE7-B2C9-DC4E78A77275}" destId="{F21DDDEA-2FA1-49A8-AB88-B67E453DE677}" srcOrd="0" destOrd="0" presId="urn:microsoft.com/office/officeart/2005/8/layout/hProcess9"/>
    <dgm:cxn modelId="{35CFFF88-97CB-46DA-8A63-61090B8F3161}" type="presOf" srcId="{F53202C4-3D88-4432-9AF0-0A645A95FB01}" destId="{4DA71F51-028D-4643-97CE-EDEC68886A5A}" srcOrd="0" destOrd="0" presId="urn:microsoft.com/office/officeart/2005/8/layout/hProcess9"/>
    <dgm:cxn modelId="{9A4B46BD-A21C-4F86-B598-9B37998A4E11}" srcId="{1CE574B2-3C9E-4C72-9904-3050919FCC95}" destId="{F53202C4-3D88-4432-9AF0-0A645A95FB01}" srcOrd="2" destOrd="0" parTransId="{F452A932-194D-4634-880F-8A9A9E6AF2E8}" sibTransId="{09B1ED69-52EA-46BA-83FD-DE040F0F4237}"/>
    <dgm:cxn modelId="{DB3DB4CF-BD14-4873-A5F6-EE2E345E2BF7}" srcId="{1CE574B2-3C9E-4C72-9904-3050919FCC95}" destId="{9678902F-D17C-4DE7-B2C9-DC4E78A77275}" srcOrd="0" destOrd="0" parTransId="{2926D60B-2605-4C24-964E-D88D7B3377D4}" sibTransId="{2935D7CC-60B3-4F9F-9788-06E461F53272}"/>
    <dgm:cxn modelId="{B0A3E8E1-2CB5-445E-9955-0B211E6E7CE2}" type="presOf" srcId="{1CE574B2-3C9E-4C72-9904-3050919FCC95}" destId="{383B2E15-1F70-4FC2-A7A4-14BC4974B479}" srcOrd="0" destOrd="0" presId="urn:microsoft.com/office/officeart/2005/8/layout/hProcess9"/>
    <dgm:cxn modelId="{139333F7-E040-4597-A3C8-1BC8E5FFD076}" srcId="{1CE574B2-3C9E-4C72-9904-3050919FCC95}" destId="{122B7D1B-B620-4788-889E-953BC69B9A94}" srcOrd="1" destOrd="0" parTransId="{812642A4-8CB8-47D2-842C-7F895E12C9AE}" sibTransId="{DEDD80AC-3072-4CC8-9FD5-DA2D09831746}"/>
    <dgm:cxn modelId="{7E89DF47-D7C5-4417-894F-CDE1715B9A22}" type="presParOf" srcId="{383B2E15-1F70-4FC2-A7A4-14BC4974B479}" destId="{616B5840-AE94-4A3A-BB8D-506957C88397}" srcOrd="0" destOrd="0" presId="urn:microsoft.com/office/officeart/2005/8/layout/hProcess9"/>
    <dgm:cxn modelId="{06D7F6C1-E970-4D3D-8621-373D6DF0B191}" type="presParOf" srcId="{383B2E15-1F70-4FC2-A7A4-14BC4974B479}" destId="{641FBC4F-8A71-454F-83E9-BCD4C80DA0BC}" srcOrd="1" destOrd="0" presId="urn:microsoft.com/office/officeart/2005/8/layout/hProcess9"/>
    <dgm:cxn modelId="{65B82223-2B7E-4554-822E-80EC3A20902B}" type="presParOf" srcId="{641FBC4F-8A71-454F-83E9-BCD4C80DA0BC}" destId="{F21DDDEA-2FA1-49A8-AB88-B67E453DE677}" srcOrd="0" destOrd="0" presId="urn:microsoft.com/office/officeart/2005/8/layout/hProcess9"/>
    <dgm:cxn modelId="{7DA0BC40-8478-4114-B309-242762F45321}" type="presParOf" srcId="{641FBC4F-8A71-454F-83E9-BCD4C80DA0BC}" destId="{7162ACD5-C4ED-4EBF-82F0-2B6F3D8B9509}" srcOrd="1" destOrd="0" presId="urn:microsoft.com/office/officeart/2005/8/layout/hProcess9"/>
    <dgm:cxn modelId="{EAFD033D-9CB0-4825-BFDC-3D31DEDE3E25}" type="presParOf" srcId="{641FBC4F-8A71-454F-83E9-BCD4C80DA0BC}" destId="{1077FD47-67B5-47B9-A9A2-F78F592C7752}" srcOrd="2" destOrd="0" presId="urn:microsoft.com/office/officeart/2005/8/layout/hProcess9"/>
    <dgm:cxn modelId="{3B8F505A-22EC-4279-939C-4D00533CD756}" type="presParOf" srcId="{641FBC4F-8A71-454F-83E9-BCD4C80DA0BC}" destId="{BE4D6963-166F-4F20-8130-0EB25E538773}" srcOrd="3" destOrd="0" presId="urn:microsoft.com/office/officeart/2005/8/layout/hProcess9"/>
    <dgm:cxn modelId="{06B21D2A-3715-4BDC-8EB3-7D8E388DDD63}" type="presParOf" srcId="{641FBC4F-8A71-454F-83E9-BCD4C80DA0BC}" destId="{4DA71F51-028D-4643-97CE-EDEC68886A5A}" srcOrd="4"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BCE221C-34D5-4521-A8CD-A3F315035E47}" type="doc">
      <dgm:prSet loTypeId="urn:microsoft.com/office/officeart/2005/8/layout/vList2" loCatId="list" qsTypeId="urn:microsoft.com/office/officeart/2005/8/quickstyle/simple1#2" qsCatId="simple" csTypeId="urn:microsoft.com/office/officeart/2005/8/colors/accent1_2#6" csCatId="accent1" phldr="1"/>
      <dgm:spPr/>
      <dgm:t>
        <a:bodyPr/>
        <a:lstStyle/>
        <a:p>
          <a:endParaRPr lang="zh-CN" altLang="en-US"/>
        </a:p>
      </dgm:t>
    </dgm:pt>
    <dgm:pt modelId="{D19C0104-F2FF-44BC-8F96-FD7DCDAD0C2F}">
      <dgm:prSet phldrT="[文本]" custT="1"/>
      <dgm:spPr>
        <a:solidFill>
          <a:srgbClr val="92D050"/>
        </a:solidFill>
      </dgm:spPr>
      <dgm:t>
        <a:bodyPr/>
        <a:lstStyle/>
        <a:p>
          <a:r>
            <a:rPr lang="zh-CN" altLang="en-US" sz="2800" b="1" dirty="0">
              <a:solidFill>
                <a:srgbClr val="002060"/>
              </a:solidFill>
            </a:rPr>
            <a:t>总体目标</a:t>
          </a:r>
        </a:p>
      </dgm:t>
    </dgm:pt>
    <dgm:pt modelId="{8983E245-DF48-4D7B-8B6C-51553AC74A09}" type="parTrans" cxnId="{32C2EEBA-6B8F-4352-BFF9-3AF6BBCECF1C}">
      <dgm:prSet/>
      <dgm:spPr/>
      <dgm:t>
        <a:bodyPr/>
        <a:lstStyle/>
        <a:p>
          <a:endParaRPr lang="zh-CN" altLang="en-US"/>
        </a:p>
      </dgm:t>
    </dgm:pt>
    <dgm:pt modelId="{61334543-755F-4FA6-8FF4-3E413474B630}" type="sibTrans" cxnId="{32C2EEBA-6B8F-4352-BFF9-3AF6BBCECF1C}">
      <dgm:prSet/>
      <dgm:spPr/>
      <dgm:t>
        <a:bodyPr/>
        <a:lstStyle/>
        <a:p>
          <a:endParaRPr lang="zh-CN" altLang="en-US"/>
        </a:p>
      </dgm:t>
    </dgm:pt>
    <dgm:pt modelId="{CBC0135B-B92F-4CBD-8D50-7C8A0159BCEE}">
      <dgm:prSet phldrT="[文本]" custT="1"/>
      <dgm:spPr/>
      <dgm:t>
        <a:bodyPr/>
        <a:lstStyle/>
        <a:p>
          <a:pPr>
            <a:lnSpc>
              <a:spcPct val="100000"/>
            </a:lnSpc>
          </a:pPr>
          <a:r>
            <a:rPr lang="zh-CN" altLang="en-US" sz="2400" b="0" dirty="0"/>
            <a:t>提出课程任务目标：学生应该能够完成的具体工作任务，对学生在过程与方法、知识与技能、情感态度与价值观、职业素养方面的基本要求。</a:t>
          </a:r>
        </a:p>
      </dgm:t>
    </dgm:pt>
    <dgm:pt modelId="{E45E382D-35A5-4955-8798-C65CA27667C6}" type="parTrans" cxnId="{ABE761E4-627C-46C6-B841-D575B5B1EF3A}">
      <dgm:prSet/>
      <dgm:spPr/>
      <dgm:t>
        <a:bodyPr/>
        <a:lstStyle/>
        <a:p>
          <a:endParaRPr lang="zh-CN" altLang="en-US"/>
        </a:p>
      </dgm:t>
    </dgm:pt>
    <dgm:pt modelId="{090105DA-64B7-47FE-A858-C8AC8587FB24}" type="sibTrans" cxnId="{ABE761E4-627C-46C6-B841-D575B5B1EF3A}">
      <dgm:prSet/>
      <dgm:spPr/>
      <dgm:t>
        <a:bodyPr/>
        <a:lstStyle/>
        <a:p>
          <a:endParaRPr lang="zh-CN" altLang="en-US"/>
        </a:p>
      </dgm:t>
    </dgm:pt>
    <dgm:pt modelId="{1BF81BA2-E048-4525-85E6-CF15B0674D55}">
      <dgm:prSet phldrT="[文本]" custT="1"/>
      <dgm:spPr>
        <a:solidFill>
          <a:schemeClr val="accent4">
            <a:lumMod val="60000"/>
            <a:lumOff val="40000"/>
          </a:schemeClr>
        </a:solidFill>
      </dgm:spPr>
      <dgm:t>
        <a:bodyPr/>
        <a:lstStyle/>
        <a:p>
          <a:r>
            <a:rPr lang="zh-CN" altLang="en-US" sz="2800" b="1" dirty="0">
              <a:solidFill>
                <a:srgbClr val="002060"/>
              </a:solidFill>
            </a:rPr>
            <a:t>具体目标（分类目标）</a:t>
          </a:r>
        </a:p>
      </dgm:t>
    </dgm:pt>
    <dgm:pt modelId="{A9F4215E-D305-415E-AF6C-425F6B821C5C}" type="parTrans" cxnId="{3CF6E3AF-F3E0-4E7D-AB77-D79F6063F4AA}">
      <dgm:prSet/>
      <dgm:spPr/>
      <dgm:t>
        <a:bodyPr/>
        <a:lstStyle/>
        <a:p>
          <a:endParaRPr lang="zh-CN" altLang="en-US"/>
        </a:p>
      </dgm:t>
    </dgm:pt>
    <dgm:pt modelId="{F4A68070-64EC-4D6B-8925-496920C9214B}" type="sibTrans" cxnId="{3CF6E3AF-F3E0-4E7D-AB77-D79F6063F4AA}">
      <dgm:prSet/>
      <dgm:spPr/>
      <dgm:t>
        <a:bodyPr/>
        <a:lstStyle/>
        <a:p>
          <a:endParaRPr lang="zh-CN" altLang="en-US"/>
        </a:p>
      </dgm:t>
    </dgm:pt>
    <dgm:pt modelId="{EC2F4EA7-56E7-4E98-9D69-424B2B32F90A}">
      <dgm:prSet phldrT="[文本]" custT="1"/>
      <dgm:spPr/>
      <dgm:t>
        <a:bodyPr/>
        <a:lstStyle/>
        <a:p>
          <a:pPr>
            <a:lnSpc>
              <a:spcPct val="100000"/>
            </a:lnSpc>
          </a:pPr>
          <a:r>
            <a:rPr lang="zh-CN" altLang="en-US" sz="2400" b="0" dirty="0"/>
            <a:t>知识目标</a:t>
          </a:r>
        </a:p>
      </dgm:t>
    </dgm:pt>
    <dgm:pt modelId="{1FE79E19-6263-4B9D-9AE6-0EC49AEEE404}" type="parTrans" cxnId="{0E4BF52A-9030-4744-9DC6-116B7933C0F9}">
      <dgm:prSet/>
      <dgm:spPr/>
      <dgm:t>
        <a:bodyPr/>
        <a:lstStyle/>
        <a:p>
          <a:endParaRPr lang="zh-CN" altLang="en-US"/>
        </a:p>
      </dgm:t>
    </dgm:pt>
    <dgm:pt modelId="{050DCCB6-11E8-4460-A281-DBE1C28D8C8E}" type="sibTrans" cxnId="{0E4BF52A-9030-4744-9DC6-116B7933C0F9}">
      <dgm:prSet/>
      <dgm:spPr/>
      <dgm:t>
        <a:bodyPr/>
        <a:lstStyle/>
        <a:p>
          <a:endParaRPr lang="zh-CN" altLang="en-US"/>
        </a:p>
      </dgm:t>
    </dgm:pt>
    <dgm:pt modelId="{01419432-D789-4F4A-8210-9A30A59EC71C}">
      <dgm:prSet phldrT="[文本]" custT="1"/>
      <dgm:spPr/>
      <dgm:t>
        <a:bodyPr/>
        <a:lstStyle/>
        <a:p>
          <a:pPr>
            <a:lnSpc>
              <a:spcPct val="100000"/>
            </a:lnSpc>
          </a:pPr>
          <a:r>
            <a:rPr lang="zh-CN" altLang="en-US" sz="2400" b="0" dirty="0"/>
            <a:t>能力目标</a:t>
          </a:r>
        </a:p>
      </dgm:t>
    </dgm:pt>
    <dgm:pt modelId="{712E908A-899A-4060-9A27-48C0F2843472}" type="parTrans" cxnId="{3529E2F9-F470-4FC9-BC5D-9CBDF3FEC788}">
      <dgm:prSet/>
      <dgm:spPr/>
      <dgm:t>
        <a:bodyPr/>
        <a:lstStyle/>
        <a:p>
          <a:endParaRPr lang="zh-CN" altLang="en-US"/>
        </a:p>
      </dgm:t>
    </dgm:pt>
    <dgm:pt modelId="{22E83E4D-A73D-4527-A3F2-6E3EB1F661B0}" type="sibTrans" cxnId="{3529E2F9-F470-4FC9-BC5D-9CBDF3FEC788}">
      <dgm:prSet/>
      <dgm:spPr/>
      <dgm:t>
        <a:bodyPr/>
        <a:lstStyle/>
        <a:p>
          <a:endParaRPr lang="zh-CN" altLang="en-US"/>
        </a:p>
      </dgm:t>
    </dgm:pt>
    <dgm:pt modelId="{ECCF1576-401B-457D-8FBF-9A4AF8724565}">
      <dgm:prSet phldrT="[文本]" custT="1"/>
      <dgm:spPr/>
      <dgm:t>
        <a:bodyPr/>
        <a:lstStyle/>
        <a:p>
          <a:pPr>
            <a:lnSpc>
              <a:spcPct val="100000"/>
            </a:lnSpc>
          </a:pPr>
          <a:r>
            <a:rPr lang="zh-CN" altLang="en-US" sz="2400" b="0" dirty="0"/>
            <a:t>素质目标</a:t>
          </a:r>
        </a:p>
      </dgm:t>
    </dgm:pt>
    <dgm:pt modelId="{433B201C-3F23-4AE1-9E8A-1ADF73D5DAD8}" type="parTrans" cxnId="{EA348F34-8FE9-40CF-843D-FA9ABE39FE84}">
      <dgm:prSet/>
      <dgm:spPr/>
      <dgm:t>
        <a:bodyPr/>
        <a:lstStyle/>
        <a:p>
          <a:endParaRPr lang="zh-CN" altLang="en-US"/>
        </a:p>
      </dgm:t>
    </dgm:pt>
    <dgm:pt modelId="{5DCD15EB-5A4A-41B9-8E04-A643DE284B1E}" type="sibTrans" cxnId="{EA348F34-8FE9-40CF-843D-FA9ABE39FE84}">
      <dgm:prSet/>
      <dgm:spPr/>
      <dgm:t>
        <a:bodyPr/>
        <a:lstStyle/>
        <a:p>
          <a:endParaRPr lang="zh-CN" altLang="en-US"/>
        </a:p>
      </dgm:t>
    </dgm:pt>
    <dgm:pt modelId="{60E8F9A5-58DA-44BC-8FB8-EDA852F0BB34}">
      <dgm:prSet phldrT="[文本]" custT="1"/>
      <dgm:spPr/>
      <dgm:t>
        <a:bodyPr/>
        <a:lstStyle/>
        <a:p>
          <a:pPr>
            <a:lnSpc>
              <a:spcPct val="100000"/>
            </a:lnSpc>
          </a:pPr>
          <a:endParaRPr lang="zh-CN" altLang="en-US" sz="2400" b="0" dirty="0"/>
        </a:p>
      </dgm:t>
    </dgm:pt>
    <dgm:pt modelId="{98FDE333-751F-4962-A729-2A5DBF4284A9}" type="parTrans" cxnId="{29A7E20B-64E1-4D99-B86E-D633C3C81160}">
      <dgm:prSet/>
      <dgm:spPr/>
      <dgm:t>
        <a:bodyPr/>
        <a:lstStyle/>
        <a:p>
          <a:endParaRPr lang="zh-CN" altLang="en-US"/>
        </a:p>
      </dgm:t>
    </dgm:pt>
    <dgm:pt modelId="{07A5676E-DBEB-4670-BED9-67D746764561}" type="sibTrans" cxnId="{29A7E20B-64E1-4D99-B86E-D633C3C81160}">
      <dgm:prSet/>
      <dgm:spPr/>
      <dgm:t>
        <a:bodyPr/>
        <a:lstStyle/>
        <a:p>
          <a:endParaRPr lang="zh-CN" altLang="en-US"/>
        </a:p>
      </dgm:t>
    </dgm:pt>
    <dgm:pt modelId="{A1A291CE-792D-45A8-879F-344E88404C44}" type="pres">
      <dgm:prSet presAssocID="{2BCE221C-34D5-4521-A8CD-A3F315035E47}" presName="linear" presStyleCnt="0">
        <dgm:presLayoutVars>
          <dgm:animLvl val="lvl"/>
          <dgm:resizeHandles val="exact"/>
        </dgm:presLayoutVars>
      </dgm:prSet>
      <dgm:spPr/>
    </dgm:pt>
    <dgm:pt modelId="{23394E24-C0DD-4C77-8DA8-C8582E8A0A0F}" type="pres">
      <dgm:prSet presAssocID="{D19C0104-F2FF-44BC-8F96-FD7DCDAD0C2F}" presName="parentText" presStyleLbl="node1" presStyleIdx="0" presStyleCnt="2">
        <dgm:presLayoutVars>
          <dgm:chMax val="0"/>
          <dgm:bulletEnabled val="1"/>
        </dgm:presLayoutVars>
      </dgm:prSet>
      <dgm:spPr/>
    </dgm:pt>
    <dgm:pt modelId="{BAFD0395-B682-40EC-9D35-7A821CD6E55C}" type="pres">
      <dgm:prSet presAssocID="{D19C0104-F2FF-44BC-8F96-FD7DCDAD0C2F}" presName="childText" presStyleLbl="revTx" presStyleIdx="0" presStyleCnt="2">
        <dgm:presLayoutVars>
          <dgm:bulletEnabled val="1"/>
        </dgm:presLayoutVars>
      </dgm:prSet>
      <dgm:spPr/>
    </dgm:pt>
    <dgm:pt modelId="{1C889F15-2457-46BB-97A6-A8A146A2F4F4}" type="pres">
      <dgm:prSet presAssocID="{1BF81BA2-E048-4525-85E6-CF15B0674D55}" presName="parentText" presStyleLbl="node1" presStyleIdx="1" presStyleCnt="2" custLinFactNeighborY="22416">
        <dgm:presLayoutVars>
          <dgm:chMax val="0"/>
          <dgm:bulletEnabled val="1"/>
        </dgm:presLayoutVars>
      </dgm:prSet>
      <dgm:spPr/>
    </dgm:pt>
    <dgm:pt modelId="{E99958CC-E5FC-43AF-AB7F-A7F6256D45C2}" type="pres">
      <dgm:prSet presAssocID="{1BF81BA2-E048-4525-85E6-CF15B0674D55}" presName="childText" presStyleLbl="revTx" presStyleIdx="1" presStyleCnt="2">
        <dgm:presLayoutVars>
          <dgm:bulletEnabled val="1"/>
        </dgm:presLayoutVars>
      </dgm:prSet>
      <dgm:spPr/>
    </dgm:pt>
  </dgm:ptLst>
  <dgm:cxnLst>
    <dgm:cxn modelId="{18396106-972E-4136-B9E2-59F5128C40B3}" type="presOf" srcId="{ECCF1576-401B-457D-8FBF-9A4AF8724565}" destId="{E99958CC-E5FC-43AF-AB7F-A7F6256D45C2}" srcOrd="0" destOrd="3" presId="urn:microsoft.com/office/officeart/2005/8/layout/vList2"/>
    <dgm:cxn modelId="{29A7E20B-64E1-4D99-B86E-D633C3C81160}" srcId="{1BF81BA2-E048-4525-85E6-CF15B0674D55}" destId="{60E8F9A5-58DA-44BC-8FB8-EDA852F0BB34}" srcOrd="0" destOrd="0" parTransId="{98FDE333-751F-4962-A729-2A5DBF4284A9}" sibTransId="{07A5676E-DBEB-4670-BED9-67D746764561}"/>
    <dgm:cxn modelId="{0E4BF52A-9030-4744-9DC6-116B7933C0F9}" srcId="{1BF81BA2-E048-4525-85E6-CF15B0674D55}" destId="{EC2F4EA7-56E7-4E98-9D69-424B2B32F90A}" srcOrd="1" destOrd="0" parTransId="{1FE79E19-6263-4B9D-9AE6-0EC49AEEE404}" sibTransId="{050DCCB6-11E8-4460-A281-DBE1C28D8C8E}"/>
    <dgm:cxn modelId="{EA348F34-8FE9-40CF-843D-FA9ABE39FE84}" srcId="{1BF81BA2-E048-4525-85E6-CF15B0674D55}" destId="{ECCF1576-401B-457D-8FBF-9A4AF8724565}" srcOrd="3" destOrd="0" parTransId="{433B201C-3F23-4AE1-9E8A-1ADF73D5DAD8}" sibTransId="{5DCD15EB-5A4A-41B9-8E04-A643DE284B1E}"/>
    <dgm:cxn modelId="{31598C65-1F47-4A23-95D3-C6A61D76B1DB}" type="presOf" srcId="{60E8F9A5-58DA-44BC-8FB8-EDA852F0BB34}" destId="{E99958CC-E5FC-43AF-AB7F-A7F6256D45C2}" srcOrd="0" destOrd="0" presId="urn:microsoft.com/office/officeart/2005/8/layout/vList2"/>
    <dgm:cxn modelId="{14C6A24F-6A94-4DCD-891B-AAE1EC7B0271}" type="presOf" srcId="{CBC0135B-B92F-4CBD-8D50-7C8A0159BCEE}" destId="{BAFD0395-B682-40EC-9D35-7A821CD6E55C}" srcOrd="0" destOrd="0" presId="urn:microsoft.com/office/officeart/2005/8/layout/vList2"/>
    <dgm:cxn modelId="{16FE2B75-8238-4E73-BFDD-4AD168E53BC6}" type="presOf" srcId="{D19C0104-F2FF-44BC-8F96-FD7DCDAD0C2F}" destId="{23394E24-C0DD-4C77-8DA8-C8582E8A0A0F}" srcOrd="0" destOrd="0" presId="urn:microsoft.com/office/officeart/2005/8/layout/vList2"/>
    <dgm:cxn modelId="{4E7DCC92-4E11-4EA8-91DA-9F92313EA200}" type="presOf" srcId="{1BF81BA2-E048-4525-85E6-CF15B0674D55}" destId="{1C889F15-2457-46BB-97A6-A8A146A2F4F4}" srcOrd="0" destOrd="0" presId="urn:microsoft.com/office/officeart/2005/8/layout/vList2"/>
    <dgm:cxn modelId="{3CF6E3AF-F3E0-4E7D-AB77-D79F6063F4AA}" srcId="{2BCE221C-34D5-4521-A8CD-A3F315035E47}" destId="{1BF81BA2-E048-4525-85E6-CF15B0674D55}" srcOrd="1" destOrd="0" parTransId="{A9F4215E-D305-415E-AF6C-425F6B821C5C}" sibTransId="{F4A68070-64EC-4D6B-8925-496920C9214B}"/>
    <dgm:cxn modelId="{32C2EEBA-6B8F-4352-BFF9-3AF6BBCECF1C}" srcId="{2BCE221C-34D5-4521-A8CD-A3F315035E47}" destId="{D19C0104-F2FF-44BC-8F96-FD7DCDAD0C2F}" srcOrd="0" destOrd="0" parTransId="{8983E245-DF48-4D7B-8B6C-51553AC74A09}" sibTransId="{61334543-755F-4FA6-8FF4-3E413474B630}"/>
    <dgm:cxn modelId="{8E8496C5-FDCE-4DBE-A712-95804D5D5760}" type="presOf" srcId="{EC2F4EA7-56E7-4E98-9D69-424B2B32F90A}" destId="{E99958CC-E5FC-43AF-AB7F-A7F6256D45C2}" srcOrd="0" destOrd="1" presId="urn:microsoft.com/office/officeart/2005/8/layout/vList2"/>
    <dgm:cxn modelId="{B40DB6CB-FDA1-44EF-85F3-BF116B1958A3}" type="presOf" srcId="{01419432-D789-4F4A-8210-9A30A59EC71C}" destId="{E99958CC-E5FC-43AF-AB7F-A7F6256D45C2}" srcOrd="0" destOrd="2" presId="urn:microsoft.com/office/officeart/2005/8/layout/vList2"/>
    <dgm:cxn modelId="{ABE761E4-627C-46C6-B841-D575B5B1EF3A}" srcId="{D19C0104-F2FF-44BC-8F96-FD7DCDAD0C2F}" destId="{CBC0135B-B92F-4CBD-8D50-7C8A0159BCEE}" srcOrd="0" destOrd="0" parTransId="{E45E382D-35A5-4955-8798-C65CA27667C6}" sibTransId="{090105DA-64B7-47FE-A858-C8AC8587FB24}"/>
    <dgm:cxn modelId="{8A680AE8-536B-40FF-9DEF-5EDAB8807014}" type="presOf" srcId="{2BCE221C-34D5-4521-A8CD-A3F315035E47}" destId="{A1A291CE-792D-45A8-879F-344E88404C44}" srcOrd="0" destOrd="0" presId="urn:microsoft.com/office/officeart/2005/8/layout/vList2"/>
    <dgm:cxn modelId="{3529E2F9-F470-4FC9-BC5D-9CBDF3FEC788}" srcId="{1BF81BA2-E048-4525-85E6-CF15B0674D55}" destId="{01419432-D789-4F4A-8210-9A30A59EC71C}" srcOrd="2" destOrd="0" parTransId="{712E908A-899A-4060-9A27-48C0F2843472}" sibTransId="{22E83E4D-A73D-4527-A3F2-6E3EB1F661B0}"/>
    <dgm:cxn modelId="{06B074F2-E4E8-4F92-8C77-3ED9F27D9E3B}" type="presParOf" srcId="{A1A291CE-792D-45A8-879F-344E88404C44}" destId="{23394E24-C0DD-4C77-8DA8-C8582E8A0A0F}" srcOrd="0" destOrd="0" presId="urn:microsoft.com/office/officeart/2005/8/layout/vList2"/>
    <dgm:cxn modelId="{7BDE498C-25AD-4C90-8416-4CFC2BE340A1}" type="presParOf" srcId="{A1A291CE-792D-45A8-879F-344E88404C44}" destId="{BAFD0395-B682-40EC-9D35-7A821CD6E55C}" srcOrd="1" destOrd="0" presId="urn:microsoft.com/office/officeart/2005/8/layout/vList2"/>
    <dgm:cxn modelId="{366CC6B0-BFBC-4197-AAAC-EE2B9A7E47E2}" type="presParOf" srcId="{A1A291CE-792D-45A8-879F-344E88404C44}" destId="{1C889F15-2457-46BB-97A6-A8A146A2F4F4}" srcOrd="2" destOrd="0" presId="urn:microsoft.com/office/officeart/2005/8/layout/vList2"/>
    <dgm:cxn modelId="{70CD09C6-22BE-45CF-83D8-5CFB43CC73BC}" type="presParOf" srcId="{A1A291CE-792D-45A8-879F-344E88404C44}" destId="{E99958CC-E5FC-43AF-AB7F-A7F6256D45C2}"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6B5840-AE94-4A3A-BB8D-506957C88397}">
      <dsp:nvSpPr>
        <dsp:cNvPr id="0" name=""/>
        <dsp:cNvSpPr/>
      </dsp:nvSpPr>
      <dsp:spPr>
        <a:xfrm>
          <a:off x="411881" y="0"/>
          <a:ext cx="4667984" cy="3202628"/>
        </a:xfrm>
        <a:prstGeom prst="rightArrow">
          <a:avLst/>
        </a:prstGeom>
        <a:solidFill>
          <a:srgbClr val="FFC000"/>
        </a:solidFill>
        <a:ln>
          <a:noFill/>
        </a:ln>
        <a:effectLst/>
      </dsp:spPr>
      <dsp:style>
        <a:lnRef idx="0">
          <a:scrgbClr r="0" g="0" b="0"/>
        </a:lnRef>
        <a:fillRef idx="1">
          <a:scrgbClr r="0" g="0" b="0"/>
        </a:fillRef>
        <a:effectRef idx="0">
          <a:scrgbClr r="0" g="0" b="0"/>
        </a:effectRef>
        <a:fontRef idx="minor"/>
      </dsp:style>
    </dsp:sp>
    <dsp:sp modelId="{F21DDDEA-2FA1-49A8-AB88-B67E453DE677}">
      <dsp:nvSpPr>
        <dsp:cNvPr id="0" name=""/>
        <dsp:cNvSpPr/>
      </dsp:nvSpPr>
      <dsp:spPr>
        <a:xfrm>
          <a:off x="152444" y="960788"/>
          <a:ext cx="1647524" cy="128105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zh-CN" altLang="en-US" sz="2500" kern="1200" dirty="0">
              <a:solidFill>
                <a:schemeClr val="tx1"/>
              </a:solidFill>
              <a:latin typeface="Arial Black" panose="020B0A04020102020204" pitchFamily="34" charset="0"/>
            </a:rPr>
            <a:t>人才培养</a:t>
          </a:r>
          <a:endParaRPr lang="en-US" altLang="zh-CN" sz="2500" kern="1200" dirty="0">
            <a:solidFill>
              <a:schemeClr val="tx1"/>
            </a:solidFill>
            <a:latin typeface="Arial Black" panose="020B0A04020102020204" pitchFamily="34" charset="0"/>
          </a:endParaRPr>
        </a:p>
        <a:p>
          <a:pPr marL="0" lvl="0" indent="0" algn="ctr" defTabSz="1111250">
            <a:lnSpc>
              <a:spcPct val="90000"/>
            </a:lnSpc>
            <a:spcBef>
              <a:spcPct val="0"/>
            </a:spcBef>
            <a:spcAft>
              <a:spcPct val="35000"/>
            </a:spcAft>
            <a:buNone/>
          </a:pPr>
          <a:r>
            <a:rPr lang="zh-CN" altLang="en-US" sz="2500" kern="1200" dirty="0">
              <a:solidFill>
                <a:schemeClr val="tx1"/>
              </a:solidFill>
              <a:latin typeface="Arial Black" panose="020B0A04020102020204" pitchFamily="34" charset="0"/>
            </a:rPr>
            <a:t>方案</a:t>
          </a:r>
        </a:p>
      </dsp:txBody>
      <dsp:txXfrm>
        <a:off x="214980" y="1023324"/>
        <a:ext cx="1522452" cy="1155979"/>
      </dsp:txXfrm>
    </dsp:sp>
    <dsp:sp modelId="{1077FD47-67B5-47B9-A9A2-F78F592C7752}">
      <dsp:nvSpPr>
        <dsp:cNvPr id="0" name=""/>
        <dsp:cNvSpPr/>
      </dsp:nvSpPr>
      <dsp:spPr>
        <a:xfrm>
          <a:off x="1922112" y="960788"/>
          <a:ext cx="1647524" cy="128105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zh-CN" altLang="en-US" sz="2500" kern="1200" dirty="0">
              <a:solidFill>
                <a:schemeClr val="tx1"/>
              </a:solidFill>
              <a:latin typeface="Arial Black" panose="020B0A04020102020204" pitchFamily="34" charset="0"/>
            </a:rPr>
            <a:t>课程</a:t>
          </a:r>
          <a:endParaRPr lang="en-US" altLang="zh-CN" sz="2500" kern="1200" dirty="0">
            <a:solidFill>
              <a:schemeClr val="tx1"/>
            </a:solidFill>
            <a:latin typeface="Arial Black" panose="020B0A04020102020204" pitchFamily="34" charset="0"/>
          </a:endParaRPr>
        </a:p>
        <a:p>
          <a:pPr marL="0" lvl="0" indent="0" algn="ctr" defTabSz="1111250">
            <a:lnSpc>
              <a:spcPct val="90000"/>
            </a:lnSpc>
            <a:spcBef>
              <a:spcPct val="0"/>
            </a:spcBef>
            <a:spcAft>
              <a:spcPct val="35000"/>
            </a:spcAft>
            <a:buNone/>
          </a:pPr>
          <a:r>
            <a:rPr lang="zh-CN" altLang="en-US" sz="2500" kern="1200" dirty="0">
              <a:solidFill>
                <a:schemeClr val="tx1"/>
              </a:solidFill>
              <a:latin typeface="Arial Black" panose="020B0A04020102020204" pitchFamily="34" charset="0"/>
            </a:rPr>
            <a:t>标准</a:t>
          </a:r>
        </a:p>
      </dsp:txBody>
      <dsp:txXfrm>
        <a:off x="1984648" y="1023324"/>
        <a:ext cx="1522452" cy="1155979"/>
      </dsp:txXfrm>
    </dsp:sp>
    <dsp:sp modelId="{4DA71F51-028D-4643-97CE-EDEC68886A5A}">
      <dsp:nvSpPr>
        <dsp:cNvPr id="0" name=""/>
        <dsp:cNvSpPr/>
      </dsp:nvSpPr>
      <dsp:spPr>
        <a:xfrm>
          <a:off x="3691778" y="960788"/>
          <a:ext cx="1647524" cy="1281051"/>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zh-CN" altLang="en-US" sz="2500" kern="1200" dirty="0">
              <a:solidFill>
                <a:schemeClr val="tx1"/>
              </a:solidFill>
            </a:rPr>
            <a:t>教学</a:t>
          </a:r>
          <a:endParaRPr lang="en-US" altLang="zh-CN" sz="2500" kern="1200" dirty="0">
            <a:solidFill>
              <a:schemeClr val="tx1"/>
            </a:solidFill>
          </a:endParaRPr>
        </a:p>
        <a:p>
          <a:pPr marL="0" lvl="0" indent="0" algn="ctr" defTabSz="1111250">
            <a:lnSpc>
              <a:spcPct val="90000"/>
            </a:lnSpc>
            <a:spcBef>
              <a:spcPct val="0"/>
            </a:spcBef>
            <a:spcAft>
              <a:spcPct val="35000"/>
            </a:spcAft>
            <a:buNone/>
          </a:pPr>
          <a:r>
            <a:rPr lang="zh-CN" altLang="en-US" sz="2500" kern="1200" dirty="0">
              <a:solidFill>
                <a:schemeClr val="tx1"/>
              </a:solidFill>
            </a:rPr>
            <a:t>设计</a:t>
          </a:r>
        </a:p>
      </dsp:txBody>
      <dsp:txXfrm>
        <a:off x="3754314" y="1023324"/>
        <a:ext cx="1522452" cy="115597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394E24-C0DD-4C77-8DA8-C8582E8A0A0F}">
      <dsp:nvSpPr>
        <dsp:cNvPr id="0" name=""/>
        <dsp:cNvSpPr/>
      </dsp:nvSpPr>
      <dsp:spPr>
        <a:xfrm>
          <a:off x="0" y="2184"/>
          <a:ext cx="7166159" cy="665609"/>
        </a:xfrm>
        <a:prstGeom prst="roundRect">
          <a:avLst/>
        </a:prstGeom>
        <a:solidFill>
          <a:srgbClr val="92D05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zh-CN" altLang="en-US" sz="2800" b="1" kern="1200" dirty="0">
              <a:solidFill>
                <a:srgbClr val="002060"/>
              </a:solidFill>
            </a:rPr>
            <a:t>总体目标</a:t>
          </a:r>
        </a:p>
      </dsp:txBody>
      <dsp:txXfrm>
        <a:off x="32492" y="34676"/>
        <a:ext cx="7101175" cy="600625"/>
      </dsp:txXfrm>
    </dsp:sp>
    <dsp:sp modelId="{BAFD0395-B682-40EC-9D35-7A821CD6E55C}">
      <dsp:nvSpPr>
        <dsp:cNvPr id="0" name=""/>
        <dsp:cNvSpPr/>
      </dsp:nvSpPr>
      <dsp:spPr>
        <a:xfrm>
          <a:off x="0" y="667793"/>
          <a:ext cx="7166159" cy="12730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7526" tIns="30480" rIns="170688" bIns="30480" numCol="1" spcCol="1270" anchor="t" anchorCtr="0">
          <a:noAutofit/>
        </a:bodyPr>
        <a:lstStyle/>
        <a:p>
          <a:pPr marL="228600" lvl="1" indent="-228600" algn="l" defTabSz="1066800">
            <a:lnSpc>
              <a:spcPct val="100000"/>
            </a:lnSpc>
            <a:spcBef>
              <a:spcPct val="0"/>
            </a:spcBef>
            <a:spcAft>
              <a:spcPct val="20000"/>
            </a:spcAft>
            <a:buChar char="•"/>
          </a:pPr>
          <a:r>
            <a:rPr lang="zh-CN" altLang="en-US" sz="2400" b="0" kern="1200" dirty="0"/>
            <a:t>提出课程任务目标：学生应该能够完成的具体工作任务，对学生在过程与方法、知识与技能、情感态度与价值观、职业素养方面的基本要求。</a:t>
          </a:r>
        </a:p>
      </dsp:txBody>
      <dsp:txXfrm>
        <a:off x="0" y="667793"/>
        <a:ext cx="7166159" cy="1273099"/>
      </dsp:txXfrm>
    </dsp:sp>
    <dsp:sp modelId="{1C889F15-2457-46BB-97A6-A8A146A2F4F4}">
      <dsp:nvSpPr>
        <dsp:cNvPr id="0" name=""/>
        <dsp:cNvSpPr/>
      </dsp:nvSpPr>
      <dsp:spPr>
        <a:xfrm>
          <a:off x="0" y="2340422"/>
          <a:ext cx="7166159" cy="665609"/>
        </a:xfrm>
        <a:prstGeom prst="roundRect">
          <a:avLst/>
        </a:prstGeom>
        <a:solidFill>
          <a:schemeClr val="accent4">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l" defTabSz="1244600">
            <a:lnSpc>
              <a:spcPct val="90000"/>
            </a:lnSpc>
            <a:spcBef>
              <a:spcPct val="0"/>
            </a:spcBef>
            <a:spcAft>
              <a:spcPct val="35000"/>
            </a:spcAft>
            <a:buNone/>
          </a:pPr>
          <a:r>
            <a:rPr lang="zh-CN" altLang="en-US" sz="2800" b="1" kern="1200" dirty="0">
              <a:solidFill>
                <a:srgbClr val="002060"/>
              </a:solidFill>
            </a:rPr>
            <a:t>具体目标（分类目标）</a:t>
          </a:r>
        </a:p>
      </dsp:txBody>
      <dsp:txXfrm>
        <a:off x="32492" y="2372914"/>
        <a:ext cx="7101175" cy="600625"/>
      </dsp:txXfrm>
    </dsp:sp>
    <dsp:sp modelId="{E99958CC-E5FC-43AF-AB7F-A7F6256D45C2}">
      <dsp:nvSpPr>
        <dsp:cNvPr id="0" name=""/>
        <dsp:cNvSpPr/>
      </dsp:nvSpPr>
      <dsp:spPr>
        <a:xfrm>
          <a:off x="0" y="2606502"/>
          <a:ext cx="7166159" cy="17823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7526" tIns="30480" rIns="170688" bIns="30480" numCol="1" spcCol="1270" anchor="t" anchorCtr="0">
          <a:noAutofit/>
        </a:bodyPr>
        <a:lstStyle/>
        <a:p>
          <a:pPr marL="228600" lvl="1" indent="-228600" algn="l" defTabSz="1066800">
            <a:lnSpc>
              <a:spcPct val="100000"/>
            </a:lnSpc>
            <a:spcBef>
              <a:spcPct val="0"/>
            </a:spcBef>
            <a:spcAft>
              <a:spcPct val="20000"/>
            </a:spcAft>
            <a:buChar char="•"/>
          </a:pPr>
          <a:endParaRPr lang="zh-CN" altLang="en-US" sz="2400" b="0" kern="1200" dirty="0"/>
        </a:p>
        <a:p>
          <a:pPr marL="228600" lvl="1" indent="-228600" algn="l" defTabSz="1066800">
            <a:lnSpc>
              <a:spcPct val="100000"/>
            </a:lnSpc>
            <a:spcBef>
              <a:spcPct val="0"/>
            </a:spcBef>
            <a:spcAft>
              <a:spcPct val="20000"/>
            </a:spcAft>
            <a:buChar char="•"/>
          </a:pPr>
          <a:r>
            <a:rPr lang="zh-CN" altLang="en-US" sz="2400" b="0" kern="1200" dirty="0"/>
            <a:t>知识目标</a:t>
          </a:r>
        </a:p>
        <a:p>
          <a:pPr marL="228600" lvl="1" indent="-228600" algn="l" defTabSz="1066800">
            <a:lnSpc>
              <a:spcPct val="100000"/>
            </a:lnSpc>
            <a:spcBef>
              <a:spcPct val="0"/>
            </a:spcBef>
            <a:spcAft>
              <a:spcPct val="20000"/>
            </a:spcAft>
            <a:buChar char="•"/>
          </a:pPr>
          <a:r>
            <a:rPr lang="zh-CN" altLang="en-US" sz="2400" b="0" kern="1200" dirty="0"/>
            <a:t>能力目标</a:t>
          </a:r>
        </a:p>
        <a:p>
          <a:pPr marL="228600" lvl="1" indent="-228600" algn="l" defTabSz="1066800">
            <a:lnSpc>
              <a:spcPct val="100000"/>
            </a:lnSpc>
            <a:spcBef>
              <a:spcPct val="0"/>
            </a:spcBef>
            <a:spcAft>
              <a:spcPct val="20000"/>
            </a:spcAft>
            <a:buChar char="•"/>
          </a:pPr>
          <a:r>
            <a:rPr lang="zh-CN" altLang="en-US" sz="2400" b="0" kern="1200" dirty="0"/>
            <a:t>素质目标</a:t>
          </a:r>
        </a:p>
      </dsp:txBody>
      <dsp:txXfrm>
        <a:off x="0" y="2606502"/>
        <a:ext cx="7166159" cy="1782338"/>
      </dsp:txXfrm>
    </dsp:sp>
  </dsp:spTree>
</dsp:drawing>
</file>

<file path=ppt/diagrams/layout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2">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2C11328-E932-4978-B593-20E892005615}" type="datetimeFigureOut">
              <a:rPr lang="zh-CN" altLang="en-US" smtClean="0"/>
              <a:t>2023-12-17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2E81C92-FB04-4531-AA7B-867E9634CAD9}" type="slidenum">
              <a:rPr lang="zh-CN" altLang="en-US" smtClean="0"/>
              <a:t>‹#›</a:t>
            </a:fld>
            <a:endParaRPr lang="zh-CN" altLang="en-US"/>
          </a:p>
        </p:txBody>
      </p:sp>
    </p:spTree>
    <p:extLst>
      <p:ext uri="{BB962C8B-B14F-4D97-AF65-F5344CB8AC3E}">
        <p14:creationId xmlns:p14="http://schemas.microsoft.com/office/powerpoint/2010/main" val="29024641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a:t>
            </a:fld>
            <a:endParaRPr lang="zh-CN" altLang="en-US"/>
          </a:p>
        </p:txBody>
      </p:sp>
    </p:spTree>
    <p:extLst>
      <p:ext uri="{BB962C8B-B14F-4D97-AF65-F5344CB8AC3E}">
        <p14:creationId xmlns:p14="http://schemas.microsoft.com/office/powerpoint/2010/main" val="41645511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a:t>
            </a:fld>
            <a:endParaRPr lang="zh-CN" altLang="en-US"/>
          </a:p>
        </p:txBody>
      </p:sp>
    </p:spTree>
    <p:extLst>
      <p:ext uri="{BB962C8B-B14F-4D97-AF65-F5344CB8AC3E}">
        <p14:creationId xmlns:p14="http://schemas.microsoft.com/office/powerpoint/2010/main" val="21278585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129</a:t>
            </a:fld>
            <a:endParaRPr lang="zh-CN" altLang="en-US"/>
          </a:p>
        </p:txBody>
      </p:sp>
    </p:spTree>
    <p:extLst>
      <p:ext uri="{BB962C8B-B14F-4D97-AF65-F5344CB8AC3E}">
        <p14:creationId xmlns:p14="http://schemas.microsoft.com/office/powerpoint/2010/main" val="61341439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130</a:t>
            </a:fld>
            <a:endParaRPr lang="zh-CN" altLang="en-US"/>
          </a:p>
        </p:txBody>
      </p:sp>
    </p:spTree>
    <p:extLst>
      <p:ext uri="{BB962C8B-B14F-4D97-AF65-F5344CB8AC3E}">
        <p14:creationId xmlns:p14="http://schemas.microsoft.com/office/powerpoint/2010/main" val="318891257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131</a:t>
            </a:fld>
            <a:endParaRPr lang="zh-CN" altLang="en-US"/>
          </a:p>
        </p:txBody>
      </p:sp>
    </p:spTree>
    <p:extLst>
      <p:ext uri="{BB962C8B-B14F-4D97-AF65-F5344CB8AC3E}">
        <p14:creationId xmlns:p14="http://schemas.microsoft.com/office/powerpoint/2010/main" val="387888729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132</a:t>
            </a:fld>
            <a:endParaRPr lang="zh-CN" altLang="en-US"/>
          </a:p>
        </p:txBody>
      </p:sp>
    </p:spTree>
    <p:extLst>
      <p:ext uri="{BB962C8B-B14F-4D97-AF65-F5344CB8AC3E}">
        <p14:creationId xmlns:p14="http://schemas.microsoft.com/office/powerpoint/2010/main" val="240112887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133</a:t>
            </a:fld>
            <a:endParaRPr lang="zh-CN" altLang="en-US"/>
          </a:p>
        </p:txBody>
      </p:sp>
    </p:spTree>
    <p:extLst>
      <p:ext uri="{BB962C8B-B14F-4D97-AF65-F5344CB8AC3E}">
        <p14:creationId xmlns:p14="http://schemas.microsoft.com/office/powerpoint/2010/main" val="1939466612"/>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134</a:t>
            </a:fld>
            <a:endParaRPr lang="zh-CN" altLang="en-US"/>
          </a:p>
        </p:txBody>
      </p:sp>
    </p:spTree>
    <p:extLst>
      <p:ext uri="{BB962C8B-B14F-4D97-AF65-F5344CB8AC3E}">
        <p14:creationId xmlns:p14="http://schemas.microsoft.com/office/powerpoint/2010/main" val="3756921218"/>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135</a:t>
            </a:fld>
            <a:endParaRPr lang="zh-CN" altLang="en-US"/>
          </a:p>
        </p:txBody>
      </p:sp>
    </p:spTree>
    <p:extLst>
      <p:ext uri="{BB962C8B-B14F-4D97-AF65-F5344CB8AC3E}">
        <p14:creationId xmlns:p14="http://schemas.microsoft.com/office/powerpoint/2010/main" val="390642344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136</a:t>
            </a:fld>
            <a:endParaRPr lang="zh-CN" altLang="en-US"/>
          </a:p>
        </p:txBody>
      </p:sp>
    </p:spTree>
    <p:extLst>
      <p:ext uri="{BB962C8B-B14F-4D97-AF65-F5344CB8AC3E}">
        <p14:creationId xmlns:p14="http://schemas.microsoft.com/office/powerpoint/2010/main" val="14666953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137</a:t>
            </a:fld>
            <a:endParaRPr lang="zh-CN" altLang="en-US"/>
          </a:p>
        </p:txBody>
      </p:sp>
    </p:spTree>
    <p:extLst>
      <p:ext uri="{BB962C8B-B14F-4D97-AF65-F5344CB8AC3E}">
        <p14:creationId xmlns:p14="http://schemas.microsoft.com/office/powerpoint/2010/main" val="138976285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138</a:t>
            </a:fld>
            <a:endParaRPr lang="zh-CN" altLang="en-US"/>
          </a:p>
        </p:txBody>
      </p:sp>
    </p:spTree>
    <p:extLst>
      <p:ext uri="{BB962C8B-B14F-4D97-AF65-F5344CB8AC3E}">
        <p14:creationId xmlns:p14="http://schemas.microsoft.com/office/powerpoint/2010/main" val="20623948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a:t>
            </a:fld>
            <a:endParaRPr lang="zh-CN" altLang="en-US"/>
          </a:p>
        </p:txBody>
      </p:sp>
    </p:spTree>
    <p:extLst>
      <p:ext uri="{BB962C8B-B14F-4D97-AF65-F5344CB8AC3E}">
        <p14:creationId xmlns:p14="http://schemas.microsoft.com/office/powerpoint/2010/main" val="197935189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139</a:t>
            </a:fld>
            <a:endParaRPr lang="zh-CN" altLang="en-US"/>
          </a:p>
        </p:txBody>
      </p:sp>
    </p:spTree>
    <p:extLst>
      <p:ext uri="{BB962C8B-B14F-4D97-AF65-F5344CB8AC3E}">
        <p14:creationId xmlns:p14="http://schemas.microsoft.com/office/powerpoint/2010/main" val="300921368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141</a:t>
            </a:fld>
            <a:endParaRPr lang="zh-CN" altLang="en-US"/>
          </a:p>
        </p:txBody>
      </p:sp>
    </p:spTree>
    <p:extLst>
      <p:ext uri="{BB962C8B-B14F-4D97-AF65-F5344CB8AC3E}">
        <p14:creationId xmlns:p14="http://schemas.microsoft.com/office/powerpoint/2010/main" val="169081945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142</a:t>
            </a:fld>
            <a:endParaRPr lang="zh-CN" altLang="en-US"/>
          </a:p>
        </p:txBody>
      </p:sp>
    </p:spTree>
    <p:extLst>
      <p:ext uri="{BB962C8B-B14F-4D97-AF65-F5344CB8AC3E}">
        <p14:creationId xmlns:p14="http://schemas.microsoft.com/office/powerpoint/2010/main" val="224479658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144</a:t>
            </a:fld>
            <a:endParaRPr lang="zh-CN" altLang="en-US"/>
          </a:p>
        </p:txBody>
      </p:sp>
    </p:spTree>
    <p:extLst>
      <p:ext uri="{BB962C8B-B14F-4D97-AF65-F5344CB8AC3E}">
        <p14:creationId xmlns:p14="http://schemas.microsoft.com/office/powerpoint/2010/main" val="361685942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154</a:t>
            </a:fld>
            <a:endParaRPr lang="zh-CN" altLang="en-US"/>
          </a:p>
        </p:txBody>
      </p:sp>
    </p:spTree>
    <p:extLst>
      <p:ext uri="{BB962C8B-B14F-4D97-AF65-F5344CB8AC3E}">
        <p14:creationId xmlns:p14="http://schemas.microsoft.com/office/powerpoint/2010/main" val="172252510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155</a:t>
            </a:fld>
            <a:endParaRPr lang="zh-CN" altLang="en-US"/>
          </a:p>
        </p:txBody>
      </p:sp>
    </p:spTree>
    <p:extLst>
      <p:ext uri="{BB962C8B-B14F-4D97-AF65-F5344CB8AC3E}">
        <p14:creationId xmlns:p14="http://schemas.microsoft.com/office/powerpoint/2010/main" val="54620624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156</a:t>
            </a:fld>
            <a:endParaRPr lang="zh-CN" altLang="en-US"/>
          </a:p>
        </p:txBody>
      </p:sp>
    </p:spTree>
    <p:extLst>
      <p:ext uri="{BB962C8B-B14F-4D97-AF65-F5344CB8AC3E}">
        <p14:creationId xmlns:p14="http://schemas.microsoft.com/office/powerpoint/2010/main" val="137871354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158</a:t>
            </a:fld>
            <a:endParaRPr lang="zh-CN" altLang="en-US"/>
          </a:p>
        </p:txBody>
      </p:sp>
    </p:spTree>
    <p:extLst>
      <p:ext uri="{BB962C8B-B14F-4D97-AF65-F5344CB8AC3E}">
        <p14:creationId xmlns:p14="http://schemas.microsoft.com/office/powerpoint/2010/main" val="318308548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159</a:t>
            </a:fld>
            <a:endParaRPr lang="zh-CN" altLang="en-US"/>
          </a:p>
        </p:txBody>
      </p:sp>
    </p:spTree>
    <p:extLst>
      <p:ext uri="{BB962C8B-B14F-4D97-AF65-F5344CB8AC3E}">
        <p14:creationId xmlns:p14="http://schemas.microsoft.com/office/powerpoint/2010/main" val="371938927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160</a:t>
            </a:fld>
            <a:endParaRPr lang="zh-CN" altLang="en-US"/>
          </a:p>
        </p:txBody>
      </p:sp>
    </p:spTree>
    <p:extLst>
      <p:ext uri="{BB962C8B-B14F-4D97-AF65-F5344CB8AC3E}">
        <p14:creationId xmlns:p14="http://schemas.microsoft.com/office/powerpoint/2010/main" val="310140878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14</a:t>
            </a:fld>
            <a:endParaRPr lang="zh-CN" altLang="en-US"/>
          </a:p>
        </p:txBody>
      </p:sp>
    </p:spTree>
    <p:extLst>
      <p:ext uri="{BB962C8B-B14F-4D97-AF65-F5344CB8AC3E}">
        <p14:creationId xmlns:p14="http://schemas.microsoft.com/office/powerpoint/2010/main" val="3002741267"/>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161</a:t>
            </a:fld>
            <a:endParaRPr lang="zh-CN" altLang="en-US"/>
          </a:p>
        </p:txBody>
      </p:sp>
    </p:spTree>
    <p:extLst>
      <p:ext uri="{BB962C8B-B14F-4D97-AF65-F5344CB8AC3E}">
        <p14:creationId xmlns:p14="http://schemas.microsoft.com/office/powerpoint/2010/main" val="293440448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162</a:t>
            </a:fld>
            <a:endParaRPr lang="zh-CN" altLang="en-US"/>
          </a:p>
        </p:txBody>
      </p:sp>
    </p:spTree>
    <p:extLst>
      <p:ext uri="{BB962C8B-B14F-4D97-AF65-F5344CB8AC3E}">
        <p14:creationId xmlns:p14="http://schemas.microsoft.com/office/powerpoint/2010/main" val="66079490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163</a:t>
            </a:fld>
            <a:endParaRPr lang="zh-CN" altLang="en-US"/>
          </a:p>
        </p:txBody>
      </p:sp>
    </p:spTree>
    <p:extLst>
      <p:ext uri="{BB962C8B-B14F-4D97-AF65-F5344CB8AC3E}">
        <p14:creationId xmlns:p14="http://schemas.microsoft.com/office/powerpoint/2010/main" val="146339053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164</a:t>
            </a:fld>
            <a:endParaRPr lang="zh-CN" altLang="en-US"/>
          </a:p>
        </p:txBody>
      </p:sp>
    </p:spTree>
    <p:extLst>
      <p:ext uri="{BB962C8B-B14F-4D97-AF65-F5344CB8AC3E}">
        <p14:creationId xmlns:p14="http://schemas.microsoft.com/office/powerpoint/2010/main" val="287810757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165</a:t>
            </a:fld>
            <a:endParaRPr lang="zh-CN" altLang="en-US"/>
          </a:p>
        </p:txBody>
      </p:sp>
    </p:spTree>
    <p:extLst>
      <p:ext uri="{BB962C8B-B14F-4D97-AF65-F5344CB8AC3E}">
        <p14:creationId xmlns:p14="http://schemas.microsoft.com/office/powerpoint/2010/main" val="223049849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167</a:t>
            </a:fld>
            <a:endParaRPr lang="zh-CN" altLang="en-US"/>
          </a:p>
        </p:txBody>
      </p:sp>
    </p:spTree>
    <p:extLst>
      <p:ext uri="{BB962C8B-B14F-4D97-AF65-F5344CB8AC3E}">
        <p14:creationId xmlns:p14="http://schemas.microsoft.com/office/powerpoint/2010/main" val="378936696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5   1P PT</a:t>
            </a:r>
            <a:r>
              <a:rPr lang="zh-CN" altLang="en-US" dirty="0"/>
              <a:t>模板网   </a:t>
            </a:r>
            <a:r>
              <a:rPr lang="en-US" altLang="zh-CN" dirty="0"/>
              <a:t>www.5 1  pptmoban.com</a:t>
            </a:r>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168</a:t>
            </a:fld>
            <a:endParaRPr lang="zh-CN" altLang="en-US"/>
          </a:p>
        </p:txBody>
      </p:sp>
    </p:spTree>
    <p:extLst>
      <p:ext uri="{BB962C8B-B14F-4D97-AF65-F5344CB8AC3E}">
        <p14:creationId xmlns:p14="http://schemas.microsoft.com/office/powerpoint/2010/main" val="307038868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169</a:t>
            </a:fld>
            <a:endParaRPr lang="zh-CN" altLang="en-US"/>
          </a:p>
        </p:txBody>
      </p:sp>
    </p:spTree>
    <p:extLst>
      <p:ext uri="{BB962C8B-B14F-4D97-AF65-F5344CB8AC3E}">
        <p14:creationId xmlns:p14="http://schemas.microsoft.com/office/powerpoint/2010/main" val="107054697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170</a:t>
            </a:fld>
            <a:endParaRPr lang="zh-CN" altLang="en-US"/>
          </a:p>
        </p:txBody>
      </p:sp>
    </p:spTree>
    <p:extLst>
      <p:ext uri="{BB962C8B-B14F-4D97-AF65-F5344CB8AC3E}">
        <p14:creationId xmlns:p14="http://schemas.microsoft.com/office/powerpoint/2010/main" val="127616973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171</a:t>
            </a:fld>
            <a:endParaRPr lang="zh-CN" altLang="en-US"/>
          </a:p>
        </p:txBody>
      </p:sp>
    </p:spTree>
    <p:extLst>
      <p:ext uri="{BB962C8B-B14F-4D97-AF65-F5344CB8AC3E}">
        <p14:creationId xmlns:p14="http://schemas.microsoft.com/office/powerpoint/2010/main" val="26514203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15</a:t>
            </a:fld>
            <a:endParaRPr lang="zh-CN" altLang="en-US"/>
          </a:p>
        </p:txBody>
      </p:sp>
    </p:spTree>
    <p:extLst>
      <p:ext uri="{BB962C8B-B14F-4D97-AF65-F5344CB8AC3E}">
        <p14:creationId xmlns:p14="http://schemas.microsoft.com/office/powerpoint/2010/main" val="3222795305"/>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172</a:t>
            </a:fld>
            <a:endParaRPr lang="zh-CN" altLang="en-US"/>
          </a:p>
        </p:txBody>
      </p:sp>
    </p:spTree>
    <p:extLst>
      <p:ext uri="{BB962C8B-B14F-4D97-AF65-F5344CB8AC3E}">
        <p14:creationId xmlns:p14="http://schemas.microsoft.com/office/powerpoint/2010/main" val="333268728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173</a:t>
            </a:fld>
            <a:endParaRPr lang="zh-CN" altLang="en-US"/>
          </a:p>
        </p:txBody>
      </p:sp>
    </p:spTree>
    <p:extLst>
      <p:ext uri="{BB962C8B-B14F-4D97-AF65-F5344CB8AC3E}">
        <p14:creationId xmlns:p14="http://schemas.microsoft.com/office/powerpoint/2010/main" val="414706656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174</a:t>
            </a:fld>
            <a:endParaRPr lang="zh-CN" altLang="en-US"/>
          </a:p>
        </p:txBody>
      </p:sp>
    </p:spTree>
    <p:extLst>
      <p:ext uri="{BB962C8B-B14F-4D97-AF65-F5344CB8AC3E}">
        <p14:creationId xmlns:p14="http://schemas.microsoft.com/office/powerpoint/2010/main" val="293616873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175</a:t>
            </a:fld>
            <a:endParaRPr lang="zh-CN" altLang="en-US"/>
          </a:p>
        </p:txBody>
      </p:sp>
    </p:spTree>
    <p:extLst>
      <p:ext uri="{BB962C8B-B14F-4D97-AF65-F5344CB8AC3E}">
        <p14:creationId xmlns:p14="http://schemas.microsoft.com/office/powerpoint/2010/main" val="135381294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176</a:t>
            </a:fld>
            <a:endParaRPr lang="zh-CN" altLang="en-US"/>
          </a:p>
        </p:txBody>
      </p:sp>
    </p:spTree>
    <p:extLst>
      <p:ext uri="{BB962C8B-B14F-4D97-AF65-F5344CB8AC3E}">
        <p14:creationId xmlns:p14="http://schemas.microsoft.com/office/powerpoint/2010/main" val="88961875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177</a:t>
            </a:fld>
            <a:endParaRPr lang="zh-CN" altLang="en-US"/>
          </a:p>
        </p:txBody>
      </p:sp>
    </p:spTree>
    <p:extLst>
      <p:ext uri="{BB962C8B-B14F-4D97-AF65-F5344CB8AC3E}">
        <p14:creationId xmlns:p14="http://schemas.microsoft.com/office/powerpoint/2010/main" val="80285934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178</a:t>
            </a:fld>
            <a:endParaRPr lang="zh-CN" altLang="en-US"/>
          </a:p>
        </p:txBody>
      </p:sp>
    </p:spTree>
    <p:extLst>
      <p:ext uri="{BB962C8B-B14F-4D97-AF65-F5344CB8AC3E}">
        <p14:creationId xmlns:p14="http://schemas.microsoft.com/office/powerpoint/2010/main" val="292368093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179</a:t>
            </a:fld>
            <a:endParaRPr lang="zh-CN" altLang="en-US"/>
          </a:p>
        </p:txBody>
      </p:sp>
    </p:spTree>
    <p:extLst>
      <p:ext uri="{BB962C8B-B14F-4D97-AF65-F5344CB8AC3E}">
        <p14:creationId xmlns:p14="http://schemas.microsoft.com/office/powerpoint/2010/main" val="188509948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180</a:t>
            </a:fld>
            <a:endParaRPr lang="zh-CN" altLang="en-US"/>
          </a:p>
        </p:txBody>
      </p:sp>
    </p:spTree>
    <p:extLst>
      <p:ext uri="{BB962C8B-B14F-4D97-AF65-F5344CB8AC3E}">
        <p14:creationId xmlns:p14="http://schemas.microsoft.com/office/powerpoint/2010/main" val="257185951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181</a:t>
            </a:fld>
            <a:endParaRPr lang="zh-CN" altLang="en-US"/>
          </a:p>
        </p:txBody>
      </p:sp>
    </p:spTree>
    <p:extLst>
      <p:ext uri="{BB962C8B-B14F-4D97-AF65-F5344CB8AC3E}">
        <p14:creationId xmlns:p14="http://schemas.microsoft.com/office/powerpoint/2010/main" val="159274848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16</a:t>
            </a:fld>
            <a:endParaRPr lang="zh-CN" altLang="en-US"/>
          </a:p>
        </p:txBody>
      </p:sp>
    </p:spTree>
    <p:extLst>
      <p:ext uri="{BB962C8B-B14F-4D97-AF65-F5344CB8AC3E}">
        <p14:creationId xmlns:p14="http://schemas.microsoft.com/office/powerpoint/2010/main" val="90163971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182</a:t>
            </a:fld>
            <a:endParaRPr lang="zh-CN" altLang="en-US"/>
          </a:p>
        </p:txBody>
      </p:sp>
    </p:spTree>
    <p:extLst>
      <p:ext uri="{BB962C8B-B14F-4D97-AF65-F5344CB8AC3E}">
        <p14:creationId xmlns:p14="http://schemas.microsoft.com/office/powerpoint/2010/main" val="115229011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183</a:t>
            </a:fld>
            <a:endParaRPr lang="zh-CN" altLang="en-US"/>
          </a:p>
        </p:txBody>
      </p:sp>
    </p:spTree>
    <p:extLst>
      <p:ext uri="{BB962C8B-B14F-4D97-AF65-F5344CB8AC3E}">
        <p14:creationId xmlns:p14="http://schemas.microsoft.com/office/powerpoint/2010/main" val="185125335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184</a:t>
            </a:fld>
            <a:endParaRPr lang="zh-CN" altLang="en-US"/>
          </a:p>
        </p:txBody>
      </p:sp>
    </p:spTree>
    <p:extLst>
      <p:ext uri="{BB962C8B-B14F-4D97-AF65-F5344CB8AC3E}">
        <p14:creationId xmlns:p14="http://schemas.microsoft.com/office/powerpoint/2010/main" val="4227057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185</a:t>
            </a:fld>
            <a:endParaRPr lang="zh-CN" altLang="en-US"/>
          </a:p>
        </p:txBody>
      </p:sp>
    </p:spTree>
    <p:extLst>
      <p:ext uri="{BB962C8B-B14F-4D97-AF65-F5344CB8AC3E}">
        <p14:creationId xmlns:p14="http://schemas.microsoft.com/office/powerpoint/2010/main" val="30359587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186</a:t>
            </a:fld>
            <a:endParaRPr lang="zh-CN" altLang="en-US"/>
          </a:p>
        </p:txBody>
      </p:sp>
    </p:spTree>
    <p:extLst>
      <p:ext uri="{BB962C8B-B14F-4D97-AF65-F5344CB8AC3E}">
        <p14:creationId xmlns:p14="http://schemas.microsoft.com/office/powerpoint/2010/main" val="262066997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187</a:t>
            </a:fld>
            <a:endParaRPr lang="zh-CN" altLang="en-US"/>
          </a:p>
        </p:txBody>
      </p:sp>
    </p:spTree>
    <p:extLst>
      <p:ext uri="{BB962C8B-B14F-4D97-AF65-F5344CB8AC3E}">
        <p14:creationId xmlns:p14="http://schemas.microsoft.com/office/powerpoint/2010/main" val="107392419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188</a:t>
            </a:fld>
            <a:endParaRPr lang="zh-CN" altLang="en-US"/>
          </a:p>
        </p:txBody>
      </p:sp>
    </p:spTree>
    <p:extLst>
      <p:ext uri="{BB962C8B-B14F-4D97-AF65-F5344CB8AC3E}">
        <p14:creationId xmlns:p14="http://schemas.microsoft.com/office/powerpoint/2010/main" val="105368165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189</a:t>
            </a:fld>
            <a:endParaRPr lang="zh-CN" altLang="en-US"/>
          </a:p>
        </p:txBody>
      </p:sp>
    </p:spTree>
    <p:extLst>
      <p:ext uri="{BB962C8B-B14F-4D97-AF65-F5344CB8AC3E}">
        <p14:creationId xmlns:p14="http://schemas.microsoft.com/office/powerpoint/2010/main" val="95601344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191</a:t>
            </a:fld>
            <a:endParaRPr lang="zh-CN" altLang="en-US"/>
          </a:p>
        </p:txBody>
      </p:sp>
    </p:spTree>
    <p:extLst>
      <p:ext uri="{BB962C8B-B14F-4D97-AF65-F5344CB8AC3E}">
        <p14:creationId xmlns:p14="http://schemas.microsoft.com/office/powerpoint/2010/main" val="78789909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192</a:t>
            </a:fld>
            <a:endParaRPr lang="zh-CN" altLang="en-US"/>
          </a:p>
        </p:txBody>
      </p:sp>
    </p:spTree>
    <p:extLst>
      <p:ext uri="{BB962C8B-B14F-4D97-AF65-F5344CB8AC3E}">
        <p14:creationId xmlns:p14="http://schemas.microsoft.com/office/powerpoint/2010/main" val="208245962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17</a:t>
            </a:fld>
            <a:endParaRPr lang="zh-CN" altLang="en-US"/>
          </a:p>
        </p:txBody>
      </p:sp>
    </p:spTree>
    <p:extLst>
      <p:ext uri="{BB962C8B-B14F-4D97-AF65-F5344CB8AC3E}">
        <p14:creationId xmlns:p14="http://schemas.microsoft.com/office/powerpoint/2010/main" val="3188037012"/>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193</a:t>
            </a:fld>
            <a:endParaRPr lang="zh-CN" altLang="en-US"/>
          </a:p>
        </p:txBody>
      </p:sp>
    </p:spTree>
    <p:extLst>
      <p:ext uri="{BB962C8B-B14F-4D97-AF65-F5344CB8AC3E}">
        <p14:creationId xmlns:p14="http://schemas.microsoft.com/office/powerpoint/2010/main" val="156434437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194</a:t>
            </a:fld>
            <a:endParaRPr lang="zh-CN" altLang="en-US"/>
          </a:p>
        </p:txBody>
      </p:sp>
    </p:spTree>
    <p:extLst>
      <p:ext uri="{BB962C8B-B14F-4D97-AF65-F5344CB8AC3E}">
        <p14:creationId xmlns:p14="http://schemas.microsoft.com/office/powerpoint/2010/main" val="238122965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195</a:t>
            </a:fld>
            <a:endParaRPr lang="zh-CN" altLang="en-US"/>
          </a:p>
        </p:txBody>
      </p:sp>
    </p:spTree>
    <p:extLst>
      <p:ext uri="{BB962C8B-B14F-4D97-AF65-F5344CB8AC3E}">
        <p14:creationId xmlns:p14="http://schemas.microsoft.com/office/powerpoint/2010/main" val="427081057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196</a:t>
            </a:fld>
            <a:endParaRPr lang="zh-CN" altLang="en-US"/>
          </a:p>
        </p:txBody>
      </p:sp>
    </p:spTree>
    <p:extLst>
      <p:ext uri="{BB962C8B-B14F-4D97-AF65-F5344CB8AC3E}">
        <p14:creationId xmlns:p14="http://schemas.microsoft.com/office/powerpoint/2010/main" val="166209442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198</a:t>
            </a:fld>
            <a:endParaRPr lang="zh-CN" altLang="en-US"/>
          </a:p>
        </p:txBody>
      </p:sp>
    </p:spTree>
    <p:extLst>
      <p:ext uri="{BB962C8B-B14F-4D97-AF65-F5344CB8AC3E}">
        <p14:creationId xmlns:p14="http://schemas.microsoft.com/office/powerpoint/2010/main" val="427793495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201</a:t>
            </a:fld>
            <a:endParaRPr lang="zh-CN" altLang="en-US"/>
          </a:p>
        </p:txBody>
      </p:sp>
    </p:spTree>
    <p:extLst>
      <p:ext uri="{BB962C8B-B14F-4D97-AF65-F5344CB8AC3E}">
        <p14:creationId xmlns:p14="http://schemas.microsoft.com/office/powerpoint/2010/main" val="2035607647"/>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202</a:t>
            </a:fld>
            <a:endParaRPr lang="zh-CN" altLang="en-US"/>
          </a:p>
        </p:txBody>
      </p:sp>
    </p:spTree>
    <p:extLst>
      <p:ext uri="{BB962C8B-B14F-4D97-AF65-F5344CB8AC3E}">
        <p14:creationId xmlns:p14="http://schemas.microsoft.com/office/powerpoint/2010/main" val="4741613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203</a:t>
            </a:fld>
            <a:endParaRPr lang="zh-CN" altLang="en-US"/>
          </a:p>
        </p:txBody>
      </p:sp>
    </p:spTree>
    <p:extLst>
      <p:ext uri="{BB962C8B-B14F-4D97-AF65-F5344CB8AC3E}">
        <p14:creationId xmlns:p14="http://schemas.microsoft.com/office/powerpoint/2010/main" val="302845737"/>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204</a:t>
            </a:fld>
            <a:endParaRPr lang="zh-CN" altLang="en-US"/>
          </a:p>
        </p:txBody>
      </p:sp>
    </p:spTree>
    <p:extLst>
      <p:ext uri="{BB962C8B-B14F-4D97-AF65-F5344CB8AC3E}">
        <p14:creationId xmlns:p14="http://schemas.microsoft.com/office/powerpoint/2010/main" val="282372243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208</a:t>
            </a:fld>
            <a:endParaRPr lang="zh-CN" altLang="en-US"/>
          </a:p>
        </p:txBody>
      </p:sp>
    </p:spTree>
    <p:extLst>
      <p:ext uri="{BB962C8B-B14F-4D97-AF65-F5344CB8AC3E}">
        <p14:creationId xmlns:p14="http://schemas.microsoft.com/office/powerpoint/2010/main" val="8190441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5   1P PT</a:t>
            </a:r>
            <a:r>
              <a:rPr lang="zh-CN" altLang="en-US" dirty="0"/>
              <a:t>模板网   </a:t>
            </a:r>
            <a:r>
              <a:rPr lang="en-US" altLang="zh-CN" dirty="0"/>
              <a:t>www.5 1  pptmoban.com</a:t>
            </a:r>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18</a:t>
            </a:fld>
            <a:endParaRPr lang="zh-CN" altLang="en-US"/>
          </a:p>
        </p:txBody>
      </p:sp>
    </p:spTree>
    <p:extLst>
      <p:ext uri="{BB962C8B-B14F-4D97-AF65-F5344CB8AC3E}">
        <p14:creationId xmlns:p14="http://schemas.microsoft.com/office/powerpoint/2010/main" val="318620420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209</a:t>
            </a:fld>
            <a:endParaRPr lang="zh-CN" altLang="en-US"/>
          </a:p>
        </p:txBody>
      </p:sp>
    </p:spTree>
    <p:extLst>
      <p:ext uri="{BB962C8B-B14F-4D97-AF65-F5344CB8AC3E}">
        <p14:creationId xmlns:p14="http://schemas.microsoft.com/office/powerpoint/2010/main" val="113923126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210</a:t>
            </a:fld>
            <a:endParaRPr lang="zh-CN" altLang="en-US"/>
          </a:p>
        </p:txBody>
      </p:sp>
    </p:spTree>
    <p:extLst>
      <p:ext uri="{BB962C8B-B14F-4D97-AF65-F5344CB8AC3E}">
        <p14:creationId xmlns:p14="http://schemas.microsoft.com/office/powerpoint/2010/main" val="214380040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211</a:t>
            </a:fld>
            <a:endParaRPr lang="zh-CN" altLang="en-US"/>
          </a:p>
        </p:txBody>
      </p:sp>
    </p:spTree>
    <p:extLst>
      <p:ext uri="{BB962C8B-B14F-4D97-AF65-F5344CB8AC3E}">
        <p14:creationId xmlns:p14="http://schemas.microsoft.com/office/powerpoint/2010/main" val="76258308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212</a:t>
            </a:fld>
            <a:endParaRPr lang="zh-CN" altLang="en-US"/>
          </a:p>
        </p:txBody>
      </p:sp>
    </p:spTree>
    <p:extLst>
      <p:ext uri="{BB962C8B-B14F-4D97-AF65-F5344CB8AC3E}">
        <p14:creationId xmlns:p14="http://schemas.microsoft.com/office/powerpoint/2010/main" val="2716341589"/>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214</a:t>
            </a:fld>
            <a:endParaRPr lang="zh-CN" altLang="en-US"/>
          </a:p>
        </p:txBody>
      </p:sp>
    </p:spTree>
    <p:extLst>
      <p:ext uri="{BB962C8B-B14F-4D97-AF65-F5344CB8AC3E}">
        <p14:creationId xmlns:p14="http://schemas.microsoft.com/office/powerpoint/2010/main" val="272457584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215</a:t>
            </a:fld>
            <a:endParaRPr lang="zh-CN" altLang="en-US"/>
          </a:p>
        </p:txBody>
      </p:sp>
    </p:spTree>
    <p:extLst>
      <p:ext uri="{BB962C8B-B14F-4D97-AF65-F5344CB8AC3E}">
        <p14:creationId xmlns:p14="http://schemas.microsoft.com/office/powerpoint/2010/main" val="32053837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216</a:t>
            </a:fld>
            <a:endParaRPr lang="zh-CN" altLang="en-US"/>
          </a:p>
        </p:txBody>
      </p:sp>
    </p:spTree>
    <p:extLst>
      <p:ext uri="{BB962C8B-B14F-4D97-AF65-F5344CB8AC3E}">
        <p14:creationId xmlns:p14="http://schemas.microsoft.com/office/powerpoint/2010/main" val="417691868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217</a:t>
            </a:fld>
            <a:endParaRPr lang="zh-CN" altLang="en-US"/>
          </a:p>
        </p:txBody>
      </p:sp>
    </p:spTree>
    <p:extLst>
      <p:ext uri="{BB962C8B-B14F-4D97-AF65-F5344CB8AC3E}">
        <p14:creationId xmlns:p14="http://schemas.microsoft.com/office/powerpoint/2010/main" val="56272840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218</a:t>
            </a:fld>
            <a:endParaRPr lang="zh-CN" altLang="en-US"/>
          </a:p>
        </p:txBody>
      </p:sp>
    </p:spTree>
    <p:extLst>
      <p:ext uri="{BB962C8B-B14F-4D97-AF65-F5344CB8AC3E}">
        <p14:creationId xmlns:p14="http://schemas.microsoft.com/office/powerpoint/2010/main" val="2118911028"/>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219</a:t>
            </a:fld>
            <a:endParaRPr lang="zh-CN" altLang="en-US"/>
          </a:p>
        </p:txBody>
      </p:sp>
    </p:spTree>
    <p:extLst>
      <p:ext uri="{BB962C8B-B14F-4D97-AF65-F5344CB8AC3E}">
        <p14:creationId xmlns:p14="http://schemas.microsoft.com/office/powerpoint/2010/main" val="9610803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19</a:t>
            </a:fld>
            <a:endParaRPr lang="zh-CN" altLang="en-US"/>
          </a:p>
        </p:txBody>
      </p:sp>
    </p:spTree>
    <p:extLst>
      <p:ext uri="{BB962C8B-B14F-4D97-AF65-F5344CB8AC3E}">
        <p14:creationId xmlns:p14="http://schemas.microsoft.com/office/powerpoint/2010/main" val="1342267774"/>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220</a:t>
            </a:fld>
            <a:endParaRPr lang="zh-CN" altLang="en-US"/>
          </a:p>
        </p:txBody>
      </p:sp>
    </p:spTree>
    <p:extLst>
      <p:ext uri="{BB962C8B-B14F-4D97-AF65-F5344CB8AC3E}">
        <p14:creationId xmlns:p14="http://schemas.microsoft.com/office/powerpoint/2010/main" val="344447492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221</a:t>
            </a:fld>
            <a:endParaRPr lang="zh-CN" altLang="en-US"/>
          </a:p>
        </p:txBody>
      </p:sp>
    </p:spTree>
    <p:extLst>
      <p:ext uri="{BB962C8B-B14F-4D97-AF65-F5344CB8AC3E}">
        <p14:creationId xmlns:p14="http://schemas.microsoft.com/office/powerpoint/2010/main" val="3109470161"/>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222</a:t>
            </a:fld>
            <a:endParaRPr lang="zh-CN" altLang="en-US"/>
          </a:p>
        </p:txBody>
      </p:sp>
    </p:spTree>
    <p:extLst>
      <p:ext uri="{BB962C8B-B14F-4D97-AF65-F5344CB8AC3E}">
        <p14:creationId xmlns:p14="http://schemas.microsoft.com/office/powerpoint/2010/main" val="181936334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223</a:t>
            </a:fld>
            <a:endParaRPr lang="zh-CN" altLang="en-US"/>
          </a:p>
        </p:txBody>
      </p:sp>
    </p:spTree>
    <p:extLst>
      <p:ext uri="{BB962C8B-B14F-4D97-AF65-F5344CB8AC3E}">
        <p14:creationId xmlns:p14="http://schemas.microsoft.com/office/powerpoint/2010/main" val="343201045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224</a:t>
            </a:fld>
            <a:endParaRPr lang="zh-CN" altLang="en-US"/>
          </a:p>
        </p:txBody>
      </p:sp>
    </p:spTree>
    <p:extLst>
      <p:ext uri="{BB962C8B-B14F-4D97-AF65-F5344CB8AC3E}">
        <p14:creationId xmlns:p14="http://schemas.microsoft.com/office/powerpoint/2010/main" val="193145430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225</a:t>
            </a:fld>
            <a:endParaRPr lang="zh-CN" altLang="en-US"/>
          </a:p>
        </p:txBody>
      </p:sp>
    </p:spTree>
    <p:extLst>
      <p:ext uri="{BB962C8B-B14F-4D97-AF65-F5344CB8AC3E}">
        <p14:creationId xmlns:p14="http://schemas.microsoft.com/office/powerpoint/2010/main" val="1531144581"/>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226</a:t>
            </a:fld>
            <a:endParaRPr lang="zh-CN" altLang="en-US"/>
          </a:p>
        </p:txBody>
      </p:sp>
    </p:spTree>
    <p:extLst>
      <p:ext uri="{BB962C8B-B14F-4D97-AF65-F5344CB8AC3E}">
        <p14:creationId xmlns:p14="http://schemas.microsoft.com/office/powerpoint/2010/main" val="120887678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227</a:t>
            </a:fld>
            <a:endParaRPr lang="zh-CN" altLang="en-US"/>
          </a:p>
        </p:txBody>
      </p:sp>
    </p:spTree>
    <p:extLst>
      <p:ext uri="{BB962C8B-B14F-4D97-AF65-F5344CB8AC3E}">
        <p14:creationId xmlns:p14="http://schemas.microsoft.com/office/powerpoint/2010/main" val="380470674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228</a:t>
            </a:fld>
            <a:endParaRPr lang="zh-CN" altLang="en-US"/>
          </a:p>
        </p:txBody>
      </p:sp>
    </p:spTree>
    <p:extLst>
      <p:ext uri="{BB962C8B-B14F-4D97-AF65-F5344CB8AC3E}">
        <p14:creationId xmlns:p14="http://schemas.microsoft.com/office/powerpoint/2010/main" val="6452655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229</a:t>
            </a:fld>
            <a:endParaRPr lang="zh-CN" altLang="en-US"/>
          </a:p>
        </p:txBody>
      </p:sp>
    </p:spTree>
    <p:extLst>
      <p:ext uri="{BB962C8B-B14F-4D97-AF65-F5344CB8AC3E}">
        <p14:creationId xmlns:p14="http://schemas.microsoft.com/office/powerpoint/2010/main" val="116321994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发展趋势：趋向于数智化人才培养，</a:t>
            </a:r>
          </a:p>
        </p:txBody>
      </p:sp>
      <p:sp>
        <p:nvSpPr>
          <p:cNvPr id="4" name="灯片编号占位符 3"/>
          <p:cNvSpPr>
            <a:spLocks noGrp="1"/>
          </p:cNvSpPr>
          <p:nvPr>
            <p:ph type="sldNum" sz="quarter" idx="10"/>
          </p:nvPr>
        </p:nvSpPr>
        <p:spPr/>
        <p:txBody>
          <a:bodyPr/>
          <a:lstStyle/>
          <a:p>
            <a:fld id="{F2E81C92-FB04-4531-AA7B-867E9634CAD9}" type="slidenum">
              <a:rPr lang="zh-CN" altLang="en-US" smtClean="0"/>
              <a:t>20</a:t>
            </a:fld>
            <a:endParaRPr lang="zh-CN" altLang="en-US"/>
          </a:p>
        </p:txBody>
      </p:sp>
    </p:spTree>
    <p:extLst>
      <p:ext uri="{BB962C8B-B14F-4D97-AF65-F5344CB8AC3E}">
        <p14:creationId xmlns:p14="http://schemas.microsoft.com/office/powerpoint/2010/main" val="197691347"/>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230</a:t>
            </a:fld>
            <a:endParaRPr lang="zh-CN" altLang="en-US"/>
          </a:p>
        </p:txBody>
      </p:sp>
    </p:spTree>
    <p:extLst>
      <p:ext uri="{BB962C8B-B14F-4D97-AF65-F5344CB8AC3E}">
        <p14:creationId xmlns:p14="http://schemas.microsoft.com/office/powerpoint/2010/main" val="17880340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发展趋势：趋向于数智化人才培养，</a:t>
            </a:r>
          </a:p>
        </p:txBody>
      </p:sp>
      <p:sp>
        <p:nvSpPr>
          <p:cNvPr id="4" name="灯片编号占位符 3"/>
          <p:cNvSpPr>
            <a:spLocks noGrp="1"/>
          </p:cNvSpPr>
          <p:nvPr>
            <p:ph type="sldNum" sz="quarter" idx="10"/>
          </p:nvPr>
        </p:nvSpPr>
        <p:spPr/>
        <p:txBody>
          <a:bodyPr/>
          <a:lstStyle/>
          <a:p>
            <a:fld id="{F2E81C92-FB04-4531-AA7B-867E9634CAD9}" type="slidenum">
              <a:rPr lang="zh-CN" altLang="en-US" smtClean="0"/>
              <a:t>21</a:t>
            </a:fld>
            <a:endParaRPr lang="zh-CN" altLang="en-US"/>
          </a:p>
        </p:txBody>
      </p:sp>
    </p:spTree>
    <p:extLst>
      <p:ext uri="{BB962C8B-B14F-4D97-AF65-F5344CB8AC3E}">
        <p14:creationId xmlns:p14="http://schemas.microsoft.com/office/powerpoint/2010/main" val="9946269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3</a:t>
            </a:fld>
            <a:endParaRPr lang="zh-CN" altLang="en-US"/>
          </a:p>
        </p:txBody>
      </p:sp>
    </p:spTree>
    <p:extLst>
      <p:ext uri="{BB962C8B-B14F-4D97-AF65-F5344CB8AC3E}">
        <p14:creationId xmlns:p14="http://schemas.microsoft.com/office/powerpoint/2010/main" val="187258248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会计技能型人才和技术型人才的区别主要体现在以下几个方面：</a:t>
            </a:r>
          </a:p>
          <a:p>
            <a:pPr>
              <a:buFont typeface="+mj-lt"/>
              <a:buAutoNum type="arabicPeriod"/>
            </a:pPr>
            <a:r>
              <a:rPr lang="zh-CN" altLang="en-US" dirty="0"/>
              <a:t>知识背景：技术型人才通常具备扎实的会计理论知识，而技能型人才则更注重实践操作和经验积累。</a:t>
            </a:r>
          </a:p>
          <a:p>
            <a:pPr>
              <a:buFont typeface="+mj-lt"/>
              <a:buAutoNum type="arabicPeriod"/>
            </a:pPr>
            <a:r>
              <a:rPr lang="zh-CN" altLang="en-US" dirty="0"/>
              <a:t>工作内容：技术型会计人才主要从事复杂的会计工作，如制定财务策略、税收筹划、财务分析等，需要具备较高的专业素养和判断力。技能型会计人才则主要处理日常的会计事务，如记账、报税、编制财务报表等，需要熟练掌握各种会计技能。</a:t>
            </a:r>
          </a:p>
          <a:p>
            <a:pPr>
              <a:buFont typeface="+mj-lt"/>
              <a:buAutoNum type="arabicPeriod"/>
            </a:pPr>
            <a:r>
              <a:rPr lang="zh-CN" altLang="en-US" dirty="0"/>
              <a:t>职业发展：技术型会计人才可以通过不断学习和实践，逐渐晋升为高级会计师、财务经理、财务总监等职位，技能型会计人才则可以通过积累经验和提升技能水平，成为资深会计师、财务主管等。</a:t>
            </a:r>
          </a:p>
          <a:p>
            <a:endParaRPr lang="en-US" altLang="zh-CN" dirty="0"/>
          </a:p>
          <a:p>
            <a:r>
              <a:rPr lang="zh-CN" altLang="en-US" dirty="0"/>
              <a:t>发展趋势：趋向于数智化人才培养，</a:t>
            </a:r>
          </a:p>
        </p:txBody>
      </p:sp>
      <p:sp>
        <p:nvSpPr>
          <p:cNvPr id="4" name="灯片编号占位符 3"/>
          <p:cNvSpPr>
            <a:spLocks noGrp="1"/>
          </p:cNvSpPr>
          <p:nvPr>
            <p:ph type="sldNum" sz="quarter" idx="10"/>
          </p:nvPr>
        </p:nvSpPr>
        <p:spPr/>
        <p:txBody>
          <a:bodyPr/>
          <a:lstStyle/>
          <a:p>
            <a:fld id="{F2E81C92-FB04-4531-AA7B-867E9634CAD9}" type="slidenum">
              <a:rPr lang="zh-CN" altLang="en-US" smtClean="0"/>
              <a:t>22</a:t>
            </a:fld>
            <a:endParaRPr lang="zh-CN" altLang="en-US"/>
          </a:p>
        </p:txBody>
      </p:sp>
    </p:spTree>
    <p:extLst>
      <p:ext uri="{BB962C8B-B14F-4D97-AF65-F5344CB8AC3E}">
        <p14:creationId xmlns:p14="http://schemas.microsoft.com/office/powerpoint/2010/main" val="354524095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发展趋势：趋向于数智化人才培养，</a:t>
            </a:r>
          </a:p>
        </p:txBody>
      </p:sp>
      <p:sp>
        <p:nvSpPr>
          <p:cNvPr id="4" name="灯片编号占位符 3"/>
          <p:cNvSpPr>
            <a:spLocks noGrp="1"/>
          </p:cNvSpPr>
          <p:nvPr>
            <p:ph type="sldNum" sz="quarter" idx="10"/>
          </p:nvPr>
        </p:nvSpPr>
        <p:spPr/>
        <p:txBody>
          <a:bodyPr/>
          <a:lstStyle/>
          <a:p>
            <a:fld id="{F2E81C92-FB04-4531-AA7B-867E9634CAD9}" type="slidenum">
              <a:rPr lang="zh-CN" altLang="en-US" smtClean="0"/>
              <a:t>23</a:t>
            </a:fld>
            <a:endParaRPr lang="zh-CN" altLang="en-US"/>
          </a:p>
        </p:txBody>
      </p:sp>
    </p:spTree>
    <p:extLst>
      <p:ext uri="{BB962C8B-B14F-4D97-AF65-F5344CB8AC3E}">
        <p14:creationId xmlns:p14="http://schemas.microsoft.com/office/powerpoint/2010/main" val="12588808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发展趋势：趋向于数智化人才培养，</a:t>
            </a:r>
          </a:p>
        </p:txBody>
      </p:sp>
      <p:sp>
        <p:nvSpPr>
          <p:cNvPr id="4" name="灯片编号占位符 3"/>
          <p:cNvSpPr>
            <a:spLocks noGrp="1"/>
          </p:cNvSpPr>
          <p:nvPr>
            <p:ph type="sldNum" sz="quarter" idx="10"/>
          </p:nvPr>
        </p:nvSpPr>
        <p:spPr/>
        <p:txBody>
          <a:bodyPr/>
          <a:lstStyle/>
          <a:p>
            <a:fld id="{F2E81C92-FB04-4531-AA7B-867E9634CAD9}" type="slidenum">
              <a:rPr lang="zh-CN" altLang="en-US" smtClean="0"/>
              <a:t>24</a:t>
            </a:fld>
            <a:endParaRPr lang="zh-CN" altLang="en-US"/>
          </a:p>
        </p:txBody>
      </p:sp>
    </p:spTree>
    <p:extLst>
      <p:ext uri="{BB962C8B-B14F-4D97-AF65-F5344CB8AC3E}">
        <p14:creationId xmlns:p14="http://schemas.microsoft.com/office/powerpoint/2010/main" val="268056578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2E81C92-FB04-4531-AA7B-867E9634CAD9}" type="slidenum">
              <a:rPr lang="zh-CN" altLang="en-US" smtClean="0"/>
              <a:t>27</a:t>
            </a:fld>
            <a:endParaRPr lang="zh-CN" altLang="en-US"/>
          </a:p>
        </p:txBody>
      </p:sp>
    </p:spTree>
    <p:extLst>
      <p:ext uri="{BB962C8B-B14F-4D97-AF65-F5344CB8AC3E}">
        <p14:creationId xmlns:p14="http://schemas.microsoft.com/office/powerpoint/2010/main" val="34248931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2E81C92-FB04-4531-AA7B-867E9634CAD9}" type="slidenum">
              <a:rPr lang="zh-CN" altLang="en-US" smtClean="0"/>
              <a:t>28</a:t>
            </a:fld>
            <a:endParaRPr lang="zh-CN" altLang="en-US"/>
          </a:p>
        </p:txBody>
      </p:sp>
    </p:spTree>
    <p:extLst>
      <p:ext uri="{BB962C8B-B14F-4D97-AF65-F5344CB8AC3E}">
        <p14:creationId xmlns:p14="http://schemas.microsoft.com/office/powerpoint/2010/main" val="304174124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发展趋势：趋向于数智化人才培养，</a:t>
            </a:r>
          </a:p>
        </p:txBody>
      </p:sp>
      <p:sp>
        <p:nvSpPr>
          <p:cNvPr id="4" name="灯片编号占位符 3"/>
          <p:cNvSpPr>
            <a:spLocks noGrp="1"/>
          </p:cNvSpPr>
          <p:nvPr>
            <p:ph type="sldNum" sz="quarter" idx="10"/>
          </p:nvPr>
        </p:nvSpPr>
        <p:spPr/>
        <p:txBody>
          <a:bodyPr/>
          <a:lstStyle/>
          <a:p>
            <a:fld id="{F2E81C92-FB04-4531-AA7B-867E9634CAD9}" type="slidenum">
              <a:rPr lang="zh-CN" altLang="en-US" smtClean="0"/>
              <a:t>30</a:t>
            </a:fld>
            <a:endParaRPr lang="zh-CN" altLang="en-US"/>
          </a:p>
        </p:txBody>
      </p:sp>
    </p:spTree>
    <p:extLst>
      <p:ext uri="{BB962C8B-B14F-4D97-AF65-F5344CB8AC3E}">
        <p14:creationId xmlns:p14="http://schemas.microsoft.com/office/powerpoint/2010/main" val="14807448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31</a:t>
            </a:fld>
            <a:endParaRPr lang="zh-CN" altLang="en-US"/>
          </a:p>
        </p:txBody>
      </p:sp>
    </p:spTree>
    <p:extLst>
      <p:ext uri="{BB962C8B-B14F-4D97-AF65-F5344CB8AC3E}">
        <p14:creationId xmlns:p14="http://schemas.microsoft.com/office/powerpoint/2010/main" val="5107337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32</a:t>
            </a:fld>
            <a:endParaRPr lang="zh-CN" altLang="en-US"/>
          </a:p>
        </p:txBody>
      </p:sp>
    </p:spTree>
    <p:extLst>
      <p:ext uri="{BB962C8B-B14F-4D97-AF65-F5344CB8AC3E}">
        <p14:creationId xmlns:p14="http://schemas.microsoft.com/office/powerpoint/2010/main" val="12446627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1999</a:t>
            </a:r>
            <a:r>
              <a:rPr lang="zh-CN" altLang="en-US" dirty="0"/>
              <a:t>年，国务院批准了教育部</a:t>
            </a:r>
            <a:r>
              <a:rPr lang="en-US" altLang="zh-CN" dirty="0"/>
              <a:t>《</a:t>
            </a:r>
            <a:r>
              <a:rPr lang="zh-CN" altLang="en-US" dirty="0"/>
              <a:t>面向</a:t>
            </a:r>
            <a:r>
              <a:rPr lang="en-US" altLang="zh-CN" dirty="0"/>
              <a:t>21</a:t>
            </a:r>
            <a:r>
              <a:rPr lang="zh-CN" altLang="en-US" dirty="0"/>
              <a:t>世纪教育振兴行动计划</a:t>
            </a:r>
            <a:r>
              <a:rPr lang="en-US" altLang="zh-CN" dirty="0"/>
              <a:t>》</a:t>
            </a:r>
            <a:r>
              <a:rPr lang="zh-CN" altLang="en-US" dirty="0"/>
              <a:t>，提出了“改革课程体系和评价制度，</a:t>
            </a:r>
            <a:r>
              <a:rPr lang="en-US" altLang="zh-CN" dirty="0"/>
              <a:t>2000</a:t>
            </a:r>
            <a:r>
              <a:rPr lang="zh-CN" altLang="en-US" dirty="0"/>
              <a:t>年初步形成现代化基础教育课程框架和课程标准，改革教育内容和教学方法。”这个计划要求</a:t>
            </a:r>
            <a:r>
              <a:rPr lang="en-US" altLang="zh-CN" dirty="0"/>
              <a:t>2000</a:t>
            </a:r>
            <a:r>
              <a:rPr lang="zh-CN" altLang="en-US" dirty="0"/>
              <a:t>年初步形成现代化基础教育课程框架和课程标准，开始正式用“课程标准”代替“教学大纲”。</a:t>
            </a:r>
          </a:p>
        </p:txBody>
      </p:sp>
      <p:sp>
        <p:nvSpPr>
          <p:cNvPr id="4" name="灯片编号占位符 3"/>
          <p:cNvSpPr>
            <a:spLocks noGrp="1"/>
          </p:cNvSpPr>
          <p:nvPr>
            <p:ph type="sldNum" sz="quarter" idx="10"/>
          </p:nvPr>
        </p:nvSpPr>
        <p:spPr/>
        <p:txBody>
          <a:bodyPr/>
          <a:lstStyle/>
          <a:p>
            <a:fld id="{F2E81C92-FB04-4531-AA7B-867E9634CAD9}" type="slidenum">
              <a:rPr lang="zh-CN" altLang="en-US" smtClean="0"/>
              <a:t>33</a:t>
            </a:fld>
            <a:endParaRPr lang="zh-CN" altLang="en-US"/>
          </a:p>
        </p:txBody>
      </p:sp>
    </p:spTree>
    <p:extLst>
      <p:ext uri="{BB962C8B-B14F-4D97-AF65-F5344CB8AC3E}">
        <p14:creationId xmlns:p14="http://schemas.microsoft.com/office/powerpoint/2010/main" val="53698096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34</a:t>
            </a:fld>
            <a:endParaRPr lang="zh-CN" altLang="en-US"/>
          </a:p>
        </p:txBody>
      </p:sp>
    </p:spTree>
    <p:extLst>
      <p:ext uri="{BB962C8B-B14F-4D97-AF65-F5344CB8AC3E}">
        <p14:creationId xmlns:p14="http://schemas.microsoft.com/office/powerpoint/2010/main" val="34899339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5   1P PT</a:t>
            </a:r>
            <a:r>
              <a:rPr lang="zh-CN" altLang="en-US" dirty="0"/>
              <a:t>模板网   </a:t>
            </a:r>
            <a:r>
              <a:rPr lang="en-US" altLang="zh-CN" dirty="0"/>
              <a:t>www.5 1  pptmoban.com</a:t>
            </a:r>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4</a:t>
            </a:fld>
            <a:endParaRPr lang="zh-CN" altLang="en-US"/>
          </a:p>
        </p:txBody>
      </p:sp>
    </p:spTree>
    <p:extLst>
      <p:ext uri="{BB962C8B-B14F-4D97-AF65-F5344CB8AC3E}">
        <p14:creationId xmlns:p14="http://schemas.microsoft.com/office/powerpoint/2010/main" val="321080118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35</a:t>
            </a:fld>
            <a:endParaRPr lang="zh-CN" altLang="en-US"/>
          </a:p>
        </p:txBody>
      </p:sp>
    </p:spTree>
    <p:extLst>
      <p:ext uri="{BB962C8B-B14F-4D97-AF65-F5344CB8AC3E}">
        <p14:creationId xmlns:p14="http://schemas.microsoft.com/office/powerpoint/2010/main" val="17727750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36</a:t>
            </a:fld>
            <a:endParaRPr lang="zh-CN" altLang="en-US"/>
          </a:p>
        </p:txBody>
      </p:sp>
    </p:spTree>
    <p:extLst>
      <p:ext uri="{BB962C8B-B14F-4D97-AF65-F5344CB8AC3E}">
        <p14:creationId xmlns:p14="http://schemas.microsoft.com/office/powerpoint/2010/main" val="387263712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发展趋势：趋向于数智化人才培养，</a:t>
            </a:r>
          </a:p>
        </p:txBody>
      </p:sp>
      <p:sp>
        <p:nvSpPr>
          <p:cNvPr id="4" name="灯片编号占位符 3"/>
          <p:cNvSpPr>
            <a:spLocks noGrp="1"/>
          </p:cNvSpPr>
          <p:nvPr>
            <p:ph type="sldNum" sz="quarter" idx="10"/>
          </p:nvPr>
        </p:nvSpPr>
        <p:spPr/>
        <p:txBody>
          <a:bodyPr/>
          <a:lstStyle/>
          <a:p>
            <a:fld id="{F2E81C92-FB04-4531-AA7B-867E9634CAD9}" type="slidenum">
              <a:rPr lang="zh-CN" altLang="en-US" smtClean="0"/>
              <a:t>42</a:t>
            </a:fld>
            <a:endParaRPr lang="zh-CN" altLang="en-US"/>
          </a:p>
        </p:txBody>
      </p:sp>
    </p:spTree>
    <p:extLst>
      <p:ext uri="{BB962C8B-B14F-4D97-AF65-F5344CB8AC3E}">
        <p14:creationId xmlns:p14="http://schemas.microsoft.com/office/powerpoint/2010/main" val="38194801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发展趋势：趋向于数智化人才培养，</a:t>
            </a:r>
          </a:p>
        </p:txBody>
      </p:sp>
      <p:sp>
        <p:nvSpPr>
          <p:cNvPr id="4" name="灯片编号占位符 3"/>
          <p:cNvSpPr>
            <a:spLocks noGrp="1"/>
          </p:cNvSpPr>
          <p:nvPr>
            <p:ph type="sldNum" sz="quarter" idx="10"/>
          </p:nvPr>
        </p:nvSpPr>
        <p:spPr/>
        <p:txBody>
          <a:bodyPr/>
          <a:lstStyle/>
          <a:p>
            <a:fld id="{F2E81C92-FB04-4531-AA7B-867E9634CAD9}" type="slidenum">
              <a:rPr lang="zh-CN" altLang="en-US" smtClean="0"/>
              <a:t>43</a:t>
            </a:fld>
            <a:endParaRPr lang="zh-CN" altLang="en-US"/>
          </a:p>
        </p:txBody>
      </p:sp>
    </p:spTree>
    <p:extLst>
      <p:ext uri="{BB962C8B-B14F-4D97-AF65-F5344CB8AC3E}">
        <p14:creationId xmlns:p14="http://schemas.microsoft.com/office/powerpoint/2010/main" val="42513086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44</a:t>
            </a:fld>
            <a:endParaRPr lang="zh-CN" altLang="en-US"/>
          </a:p>
        </p:txBody>
      </p:sp>
    </p:spTree>
    <p:extLst>
      <p:ext uri="{BB962C8B-B14F-4D97-AF65-F5344CB8AC3E}">
        <p14:creationId xmlns:p14="http://schemas.microsoft.com/office/powerpoint/2010/main" val="394878341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45</a:t>
            </a:fld>
            <a:endParaRPr lang="zh-CN" altLang="en-US"/>
          </a:p>
        </p:txBody>
      </p:sp>
    </p:spTree>
    <p:extLst>
      <p:ext uri="{BB962C8B-B14F-4D97-AF65-F5344CB8AC3E}">
        <p14:creationId xmlns:p14="http://schemas.microsoft.com/office/powerpoint/2010/main" val="205185799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46</a:t>
            </a:fld>
            <a:endParaRPr lang="zh-CN" altLang="en-US"/>
          </a:p>
        </p:txBody>
      </p:sp>
    </p:spTree>
    <p:extLst>
      <p:ext uri="{BB962C8B-B14F-4D97-AF65-F5344CB8AC3E}">
        <p14:creationId xmlns:p14="http://schemas.microsoft.com/office/powerpoint/2010/main" val="37383243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47</a:t>
            </a:fld>
            <a:endParaRPr lang="zh-CN" altLang="en-US"/>
          </a:p>
        </p:txBody>
      </p:sp>
    </p:spTree>
    <p:extLst>
      <p:ext uri="{BB962C8B-B14F-4D97-AF65-F5344CB8AC3E}">
        <p14:creationId xmlns:p14="http://schemas.microsoft.com/office/powerpoint/2010/main" val="171484322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48</a:t>
            </a:fld>
            <a:endParaRPr lang="zh-CN" altLang="en-US"/>
          </a:p>
        </p:txBody>
      </p:sp>
    </p:spTree>
    <p:extLst>
      <p:ext uri="{BB962C8B-B14F-4D97-AF65-F5344CB8AC3E}">
        <p14:creationId xmlns:p14="http://schemas.microsoft.com/office/powerpoint/2010/main" val="291336157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49</a:t>
            </a:fld>
            <a:endParaRPr lang="zh-CN" altLang="en-US"/>
          </a:p>
        </p:txBody>
      </p:sp>
    </p:spTree>
    <p:extLst>
      <p:ext uri="{BB962C8B-B14F-4D97-AF65-F5344CB8AC3E}">
        <p14:creationId xmlns:p14="http://schemas.microsoft.com/office/powerpoint/2010/main" val="6817910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5</a:t>
            </a:fld>
            <a:endParaRPr lang="zh-CN" altLang="en-US"/>
          </a:p>
        </p:txBody>
      </p:sp>
    </p:spTree>
    <p:extLst>
      <p:ext uri="{BB962C8B-B14F-4D97-AF65-F5344CB8AC3E}">
        <p14:creationId xmlns:p14="http://schemas.microsoft.com/office/powerpoint/2010/main" val="402141856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52</a:t>
            </a:fld>
            <a:endParaRPr lang="zh-CN" altLang="en-US"/>
          </a:p>
        </p:txBody>
      </p:sp>
    </p:spTree>
    <p:extLst>
      <p:ext uri="{BB962C8B-B14F-4D97-AF65-F5344CB8AC3E}">
        <p14:creationId xmlns:p14="http://schemas.microsoft.com/office/powerpoint/2010/main" val="21422262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53</a:t>
            </a:fld>
            <a:endParaRPr lang="zh-CN" altLang="en-US"/>
          </a:p>
        </p:txBody>
      </p:sp>
    </p:spTree>
    <p:extLst>
      <p:ext uri="{BB962C8B-B14F-4D97-AF65-F5344CB8AC3E}">
        <p14:creationId xmlns:p14="http://schemas.microsoft.com/office/powerpoint/2010/main" val="8653592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54</a:t>
            </a:fld>
            <a:endParaRPr lang="zh-CN" altLang="en-US"/>
          </a:p>
        </p:txBody>
      </p:sp>
    </p:spTree>
    <p:extLst>
      <p:ext uri="{BB962C8B-B14F-4D97-AF65-F5344CB8AC3E}">
        <p14:creationId xmlns:p14="http://schemas.microsoft.com/office/powerpoint/2010/main" val="126041685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56</a:t>
            </a:fld>
            <a:endParaRPr lang="zh-CN" altLang="en-US"/>
          </a:p>
        </p:txBody>
      </p:sp>
    </p:spTree>
    <p:extLst>
      <p:ext uri="{BB962C8B-B14F-4D97-AF65-F5344CB8AC3E}">
        <p14:creationId xmlns:p14="http://schemas.microsoft.com/office/powerpoint/2010/main" val="235791415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57</a:t>
            </a:fld>
            <a:endParaRPr lang="zh-CN" altLang="en-US"/>
          </a:p>
        </p:txBody>
      </p:sp>
    </p:spTree>
    <p:extLst>
      <p:ext uri="{BB962C8B-B14F-4D97-AF65-F5344CB8AC3E}">
        <p14:creationId xmlns:p14="http://schemas.microsoft.com/office/powerpoint/2010/main" val="82144039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58</a:t>
            </a:fld>
            <a:endParaRPr lang="zh-CN" altLang="en-US"/>
          </a:p>
        </p:txBody>
      </p:sp>
    </p:spTree>
    <p:extLst>
      <p:ext uri="{BB962C8B-B14F-4D97-AF65-F5344CB8AC3E}">
        <p14:creationId xmlns:p14="http://schemas.microsoft.com/office/powerpoint/2010/main" val="233307766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63</a:t>
            </a:fld>
            <a:endParaRPr lang="zh-CN" altLang="en-US"/>
          </a:p>
        </p:txBody>
      </p:sp>
    </p:spTree>
    <p:extLst>
      <p:ext uri="{BB962C8B-B14F-4D97-AF65-F5344CB8AC3E}">
        <p14:creationId xmlns:p14="http://schemas.microsoft.com/office/powerpoint/2010/main" val="205807370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64</a:t>
            </a:fld>
            <a:endParaRPr lang="zh-CN" altLang="en-US"/>
          </a:p>
        </p:txBody>
      </p:sp>
    </p:spTree>
    <p:extLst>
      <p:ext uri="{BB962C8B-B14F-4D97-AF65-F5344CB8AC3E}">
        <p14:creationId xmlns:p14="http://schemas.microsoft.com/office/powerpoint/2010/main" val="425709839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65</a:t>
            </a:fld>
            <a:endParaRPr lang="zh-CN" altLang="en-US"/>
          </a:p>
        </p:txBody>
      </p:sp>
    </p:spTree>
    <p:extLst>
      <p:ext uri="{BB962C8B-B14F-4D97-AF65-F5344CB8AC3E}">
        <p14:creationId xmlns:p14="http://schemas.microsoft.com/office/powerpoint/2010/main" val="204634946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66</a:t>
            </a:fld>
            <a:endParaRPr lang="zh-CN" altLang="en-US"/>
          </a:p>
        </p:txBody>
      </p:sp>
    </p:spTree>
    <p:extLst>
      <p:ext uri="{BB962C8B-B14F-4D97-AF65-F5344CB8AC3E}">
        <p14:creationId xmlns:p14="http://schemas.microsoft.com/office/powerpoint/2010/main" val="1989028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7</a:t>
            </a:fld>
            <a:endParaRPr lang="zh-CN" altLang="en-US"/>
          </a:p>
        </p:txBody>
      </p:sp>
    </p:spTree>
    <p:extLst>
      <p:ext uri="{BB962C8B-B14F-4D97-AF65-F5344CB8AC3E}">
        <p14:creationId xmlns:p14="http://schemas.microsoft.com/office/powerpoint/2010/main" val="252318675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67</a:t>
            </a:fld>
            <a:endParaRPr lang="zh-CN" altLang="en-US"/>
          </a:p>
        </p:txBody>
      </p:sp>
    </p:spTree>
    <p:extLst>
      <p:ext uri="{BB962C8B-B14F-4D97-AF65-F5344CB8AC3E}">
        <p14:creationId xmlns:p14="http://schemas.microsoft.com/office/powerpoint/2010/main" val="294753091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68</a:t>
            </a:fld>
            <a:endParaRPr lang="zh-CN" altLang="en-US"/>
          </a:p>
        </p:txBody>
      </p:sp>
    </p:spTree>
    <p:extLst>
      <p:ext uri="{BB962C8B-B14F-4D97-AF65-F5344CB8AC3E}">
        <p14:creationId xmlns:p14="http://schemas.microsoft.com/office/powerpoint/2010/main" val="21097767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69</a:t>
            </a:fld>
            <a:endParaRPr lang="zh-CN" altLang="en-US"/>
          </a:p>
        </p:txBody>
      </p:sp>
    </p:spTree>
    <p:extLst>
      <p:ext uri="{BB962C8B-B14F-4D97-AF65-F5344CB8AC3E}">
        <p14:creationId xmlns:p14="http://schemas.microsoft.com/office/powerpoint/2010/main" val="386478199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70</a:t>
            </a:fld>
            <a:endParaRPr lang="zh-CN" altLang="en-US"/>
          </a:p>
        </p:txBody>
      </p:sp>
    </p:spTree>
    <p:extLst>
      <p:ext uri="{BB962C8B-B14F-4D97-AF65-F5344CB8AC3E}">
        <p14:creationId xmlns:p14="http://schemas.microsoft.com/office/powerpoint/2010/main" val="366396562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71</a:t>
            </a:fld>
            <a:endParaRPr lang="zh-CN" altLang="en-US"/>
          </a:p>
        </p:txBody>
      </p:sp>
    </p:spTree>
    <p:extLst>
      <p:ext uri="{BB962C8B-B14F-4D97-AF65-F5344CB8AC3E}">
        <p14:creationId xmlns:p14="http://schemas.microsoft.com/office/powerpoint/2010/main" val="277390895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72</a:t>
            </a:fld>
            <a:endParaRPr lang="zh-CN" altLang="en-US"/>
          </a:p>
        </p:txBody>
      </p:sp>
    </p:spTree>
    <p:extLst>
      <p:ext uri="{BB962C8B-B14F-4D97-AF65-F5344CB8AC3E}">
        <p14:creationId xmlns:p14="http://schemas.microsoft.com/office/powerpoint/2010/main" val="187831691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73</a:t>
            </a:fld>
            <a:endParaRPr lang="zh-CN" altLang="en-US"/>
          </a:p>
        </p:txBody>
      </p:sp>
    </p:spTree>
    <p:extLst>
      <p:ext uri="{BB962C8B-B14F-4D97-AF65-F5344CB8AC3E}">
        <p14:creationId xmlns:p14="http://schemas.microsoft.com/office/powerpoint/2010/main" val="164147462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74</a:t>
            </a:fld>
            <a:endParaRPr lang="zh-CN" altLang="en-US"/>
          </a:p>
        </p:txBody>
      </p:sp>
    </p:spTree>
    <p:extLst>
      <p:ext uri="{BB962C8B-B14F-4D97-AF65-F5344CB8AC3E}">
        <p14:creationId xmlns:p14="http://schemas.microsoft.com/office/powerpoint/2010/main" val="17004111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75</a:t>
            </a:fld>
            <a:endParaRPr lang="zh-CN" altLang="en-US"/>
          </a:p>
        </p:txBody>
      </p:sp>
    </p:spTree>
    <p:extLst>
      <p:ext uri="{BB962C8B-B14F-4D97-AF65-F5344CB8AC3E}">
        <p14:creationId xmlns:p14="http://schemas.microsoft.com/office/powerpoint/2010/main" val="380567673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76</a:t>
            </a:fld>
            <a:endParaRPr lang="zh-CN" altLang="en-US"/>
          </a:p>
        </p:txBody>
      </p:sp>
    </p:spTree>
    <p:extLst>
      <p:ext uri="{BB962C8B-B14F-4D97-AF65-F5344CB8AC3E}">
        <p14:creationId xmlns:p14="http://schemas.microsoft.com/office/powerpoint/2010/main" val="88481357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8</a:t>
            </a:fld>
            <a:endParaRPr lang="zh-CN" altLang="en-US"/>
          </a:p>
        </p:txBody>
      </p:sp>
    </p:spTree>
    <p:extLst>
      <p:ext uri="{BB962C8B-B14F-4D97-AF65-F5344CB8AC3E}">
        <p14:creationId xmlns:p14="http://schemas.microsoft.com/office/powerpoint/2010/main" val="26488852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77</a:t>
            </a:fld>
            <a:endParaRPr lang="zh-CN" altLang="en-US"/>
          </a:p>
        </p:txBody>
      </p:sp>
    </p:spTree>
    <p:extLst>
      <p:ext uri="{BB962C8B-B14F-4D97-AF65-F5344CB8AC3E}">
        <p14:creationId xmlns:p14="http://schemas.microsoft.com/office/powerpoint/2010/main" val="307447584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79</a:t>
            </a:fld>
            <a:endParaRPr lang="zh-CN" altLang="en-US"/>
          </a:p>
        </p:txBody>
      </p:sp>
    </p:spTree>
    <p:extLst>
      <p:ext uri="{BB962C8B-B14F-4D97-AF65-F5344CB8AC3E}">
        <p14:creationId xmlns:p14="http://schemas.microsoft.com/office/powerpoint/2010/main" val="336543269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80</a:t>
            </a:fld>
            <a:endParaRPr lang="zh-CN" altLang="en-US"/>
          </a:p>
        </p:txBody>
      </p:sp>
    </p:spTree>
    <p:extLst>
      <p:ext uri="{BB962C8B-B14F-4D97-AF65-F5344CB8AC3E}">
        <p14:creationId xmlns:p14="http://schemas.microsoft.com/office/powerpoint/2010/main" val="387146977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沟通与合作</a:t>
            </a:r>
          </a:p>
        </p:txBody>
      </p:sp>
      <p:sp>
        <p:nvSpPr>
          <p:cNvPr id="4" name="灯片编号占位符 3"/>
          <p:cNvSpPr>
            <a:spLocks noGrp="1"/>
          </p:cNvSpPr>
          <p:nvPr>
            <p:ph type="sldNum" sz="quarter" idx="5"/>
          </p:nvPr>
        </p:nvSpPr>
        <p:spPr/>
        <p:txBody>
          <a:bodyPr/>
          <a:lstStyle/>
          <a:p>
            <a:fld id="{F2E81C92-FB04-4531-AA7B-867E9634CAD9}" type="slidenum">
              <a:rPr lang="zh-CN" altLang="en-US" smtClean="0"/>
              <a:t>81</a:t>
            </a:fld>
            <a:endParaRPr lang="zh-CN" altLang="en-US"/>
          </a:p>
        </p:txBody>
      </p:sp>
    </p:spTree>
    <p:extLst>
      <p:ext uri="{BB962C8B-B14F-4D97-AF65-F5344CB8AC3E}">
        <p14:creationId xmlns:p14="http://schemas.microsoft.com/office/powerpoint/2010/main" val="273557641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信息素养</a:t>
            </a:r>
          </a:p>
        </p:txBody>
      </p:sp>
      <p:sp>
        <p:nvSpPr>
          <p:cNvPr id="4" name="灯片编号占位符 3"/>
          <p:cNvSpPr>
            <a:spLocks noGrp="1"/>
          </p:cNvSpPr>
          <p:nvPr>
            <p:ph type="sldNum" sz="quarter" idx="5"/>
          </p:nvPr>
        </p:nvSpPr>
        <p:spPr/>
        <p:txBody>
          <a:bodyPr/>
          <a:lstStyle/>
          <a:p>
            <a:fld id="{F2E81C92-FB04-4531-AA7B-867E9634CAD9}" type="slidenum">
              <a:rPr lang="zh-CN" altLang="en-US" smtClean="0"/>
              <a:t>82</a:t>
            </a:fld>
            <a:endParaRPr lang="zh-CN" altLang="en-US"/>
          </a:p>
        </p:txBody>
      </p:sp>
    </p:spTree>
    <p:extLst>
      <p:ext uri="{BB962C8B-B14F-4D97-AF65-F5344CB8AC3E}">
        <p14:creationId xmlns:p14="http://schemas.microsoft.com/office/powerpoint/2010/main" val="245641754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批判性思维</a:t>
            </a:r>
          </a:p>
        </p:txBody>
      </p:sp>
      <p:sp>
        <p:nvSpPr>
          <p:cNvPr id="4" name="灯片编号占位符 3"/>
          <p:cNvSpPr>
            <a:spLocks noGrp="1"/>
          </p:cNvSpPr>
          <p:nvPr>
            <p:ph type="sldNum" sz="quarter" idx="5"/>
          </p:nvPr>
        </p:nvSpPr>
        <p:spPr/>
        <p:txBody>
          <a:bodyPr/>
          <a:lstStyle/>
          <a:p>
            <a:fld id="{F2E81C92-FB04-4531-AA7B-867E9634CAD9}" type="slidenum">
              <a:rPr lang="zh-CN" altLang="en-US" smtClean="0"/>
              <a:t>83</a:t>
            </a:fld>
            <a:endParaRPr lang="zh-CN" altLang="en-US"/>
          </a:p>
        </p:txBody>
      </p:sp>
    </p:spTree>
    <p:extLst>
      <p:ext uri="{BB962C8B-B14F-4D97-AF65-F5344CB8AC3E}">
        <p14:creationId xmlns:p14="http://schemas.microsoft.com/office/powerpoint/2010/main" val="91849284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终身学习</a:t>
            </a:r>
          </a:p>
        </p:txBody>
      </p:sp>
      <p:sp>
        <p:nvSpPr>
          <p:cNvPr id="4" name="灯片编号占位符 3"/>
          <p:cNvSpPr>
            <a:spLocks noGrp="1"/>
          </p:cNvSpPr>
          <p:nvPr>
            <p:ph type="sldNum" sz="quarter" idx="5"/>
          </p:nvPr>
        </p:nvSpPr>
        <p:spPr/>
        <p:txBody>
          <a:bodyPr/>
          <a:lstStyle/>
          <a:p>
            <a:fld id="{F2E81C92-FB04-4531-AA7B-867E9634CAD9}" type="slidenum">
              <a:rPr lang="zh-CN" altLang="en-US" smtClean="0"/>
              <a:t>84</a:t>
            </a:fld>
            <a:endParaRPr lang="zh-CN" altLang="en-US"/>
          </a:p>
        </p:txBody>
      </p:sp>
    </p:spTree>
    <p:extLst>
      <p:ext uri="{BB962C8B-B14F-4D97-AF65-F5344CB8AC3E}">
        <p14:creationId xmlns:p14="http://schemas.microsoft.com/office/powerpoint/2010/main" val="23493548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公民责任</a:t>
            </a:r>
          </a:p>
        </p:txBody>
      </p:sp>
      <p:sp>
        <p:nvSpPr>
          <p:cNvPr id="4" name="灯片编号占位符 3"/>
          <p:cNvSpPr>
            <a:spLocks noGrp="1"/>
          </p:cNvSpPr>
          <p:nvPr>
            <p:ph type="sldNum" sz="quarter" idx="5"/>
          </p:nvPr>
        </p:nvSpPr>
        <p:spPr/>
        <p:txBody>
          <a:bodyPr/>
          <a:lstStyle/>
          <a:p>
            <a:fld id="{F2E81C92-FB04-4531-AA7B-867E9634CAD9}" type="slidenum">
              <a:rPr lang="zh-CN" altLang="en-US" smtClean="0"/>
              <a:t>85</a:t>
            </a:fld>
            <a:endParaRPr lang="zh-CN" altLang="en-US"/>
          </a:p>
        </p:txBody>
      </p:sp>
    </p:spTree>
    <p:extLst>
      <p:ext uri="{BB962C8B-B14F-4D97-AF65-F5344CB8AC3E}">
        <p14:creationId xmlns:p14="http://schemas.microsoft.com/office/powerpoint/2010/main" val="284935207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89</a:t>
            </a:fld>
            <a:endParaRPr lang="zh-CN" altLang="en-US"/>
          </a:p>
        </p:txBody>
      </p:sp>
    </p:spTree>
    <p:extLst>
      <p:ext uri="{BB962C8B-B14F-4D97-AF65-F5344CB8AC3E}">
        <p14:creationId xmlns:p14="http://schemas.microsoft.com/office/powerpoint/2010/main" val="154642675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90</a:t>
            </a:fld>
            <a:endParaRPr lang="zh-CN" altLang="en-US"/>
          </a:p>
        </p:txBody>
      </p:sp>
    </p:spTree>
    <p:extLst>
      <p:ext uri="{BB962C8B-B14F-4D97-AF65-F5344CB8AC3E}">
        <p14:creationId xmlns:p14="http://schemas.microsoft.com/office/powerpoint/2010/main" val="39506306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9</a:t>
            </a:fld>
            <a:endParaRPr lang="zh-CN" altLang="en-US"/>
          </a:p>
        </p:txBody>
      </p:sp>
    </p:spTree>
    <p:extLst>
      <p:ext uri="{BB962C8B-B14F-4D97-AF65-F5344CB8AC3E}">
        <p14:creationId xmlns:p14="http://schemas.microsoft.com/office/powerpoint/2010/main" val="111951238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91</a:t>
            </a:fld>
            <a:endParaRPr lang="zh-CN" altLang="en-US"/>
          </a:p>
        </p:txBody>
      </p:sp>
    </p:spTree>
    <p:extLst>
      <p:ext uri="{BB962C8B-B14F-4D97-AF65-F5344CB8AC3E}">
        <p14:creationId xmlns:p14="http://schemas.microsoft.com/office/powerpoint/2010/main" val="27512160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92</a:t>
            </a:fld>
            <a:endParaRPr lang="zh-CN" altLang="en-US"/>
          </a:p>
        </p:txBody>
      </p:sp>
    </p:spTree>
    <p:extLst>
      <p:ext uri="{BB962C8B-B14F-4D97-AF65-F5344CB8AC3E}">
        <p14:creationId xmlns:p14="http://schemas.microsoft.com/office/powerpoint/2010/main" val="128622134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93</a:t>
            </a:fld>
            <a:endParaRPr lang="zh-CN" altLang="en-US"/>
          </a:p>
        </p:txBody>
      </p:sp>
    </p:spTree>
    <p:extLst>
      <p:ext uri="{BB962C8B-B14F-4D97-AF65-F5344CB8AC3E}">
        <p14:creationId xmlns:p14="http://schemas.microsoft.com/office/powerpoint/2010/main" val="73075738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94</a:t>
            </a:fld>
            <a:endParaRPr lang="zh-CN" altLang="en-US"/>
          </a:p>
        </p:txBody>
      </p:sp>
    </p:spTree>
    <p:extLst>
      <p:ext uri="{BB962C8B-B14F-4D97-AF65-F5344CB8AC3E}">
        <p14:creationId xmlns:p14="http://schemas.microsoft.com/office/powerpoint/2010/main" val="217486189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95</a:t>
            </a:fld>
            <a:endParaRPr lang="zh-CN" altLang="en-US"/>
          </a:p>
        </p:txBody>
      </p:sp>
    </p:spTree>
    <p:extLst>
      <p:ext uri="{BB962C8B-B14F-4D97-AF65-F5344CB8AC3E}">
        <p14:creationId xmlns:p14="http://schemas.microsoft.com/office/powerpoint/2010/main" val="346073263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97</a:t>
            </a:fld>
            <a:endParaRPr lang="zh-CN" altLang="en-US"/>
          </a:p>
        </p:txBody>
      </p:sp>
    </p:spTree>
    <p:extLst>
      <p:ext uri="{BB962C8B-B14F-4D97-AF65-F5344CB8AC3E}">
        <p14:creationId xmlns:p14="http://schemas.microsoft.com/office/powerpoint/2010/main" val="42370399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98</a:t>
            </a:fld>
            <a:endParaRPr lang="zh-CN" altLang="en-US"/>
          </a:p>
        </p:txBody>
      </p:sp>
    </p:spTree>
    <p:extLst>
      <p:ext uri="{BB962C8B-B14F-4D97-AF65-F5344CB8AC3E}">
        <p14:creationId xmlns:p14="http://schemas.microsoft.com/office/powerpoint/2010/main" val="382349456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99</a:t>
            </a:fld>
            <a:endParaRPr lang="zh-CN" altLang="en-US"/>
          </a:p>
        </p:txBody>
      </p:sp>
    </p:spTree>
    <p:extLst>
      <p:ext uri="{BB962C8B-B14F-4D97-AF65-F5344CB8AC3E}">
        <p14:creationId xmlns:p14="http://schemas.microsoft.com/office/powerpoint/2010/main" val="138568099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100</a:t>
            </a:fld>
            <a:endParaRPr lang="zh-CN" altLang="en-US"/>
          </a:p>
        </p:txBody>
      </p:sp>
    </p:spTree>
    <p:extLst>
      <p:ext uri="{BB962C8B-B14F-4D97-AF65-F5344CB8AC3E}">
        <p14:creationId xmlns:p14="http://schemas.microsoft.com/office/powerpoint/2010/main" val="115641642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101</a:t>
            </a:fld>
            <a:endParaRPr lang="zh-CN" altLang="en-US"/>
          </a:p>
        </p:txBody>
      </p:sp>
    </p:spTree>
    <p:extLst>
      <p:ext uri="{BB962C8B-B14F-4D97-AF65-F5344CB8AC3E}">
        <p14:creationId xmlns:p14="http://schemas.microsoft.com/office/powerpoint/2010/main" val="272084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10</a:t>
            </a:fld>
            <a:endParaRPr lang="zh-CN" altLang="en-US"/>
          </a:p>
        </p:txBody>
      </p:sp>
    </p:spTree>
    <p:extLst>
      <p:ext uri="{BB962C8B-B14F-4D97-AF65-F5344CB8AC3E}">
        <p14:creationId xmlns:p14="http://schemas.microsoft.com/office/powerpoint/2010/main" val="204742330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106</a:t>
            </a:fld>
            <a:endParaRPr lang="zh-CN" altLang="en-US"/>
          </a:p>
        </p:txBody>
      </p:sp>
    </p:spTree>
    <p:extLst>
      <p:ext uri="{BB962C8B-B14F-4D97-AF65-F5344CB8AC3E}">
        <p14:creationId xmlns:p14="http://schemas.microsoft.com/office/powerpoint/2010/main" val="102850337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107</a:t>
            </a:fld>
            <a:endParaRPr lang="zh-CN" altLang="en-US"/>
          </a:p>
        </p:txBody>
      </p:sp>
    </p:spTree>
    <p:extLst>
      <p:ext uri="{BB962C8B-B14F-4D97-AF65-F5344CB8AC3E}">
        <p14:creationId xmlns:p14="http://schemas.microsoft.com/office/powerpoint/2010/main" val="206921185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108</a:t>
            </a:fld>
            <a:endParaRPr lang="zh-CN" altLang="en-US"/>
          </a:p>
        </p:txBody>
      </p:sp>
    </p:spTree>
    <p:extLst>
      <p:ext uri="{BB962C8B-B14F-4D97-AF65-F5344CB8AC3E}">
        <p14:creationId xmlns:p14="http://schemas.microsoft.com/office/powerpoint/2010/main" val="396045069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109</a:t>
            </a:fld>
            <a:endParaRPr lang="zh-CN" altLang="en-US"/>
          </a:p>
        </p:txBody>
      </p:sp>
    </p:spTree>
    <p:extLst>
      <p:ext uri="{BB962C8B-B14F-4D97-AF65-F5344CB8AC3E}">
        <p14:creationId xmlns:p14="http://schemas.microsoft.com/office/powerpoint/2010/main" val="61219002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110</a:t>
            </a:fld>
            <a:endParaRPr lang="zh-CN" altLang="en-US"/>
          </a:p>
        </p:txBody>
      </p:sp>
    </p:spTree>
    <p:extLst>
      <p:ext uri="{BB962C8B-B14F-4D97-AF65-F5344CB8AC3E}">
        <p14:creationId xmlns:p14="http://schemas.microsoft.com/office/powerpoint/2010/main" val="125800963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112</a:t>
            </a:fld>
            <a:endParaRPr lang="zh-CN" altLang="en-US"/>
          </a:p>
        </p:txBody>
      </p:sp>
    </p:spTree>
    <p:extLst>
      <p:ext uri="{BB962C8B-B14F-4D97-AF65-F5344CB8AC3E}">
        <p14:creationId xmlns:p14="http://schemas.microsoft.com/office/powerpoint/2010/main" val="427684843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113</a:t>
            </a:fld>
            <a:endParaRPr lang="zh-CN" altLang="en-US"/>
          </a:p>
        </p:txBody>
      </p:sp>
    </p:spTree>
    <p:extLst>
      <p:ext uri="{BB962C8B-B14F-4D97-AF65-F5344CB8AC3E}">
        <p14:creationId xmlns:p14="http://schemas.microsoft.com/office/powerpoint/2010/main" val="295394143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114</a:t>
            </a:fld>
            <a:endParaRPr lang="zh-CN" altLang="en-US"/>
          </a:p>
        </p:txBody>
      </p:sp>
    </p:spTree>
    <p:extLst>
      <p:ext uri="{BB962C8B-B14F-4D97-AF65-F5344CB8AC3E}">
        <p14:creationId xmlns:p14="http://schemas.microsoft.com/office/powerpoint/2010/main" val="179074837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2E81C92-FB04-4531-AA7B-867E9634CAD9}"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14773172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116</a:t>
            </a:fld>
            <a:endParaRPr lang="zh-CN" altLang="en-US"/>
          </a:p>
        </p:txBody>
      </p:sp>
    </p:spTree>
    <p:extLst>
      <p:ext uri="{BB962C8B-B14F-4D97-AF65-F5344CB8AC3E}">
        <p14:creationId xmlns:p14="http://schemas.microsoft.com/office/powerpoint/2010/main" val="277795450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2E81C92-FB04-4531-AA7B-867E9634CAD9}" type="slidenum">
              <a:rPr lang="zh-CN" altLang="en-US" smtClean="0"/>
              <a:t>11</a:t>
            </a:fld>
            <a:endParaRPr lang="zh-CN" altLang="en-US"/>
          </a:p>
        </p:txBody>
      </p:sp>
    </p:spTree>
    <p:extLst>
      <p:ext uri="{BB962C8B-B14F-4D97-AF65-F5344CB8AC3E}">
        <p14:creationId xmlns:p14="http://schemas.microsoft.com/office/powerpoint/2010/main" val="59941208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117</a:t>
            </a:fld>
            <a:endParaRPr lang="zh-CN" altLang="en-US"/>
          </a:p>
        </p:txBody>
      </p:sp>
    </p:spTree>
    <p:extLst>
      <p:ext uri="{BB962C8B-B14F-4D97-AF65-F5344CB8AC3E}">
        <p14:creationId xmlns:p14="http://schemas.microsoft.com/office/powerpoint/2010/main" val="292477758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118</a:t>
            </a:fld>
            <a:endParaRPr lang="zh-CN" altLang="en-US"/>
          </a:p>
        </p:txBody>
      </p:sp>
    </p:spTree>
    <p:extLst>
      <p:ext uri="{BB962C8B-B14F-4D97-AF65-F5344CB8AC3E}">
        <p14:creationId xmlns:p14="http://schemas.microsoft.com/office/powerpoint/2010/main" val="94085999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120</a:t>
            </a:fld>
            <a:endParaRPr lang="zh-CN" altLang="en-US"/>
          </a:p>
        </p:txBody>
      </p:sp>
    </p:spTree>
    <p:extLst>
      <p:ext uri="{BB962C8B-B14F-4D97-AF65-F5344CB8AC3E}">
        <p14:creationId xmlns:p14="http://schemas.microsoft.com/office/powerpoint/2010/main" val="382101754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121</a:t>
            </a:fld>
            <a:endParaRPr lang="zh-CN" altLang="en-US"/>
          </a:p>
        </p:txBody>
      </p:sp>
    </p:spTree>
    <p:extLst>
      <p:ext uri="{BB962C8B-B14F-4D97-AF65-F5344CB8AC3E}">
        <p14:creationId xmlns:p14="http://schemas.microsoft.com/office/powerpoint/2010/main" val="293547590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122</a:t>
            </a:fld>
            <a:endParaRPr lang="zh-CN" altLang="en-US"/>
          </a:p>
        </p:txBody>
      </p:sp>
    </p:spTree>
    <p:extLst>
      <p:ext uri="{BB962C8B-B14F-4D97-AF65-F5344CB8AC3E}">
        <p14:creationId xmlns:p14="http://schemas.microsoft.com/office/powerpoint/2010/main" val="66089168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123</a:t>
            </a:fld>
            <a:endParaRPr lang="zh-CN" altLang="en-US"/>
          </a:p>
        </p:txBody>
      </p:sp>
    </p:spTree>
    <p:extLst>
      <p:ext uri="{BB962C8B-B14F-4D97-AF65-F5344CB8AC3E}">
        <p14:creationId xmlns:p14="http://schemas.microsoft.com/office/powerpoint/2010/main" val="36335676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124</a:t>
            </a:fld>
            <a:endParaRPr lang="zh-CN" altLang="en-US"/>
          </a:p>
        </p:txBody>
      </p:sp>
    </p:spTree>
    <p:extLst>
      <p:ext uri="{BB962C8B-B14F-4D97-AF65-F5344CB8AC3E}">
        <p14:creationId xmlns:p14="http://schemas.microsoft.com/office/powerpoint/2010/main" val="328496206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125</a:t>
            </a:fld>
            <a:endParaRPr lang="zh-CN" altLang="en-US"/>
          </a:p>
        </p:txBody>
      </p:sp>
    </p:spTree>
    <p:extLst>
      <p:ext uri="{BB962C8B-B14F-4D97-AF65-F5344CB8AC3E}">
        <p14:creationId xmlns:p14="http://schemas.microsoft.com/office/powerpoint/2010/main" val="96846550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126</a:t>
            </a:fld>
            <a:endParaRPr lang="zh-CN" altLang="en-US"/>
          </a:p>
        </p:txBody>
      </p:sp>
    </p:spTree>
    <p:extLst>
      <p:ext uri="{BB962C8B-B14F-4D97-AF65-F5344CB8AC3E}">
        <p14:creationId xmlns:p14="http://schemas.microsoft.com/office/powerpoint/2010/main" val="36175520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mj-lt"/>
              <a:buAutoNum type="arabicPeriod"/>
            </a:pPr>
            <a:r>
              <a:rPr lang="zh-CN" altLang="en-US" b="1" dirty="0">
                <a:effectLst/>
              </a:rPr>
              <a:t>目标性原则</a:t>
            </a:r>
            <a:r>
              <a:rPr lang="zh-CN" altLang="en-US" dirty="0"/>
              <a:t>：课程标准必须服从于培养目标，与培养目标关系不密切的内容少要或不要，与培养目标相矛盾的内容坚决不要。</a:t>
            </a:r>
          </a:p>
          <a:p>
            <a:pPr>
              <a:buFont typeface="+mj-lt"/>
              <a:buAutoNum type="arabicPeriod"/>
            </a:pPr>
            <a:r>
              <a:rPr lang="zh-CN" altLang="en-US" b="1" dirty="0">
                <a:effectLst/>
              </a:rPr>
              <a:t>实践性原则</a:t>
            </a:r>
            <a:r>
              <a:rPr lang="zh-CN" altLang="en-US" dirty="0"/>
              <a:t>：课程标准应体现职业教育的特性与职业岗位的要求，坚持以工作过程为导向，以典型工作任务为载体。</a:t>
            </a:r>
          </a:p>
          <a:p>
            <a:pPr>
              <a:buFont typeface="+mj-lt"/>
              <a:buAutoNum type="arabicPeriod"/>
            </a:pPr>
            <a:r>
              <a:rPr lang="zh-CN" altLang="en-US" b="1" dirty="0">
                <a:effectLst/>
              </a:rPr>
              <a:t>规范性原则</a:t>
            </a:r>
            <a:r>
              <a:rPr lang="zh-CN" altLang="en-US" dirty="0"/>
              <a:t>：课程标准语言表达要准确，技术术语和要求应符合国家有关标准和技术规范，格式应符合相关要求。</a:t>
            </a:r>
          </a:p>
          <a:p>
            <a:pPr>
              <a:buFont typeface="+mj-lt"/>
              <a:buAutoNum type="arabicPeriod"/>
            </a:pPr>
            <a:r>
              <a:rPr lang="zh-CN" altLang="en-US" b="1" dirty="0">
                <a:effectLst/>
              </a:rPr>
              <a:t>可操作性原则</a:t>
            </a:r>
            <a:r>
              <a:rPr lang="zh-CN" altLang="en-US" dirty="0"/>
              <a:t>：课程标准的各项内容和要求应当清晰明确，尽可能具体化，便于任课教师参照执行。</a:t>
            </a:r>
          </a:p>
          <a:p>
            <a:pPr>
              <a:buFont typeface="+mj-lt"/>
              <a:buAutoNum type="arabicPeriod"/>
            </a:pPr>
            <a:r>
              <a:rPr lang="zh-CN" altLang="en-US" b="1" dirty="0">
                <a:effectLst/>
              </a:rPr>
              <a:t>可持续发展原则</a:t>
            </a:r>
            <a:r>
              <a:rPr lang="zh-CN" altLang="en-US" dirty="0"/>
              <a:t>：打破不适应现代职业教育的传统教育观念的束缚，重视学生学习能力的培养，构建适合现代职教理念、能够支撑学生可持续发展的课程标准。</a:t>
            </a:r>
          </a:p>
          <a:p>
            <a:endParaRPr lang="zh-CN" altLang="en-US" dirty="0"/>
          </a:p>
        </p:txBody>
      </p:sp>
      <p:sp>
        <p:nvSpPr>
          <p:cNvPr id="4" name="灯片编号占位符 3"/>
          <p:cNvSpPr>
            <a:spLocks noGrp="1"/>
          </p:cNvSpPr>
          <p:nvPr>
            <p:ph type="sldNum" sz="quarter" idx="10"/>
          </p:nvPr>
        </p:nvSpPr>
        <p:spPr/>
        <p:txBody>
          <a:bodyPr/>
          <a:lstStyle/>
          <a:p>
            <a:fld id="{F2E81C92-FB04-4531-AA7B-867E9634CAD9}" type="slidenum">
              <a:rPr lang="zh-CN" altLang="en-US" smtClean="0"/>
              <a:t>128</a:t>
            </a:fld>
            <a:endParaRPr lang="zh-CN" altLang="en-US"/>
          </a:p>
        </p:txBody>
      </p:sp>
    </p:spTree>
    <p:extLst>
      <p:ext uri="{BB962C8B-B14F-4D97-AF65-F5344CB8AC3E}">
        <p14:creationId xmlns:p14="http://schemas.microsoft.com/office/powerpoint/2010/main" val="39546274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
        <p:nvSpPr>
          <p:cNvPr id="2" name="任意多边形: 形状 1">
            <a:extLst>
              <a:ext uri="{FF2B5EF4-FFF2-40B4-BE49-F238E27FC236}">
                <a16:creationId xmlns:a16="http://schemas.microsoft.com/office/drawing/2014/main" id="{87027AC9-0380-9876-D219-18CBAA140BFF}"/>
              </a:ext>
            </a:extLst>
          </p:cNvPr>
          <p:cNvSpPr/>
          <p:nvPr userDrawn="1"/>
        </p:nvSpPr>
        <p:spPr>
          <a:xfrm>
            <a:off x="7548161" y="5628270"/>
            <a:ext cx="4643840" cy="1244243"/>
          </a:xfrm>
          <a:custGeom>
            <a:avLst/>
            <a:gdLst>
              <a:gd name="connsiteX0" fmla="*/ 9106161 w 9106161"/>
              <a:gd name="connsiteY0" fmla="*/ 0 h 2439850"/>
              <a:gd name="connsiteX1" fmla="*/ 9106161 w 9106161"/>
              <a:gd name="connsiteY1" fmla="*/ 2439850 h 2439850"/>
              <a:gd name="connsiteX2" fmla="*/ 0 w 9106161"/>
              <a:gd name="connsiteY2" fmla="*/ 2439850 h 2439850"/>
              <a:gd name="connsiteX3" fmla="*/ 40317 w 9106161"/>
              <a:gd name="connsiteY3" fmla="*/ 2433920 h 2439850"/>
              <a:gd name="connsiteX4" fmla="*/ 2469255 w 9106161"/>
              <a:gd name="connsiteY4" fmla="*/ 1446690 h 2439850"/>
              <a:gd name="connsiteX5" fmla="*/ 5404107 w 9106161"/>
              <a:gd name="connsiteY5" fmla="*/ 1626730 h 2439850"/>
              <a:gd name="connsiteX6" fmla="*/ 6670600 w 9106161"/>
              <a:gd name="connsiteY6" fmla="*/ 588038 h 2439850"/>
              <a:gd name="connsiteX7" fmla="*/ 8672945 w 9106161"/>
              <a:gd name="connsiteY7" fmla="*/ 77131 h 243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6161" h="2439850">
                <a:moveTo>
                  <a:pt x="9106161" y="0"/>
                </a:moveTo>
                <a:lnTo>
                  <a:pt x="9106161" y="2439850"/>
                </a:lnTo>
                <a:lnTo>
                  <a:pt x="0" y="2439850"/>
                </a:lnTo>
                <a:lnTo>
                  <a:pt x="40317" y="2433920"/>
                </a:lnTo>
                <a:cubicBezTo>
                  <a:pt x="2199716" y="2096895"/>
                  <a:pt x="1568056" y="1582191"/>
                  <a:pt x="2469255" y="1446690"/>
                </a:cubicBezTo>
                <a:cubicBezTo>
                  <a:pt x="3399526" y="1306818"/>
                  <a:pt x="4703884" y="1769839"/>
                  <a:pt x="5404107" y="1626730"/>
                </a:cubicBezTo>
                <a:cubicBezTo>
                  <a:pt x="6104331" y="1483621"/>
                  <a:pt x="5994731" y="869639"/>
                  <a:pt x="6670600" y="588038"/>
                </a:cubicBezTo>
                <a:cubicBezTo>
                  <a:pt x="7177501" y="376837"/>
                  <a:pt x="7898465" y="220167"/>
                  <a:pt x="8672945" y="77131"/>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pSp>
        <p:nvGrpSpPr>
          <p:cNvPr id="3" name="图形 14">
            <a:extLst>
              <a:ext uri="{FF2B5EF4-FFF2-40B4-BE49-F238E27FC236}">
                <a16:creationId xmlns:a16="http://schemas.microsoft.com/office/drawing/2014/main" id="{94ABBD6D-F083-6035-E361-BE77085414E0}"/>
              </a:ext>
            </a:extLst>
          </p:cNvPr>
          <p:cNvGrpSpPr/>
          <p:nvPr userDrawn="1"/>
        </p:nvGrpSpPr>
        <p:grpSpPr>
          <a:xfrm>
            <a:off x="8565299" y="5650778"/>
            <a:ext cx="376540" cy="813915"/>
            <a:chOff x="2820309" y="3354585"/>
            <a:chExt cx="845856" cy="1828370"/>
          </a:xfrm>
        </p:grpSpPr>
        <p:sp>
          <p:nvSpPr>
            <p:cNvPr id="4" name="任意多边形: 形状 3">
              <a:extLst>
                <a:ext uri="{FF2B5EF4-FFF2-40B4-BE49-F238E27FC236}">
                  <a16:creationId xmlns:a16="http://schemas.microsoft.com/office/drawing/2014/main" id="{A10858E0-9DEB-A421-58AF-D40427FCB0AF}"/>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5" name="任意多边形: 形状 4">
              <a:extLst>
                <a:ext uri="{FF2B5EF4-FFF2-40B4-BE49-F238E27FC236}">
                  <a16:creationId xmlns:a16="http://schemas.microsoft.com/office/drawing/2014/main" id="{231AF642-81FE-58AC-032E-9BEF637D49EA}"/>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6" name="任意多边形: 形状 5">
              <a:extLst>
                <a:ext uri="{FF2B5EF4-FFF2-40B4-BE49-F238E27FC236}">
                  <a16:creationId xmlns:a16="http://schemas.microsoft.com/office/drawing/2014/main" id="{ACC23752-A0FA-E415-16D1-54C21FB19CEC}"/>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7" name="任意多边形: 形状 6">
              <a:extLst>
                <a:ext uri="{FF2B5EF4-FFF2-40B4-BE49-F238E27FC236}">
                  <a16:creationId xmlns:a16="http://schemas.microsoft.com/office/drawing/2014/main" id="{83F5DDE2-5D73-09BB-0505-3F21877E338D}"/>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8" name="任意多边形: 形状 7">
              <a:extLst>
                <a:ext uri="{FF2B5EF4-FFF2-40B4-BE49-F238E27FC236}">
                  <a16:creationId xmlns:a16="http://schemas.microsoft.com/office/drawing/2014/main" id="{E6190172-4995-E16A-D78B-355274BB0925}"/>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9" name="任意多边形: 形状 8">
              <a:extLst>
                <a:ext uri="{FF2B5EF4-FFF2-40B4-BE49-F238E27FC236}">
                  <a16:creationId xmlns:a16="http://schemas.microsoft.com/office/drawing/2014/main" id="{80BAC6F9-2226-5709-6611-B9976280810C}"/>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10" name="组合 9">
            <a:extLst>
              <a:ext uri="{FF2B5EF4-FFF2-40B4-BE49-F238E27FC236}">
                <a16:creationId xmlns:a16="http://schemas.microsoft.com/office/drawing/2014/main" id="{4B91361D-4A04-B69F-2D2D-45509A3DE3B4}"/>
              </a:ext>
            </a:extLst>
          </p:cNvPr>
          <p:cNvGrpSpPr/>
          <p:nvPr userDrawn="1"/>
        </p:nvGrpSpPr>
        <p:grpSpPr>
          <a:xfrm>
            <a:off x="9199298" y="5289051"/>
            <a:ext cx="2347410" cy="1244243"/>
            <a:chOff x="3695326" y="2197295"/>
            <a:chExt cx="7764889" cy="4115774"/>
          </a:xfrm>
        </p:grpSpPr>
        <p:grpSp>
          <p:nvGrpSpPr>
            <p:cNvPr id="11" name="组合 10">
              <a:extLst>
                <a:ext uri="{FF2B5EF4-FFF2-40B4-BE49-F238E27FC236}">
                  <a16:creationId xmlns:a16="http://schemas.microsoft.com/office/drawing/2014/main" id="{57EC41E1-560A-BBDD-5174-B19C7885D7DF}"/>
                </a:ext>
              </a:extLst>
            </p:cNvPr>
            <p:cNvGrpSpPr/>
            <p:nvPr/>
          </p:nvGrpSpPr>
          <p:grpSpPr>
            <a:xfrm>
              <a:off x="7695064" y="2197295"/>
              <a:ext cx="3765151" cy="4115774"/>
              <a:chOff x="325006" y="3441219"/>
              <a:chExt cx="2314007" cy="2529495"/>
            </a:xfrm>
          </p:grpSpPr>
          <p:sp>
            <p:nvSpPr>
              <p:cNvPr id="75" name="任意多边形: 形状 74">
                <a:extLst>
                  <a:ext uri="{FF2B5EF4-FFF2-40B4-BE49-F238E27FC236}">
                    <a16:creationId xmlns:a16="http://schemas.microsoft.com/office/drawing/2014/main" id="{89E7B3CA-3C6F-B2B9-2624-9DB66222AC94}"/>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76" name="任意多边形: 形状 75">
                <a:extLst>
                  <a:ext uri="{FF2B5EF4-FFF2-40B4-BE49-F238E27FC236}">
                    <a16:creationId xmlns:a16="http://schemas.microsoft.com/office/drawing/2014/main" id="{F075C331-9D85-21AF-A61B-ACAAA22969FF}"/>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77" name="任意多边形: 形状 76">
                <a:extLst>
                  <a:ext uri="{FF2B5EF4-FFF2-40B4-BE49-F238E27FC236}">
                    <a16:creationId xmlns:a16="http://schemas.microsoft.com/office/drawing/2014/main" id="{09749BE3-8667-46F5-D02D-E4466076CAA3}"/>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78" name="任意多边形: 形状 77">
                <a:extLst>
                  <a:ext uri="{FF2B5EF4-FFF2-40B4-BE49-F238E27FC236}">
                    <a16:creationId xmlns:a16="http://schemas.microsoft.com/office/drawing/2014/main" id="{FD7AA78F-A528-48CB-7C0E-E1B52733403B}"/>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79" name="任意多边形: 形状 78">
                <a:extLst>
                  <a:ext uri="{FF2B5EF4-FFF2-40B4-BE49-F238E27FC236}">
                    <a16:creationId xmlns:a16="http://schemas.microsoft.com/office/drawing/2014/main" id="{268E7DFE-2B16-2996-6F48-E8380F498C7E}"/>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80" name="任意多边形: 形状 79">
                <a:extLst>
                  <a:ext uri="{FF2B5EF4-FFF2-40B4-BE49-F238E27FC236}">
                    <a16:creationId xmlns:a16="http://schemas.microsoft.com/office/drawing/2014/main" id="{8F74084C-8E3F-0698-58E9-751A085A618F}"/>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81" name="任意多边形: 形状 80">
                <a:extLst>
                  <a:ext uri="{FF2B5EF4-FFF2-40B4-BE49-F238E27FC236}">
                    <a16:creationId xmlns:a16="http://schemas.microsoft.com/office/drawing/2014/main" id="{F8C351AD-0A25-BAFF-7AA9-946FCA22A678}"/>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82" name="任意多边形: 形状 81">
                <a:extLst>
                  <a:ext uri="{FF2B5EF4-FFF2-40B4-BE49-F238E27FC236}">
                    <a16:creationId xmlns:a16="http://schemas.microsoft.com/office/drawing/2014/main" id="{C57558CF-C2CD-ADB4-FE25-DE9B3801FF77}"/>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3" name="任意多边形: 形状 82">
                <a:extLst>
                  <a:ext uri="{FF2B5EF4-FFF2-40B4-BE49-F238E27FC236}">
                    <a16:creationId xmlns:a16="http://schemas.microsoft.com/office/drawing/2014/main" id="{7A491B4E-74A9-0229-509C-97579D1548FF}"/>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84" name="任意多边形: 形状 83">
                <a:extLst>
                  <a:ext uri="{FF2B5EF4-FFF2-40B4-BE49-F238E27FC236}">
                    <a16:creationId xmlns:a16="http://schemas.microsoft.com/office/drawing/2014/main" id="{8694EDE4-2380-A748-923B-0EF22AE90B7E}"/>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5" name="任意多边形: 形状 84">
                <a:extLst>
                  <a:ext uri="{FF2B5EF4-FFF2-40B4-BE49-F238E27FC236}">
                    <a16:creationId xmlns:a16="http://schemas.microsoft.com/office/drawing/2014/main" id="{8FC5A467-8ADC-E21B-CAE9-3D0140C72283}"/>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6" name="任意多边形: 形状 85">
                <a:extLst>
                  <a:ext uri="{FF2B5EF4-FFF2-40B4-BE49-F238E27FC236}">
                    <a16:creationId xmlns:a16="http://schemas.microsoft.com/office/drawing/2014/main" id="{10856FCC-C4F6-98E0-A3AA-23974E10C0F0}"/>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7" name="任意多边形: 形状 86">
                <a:extLst>
                  <a:ext uri="{FF2B5EF4-FFF2-40B4-BE49-F238E27FC236}">
                    <a16:creationId xmlns:a16="http://schemas.microsoft.com/office/drawing/2014/main" id="{09B18C37-C9E7-A17C-9AE2-183739DB5868}"/>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88" name="任意多边形: 形状 87">
                <a:extLst>
                  <a:ext uri="{FF2B5EF4-FFF2-40B4-BE49-F238E27FC236}">
                    <a16:creationId xmlns:a16="http://schemas.microsoft.com/office/drawing/2014/main" id="{A97313B1-AE69-6EEB-1634-C436876ACC5E}"/>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89" name="任意多边形: 形状 88">
                <a:extLst>
                  <a:ext uri="{FF2B5EF4-FFF2-40B4-BE49-F238E27FC236}">
                    <a16:creationId xmlns:a16="http://schemas.microsoft.com/office/drawing/2014/main" id="{D4A9A027-BF81-6B10-907E-9360111B9169}"/>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0" name="任意多边形: 形状 89">
                <a:extLst>
                  <a:ext uri="{FF2B5EF4-FFF2-40B4-BE49-F238E27FC236}">
                    <a16:creationId xmlns:a16="http://schemas.microsoft.com/office/drawing/2014/main" id="{E62C8302-5B28-F316-4217-09134AC73C20}"/>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1" name="任意多边形: 形状 90">
                <a:extLst>
                  <a:ext uri="{FF2B5EF4-FFF2-40B4-BE49-F238E27FC236}">
                    <a16:creationId xmlns:a16="http://schemas.microsoft.com/office/drawing/2014/main" id="{41A670CF-D875-12CD-DA1C-1F46C4520094}"/>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92" name="任意多边形: 形状 91">
                <a:extLst>
                  <a:ext uri="{FF2B5EF4-FFF2-40B4-BE49-F238E27FC236}">
                    <a16:creationId xmlns:a16="http://schemas.microsoft.com/office/drawing/2014/main" id="{09E7ADAF-BBAE-D056-1338-229E1DF30AFB}"/>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93" name="任意多边形: 形状 92">
                <a:extLst>
                  <a:ext uri="{FF2B5EF4-FFF2-40B4-BE49-F238E27FC236}">
                    <a16:creationId xmlns:a16="http://schemas.microsoft.com/office/drawing/2014/main" id="{7EF4B11A-31A7-4D46-76A0-27F81648D737}"/>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4" name="任意多边形: 形状 93">
                <a:extLst>
                  <a:ext uri="{FF2B5EF4-FFF2-40B4-BE49-F238E27FC236}">
                    <a16:creationId xmlns:a16="http://schemas.microsoft.com/office/drawing/2014/main" id="{66419191-3BD2-E56A-E588-6541D37BE23E}"/>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95" name="任意多边形: 形状 94">
                <a:extLst>
                  <a:ext uri="{FF2B5EF4-FFF2-40B4-BE49-F238E27FC236}">
                    <a16:creationId xmlns:a16="http://schemas.microsoft.com/office/drawing/2014/main" id="{3C852CA1-43C2-E6F9-7FDD-F858015D53DD}"/>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96" name="任意多边形: 形状 95">
                <a:extLst>
                  <a:ext uri="{FF2B5EF4-FFF2-40B4-BE49-F238E27FC236}">
                    <a16:creationId xmlns:a16="http://schemas.microsoft.com/office/drawing/2014/main" id="{607B101A-110F-09AE-FC14-06F8E75AE35C}"/>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7" name="任意多边形: 形状 96">
                <a:extLst>
                  <a:ext uri="{FF2B5EF4-FFF2-40B4-BE49-F238E27FC236}">
                    <a16:creationId xmlns:a16="http://schemas.microsoft.com/office/drawing/2014/main" id="{03535ADE-DCEE-3858-4FAD-173D5608EAF1}"/>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98" name="任意多边形: 形状 97">
                <a:extLst>
                  <a:ext uri="{FF2B5EF4-FFF2-40B4-BE49-F238E27FC236}">
                    <a16:creationId xmlns:a16="http://schemas.microsoft.com/office/drawing/2014/main" id="{2684505E-2BE0-075D-875A-01D0B61E8071}"/>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99" name="任意多边形: 形状 98">
                <a:extLst>
                  <a:ext uri="{FF2B5EF4-FFF2-40B4-BE49-F238E27FC236}">
                    <a16:creationId xmlns:a16="http://schemas.microsoft.com/office/drawing/2014/main" id="{ABC2B8BC-C376-89B1-E6EE-B660C89A25D0}"/>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00" name="任意多边形: 形状 99">
                <a:extLst>
                  <a:ext uri="{FF2B5EF4-FFF2-40B4-BE49-F238E27FC236}">
                    <a16:creationId xmlns:a16="http://schemas.microsoft.com/office/drawing/2014/main" id="{1105F40D-82CE-C3A0-D6F0-5F2CD95E76C2}"/>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01" name="任意多边形: 形状 100">
                <a:extLst>
                  <a:ext uri="{FF2B5EF4-FFF2-40B4-BE49-F238E27FC236}">
                    <a16:creationId xmlns:a16="http://schemas.microsoft.com/office/drawing/2014/main" id="{33AEFBF7-52EF-D37E-4EDF-BD228435B9D2}"/>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02" name="任意多边形: 形状 101">
                <a:extLst>
                  <a:ext uri="{FF2B5EF4-FFF2-40B4-BE49-F238E27FC236}">
                    <a16:creationId xmlns:a16="http://schemas.microsoft.com/office/drawing/2014/main" id="{37023341-73F1-C9AD-EC25-6DE9815815BB}"/>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103" name="任意多边形: 形状 102">
                <a:extLst>
                  <a:ext uri="{FF2B5EF4-FFF2-40B4-BE49-F238E27FC236}">
                    <a16:creationId xmlns:a16="http://schemas.microsoft.com/office/drawing/2014/main" id="{7323146C-4A03-96E3-6B87-B50C3A015D83}"/>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104" name="任意多边形: 形状 103">
                <a:extLst>
                  <a:ext uri="{FF2B5EF4-FFF2-40B4-BE49-F238E27FC236}">
                    <a16:creationId xmlns:a16="http://schemas.microsoft.com/office/drawing/2014/main" id="{DEF581BC-3769-E8A5-0F04-397DF0DAC852}"/>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05" name="任意多边形: 形状 104">
                <a:extLst>
                  <a:ext uri="{FF2B5EF4-FFF2-40B4-BE49-F238E27FC236}">
                    <a16:creationId xmlns:a16="http://schemas.microsoft.com/office/drawing/2014/main" id="{B9DE7F62-B154-6F47-8D47-084B35BDDD0C}"/>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106" name="任意多边形: 形状 105">
                <a:extLst>
                  <a:ext uri="{FF2B5EF4-FFF2-40B4-BE49-F238E27FC236}">
                    <a16:creationId xmlns:a16="http://schemas.microsoft.com/office/drawing/2014/main" id="{287515ED-29DD-6126-AB59-CEE3F1DA099D}"/>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07" name="任意多边形: 形状 106">
                <a:extLst>
                  <a:ext uri="{FF2B5EF4-FFF2-40B4-BE49-F238E27FC236}">
                    <a16:creationId xmlns:a16="http://schemas.microsoft.com/office/drawing/2014/main" id="{9A6D7F22-B2E5-4B65-19ED-460A93A06D8B}"/>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08" name="任意多边形: 形状 107">
                <a:extLst>
                  <a:ext uri="{FF2B5EF4-FFF2-40B4-BE49-F238E27FC236}">
                    <a16:creationId xmlns:a16="http://schemas.microsoft.com/office/drawing/2014/main" id="{7C6F4C11-AFD7-AC5E-B541-D28F7E5AD1B8}"/>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09" name="任意多边形: 形状 108">
                <a:extLst>
                  <a:ext uri="{FF2B5EF4-FFF2-40B4-BE49-F238E27FC236}">
                    <a16:creationId xmlns:a16="http://schemas.microsoft.com/office/drawing/2014/main" id="{BD98A4DF-2944-7CCC-F608-25AB160502C1}"/>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10" name="任意多边形: 形状 109">
                <a:extLst>
                  <a:ext uri="{FF2B5EF4-FFF2-40B4-BE49-F238E27FC236}">
                    <a16:creationId xmlns:a16="http://schemas.microsoft.com/office/drawing/2014/main" id="{14D02818-4A5E-BF62-2431-05D621ED3025}"/>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11" name="任意多边形: 形状 110">
                <a:extLst>
                  <a:ext uri="{FF2B5EF4-FFF2-40B4-BE49-F238E27FC236}">
                    <a16:creationId xmlns:a16="http://schemas.microsoft.com/office/drawing/2014/main" id="{10539500-F5C9-1FC4-44D7-D2054A3F2C80}"/>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12" name="任意多边形: 形状 111">
                <a:extLst>
                  <a:ext uri="{FF2B5EF4-FFF2-40B4-BE49-F238E27FC236}">
                    <a16:creationId xmlns:a16="http://schemas.microsoft.com/office/drawing/2014/main" id="{EAA5CB69-AA1A-4FBA-8ECA-5B82F5D5C19F}"/>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13" name="任意多边形: 形状 112">
                <a:extLst>
                  <a:ext uri="{FF2B5EF4-FFF2-40B4-BE49-F238E27FC236}">
                    <a16:creationId xmlns:a16="http://schemas.microsoft.com/office/drawing/2014/main" id="{46F612B4-A3A0-3C86-639F-9481F609BA67}"/>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14" name="任意多边形: 形状 113">
                <a:extLst>
                  <a:ext uri="{FF2B5EF4-FFF2-40B4-BE49-F238E27FC236}">
                    <a16:creationId xmlns:a16="http://schemas.microsoft.com/office/drawing/2014/main" id="{9F825573-0813-438D-027F-4155F0D0FF00}"/>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15" name="任意多边形: 形状 114">
                <a:extLst>
                  <a:ext uri="{FF2B5EF4-FFF2-40B4-BE49-F238E27FC236}">
                    <a16:creationId xmlns:a16="http://schemas.microsoft.com/office/drawing/2014/main" id="{D06C70C2-21F3-E9EA-8F37-FAA587C2C11E}"/>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16" name="任意多边形: 形状 115">
                <a:extLst>
                  <a:ext uri="{FF2B5EF4-FFF2-40B4-BE49-F238E27FC236}">
                    <a16:creationId xmlns:a16="http://schemas.microsoft.com/office/drawing/2014/main" id="{CC0826C6-E1B6-6B7C-9900-94DE2C049BFC}"/>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17" name="任意多边形: 形状 116">
                <a:extLst>
                  <a:ext uri="{FF2B5EF4-FFF2-40B4-BE49-F238E27FC236}">
                    <a16:creationId xmlns:a16="http://schemas.microsoft.com/office/drawing/2014/main" id="{26B573B5-420B-E5FF-8C34-F101CEA6C2DB}"/>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18" name="任意多边形: 形状 117">
                <a:extLst>
                  <a:ext uri="{FF2B5EF4-FFF2-40B4-BE49-F238E27FC236}">
                    <a16:creationId xmlns:a16="http://schemas.microsoft.com/office/drawing/2014/main" id="{744F3F47-566D-9B6D-4C66-46CF779E08A2}"/>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19" name="任意多边形: 形状 118">
                <a:extLst>
                  <a:ext uri="{FF2B5EF4-FFF2-40B4-BE49-F238E27FC236}">
                    <a16:creationId xmlns:a16="http://schemas.microsoft.com/office/drawing/2014/main" id="{0A98AF82-EB52-3E44-96C5-36482832BCF7}"/>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20" name="任意多边形: 形状 119">
                <a:extLst>
                  <a:ext uri="{FF2B5EF4-FFF2-40B4-BE49-F238E27FC236}">
                    <a16:creationId xmlns:a16="http://schemas.microsoft.com/office/drawing/2014/main" id="{53CA8BEC-1C8C-91BF-057A-4DCDFB8ED38A}"/>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121" name="任意多边形: 形状 120">
                <a:extLst>
                  <a:ext uri="{FF2B5EF4-FFF2-40B4-BE49-F238E27FC236}">
                    <a16:creationId xmlns:a16="http://schemas.microsoft.com/office/drawing/2014/main" id="{0493743D-2DA0-15EC-076A-B8DAC1890942}"/>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22" name="任意多边形: 形状 121">
                <a:extLst>
                  <a:ext uri="{FF2B5EF4-FFF2-40B4-BE49-F238E27FC236}">
                    <a16:creationId xmlns:a16="http://schemas.microsoft.com/office/drawing/2014/main" id="{F1973E4B-EAE1-80F3-8E55-FF63DD343DEA}"/>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23" name="任意多边形: 形状 122">
                <a:extLst>
                  <a:ext uri="{FF2B5EF4-FFF2-40B4-BE49-F238E27FC236}">
                    <a16:creationId xmlns:a16="http://schemas.microsoft.com/office/drawing/2014/main" id="{6FB1E832-F62E-E0AE-4DED-63C6BB013E49}"/>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24" name="任意多边形: 形状 123">
                <a:extLst>
                  <a:ext uri="{FF2B5EF4-FFF2-40B4-BE49-F238E27FC236}">
                    <a16:creationId xmlns:a16="http://schemas.microsoft.com/office/drawing/2014/main" id="{39BD0901-21A6-0B0E-665C-70F04FA3093F}"/>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125" name="任意多边形: 形状 124">
                <a:extLst>
                  <a:ext uri="{FF2B5EF4-FFF2-40B4-BE49-F238E27FC236}">
                    <a16:creationId xmlns:a16="http://schemas.microsoft.com/office/drawing/2014/main" id="{2C492150-131E-E892-C856-8D7D9749446B}"/>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26" name="任意多边形: 形状 125">
                <a:extLst>
                  <a:ext uri="{FF2B5EF4-FFF2-40B4-BE49-F238E27FC236}">
                    <a16:creationId xmlns:a16="http://schemas.microsoft.com/office/drawing/2014/main" id="{5ABFD7EE-0701-F849-2EC6-B8993EF6BEB8}"/>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127" name="任意多边形: 形状 126">
                <a:extLst>
                  <a:ext uri="{FF2B5EF4-FFF2-40B4-BE49-F238E27FC236}">
                    <a16:creationId xmlns:a16="http://schemas.microsoft.com/office/drawing/2014/main" id="{24C1D210-28A7-6BAC-3BAC-410935648196}"/>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28" name="任意多边形: 形状 127">
                <a:extLst>
                  <a:ext uri="{FF2B5EF4-FFF2-40B4-BE49-F238E27FC236}">
                    <a16:creationId xmlns:a16="http://schemas.microsoft.com/office/drawing/2014/main" id="{23139C61-0AFF-FE62-491D-848868B47131}"/>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129" name="任意多边形: 形状 128">
                <a:extLst>
                  <a:ext uri="{FF2B5EF4-FFF2-40B4-BE49-F238E27FC236}">
                    <a16:creationId xmlns:a16="http://schemas.microsoft.com/office/drawing/2014/main" id="{64E77CAF-6536-FDD0-21EC-3EB497F5521F}"/>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30" name="任意多边形: 形状 129">
                <a:extLst>
                  <a:ext uri="{FF2B5EF4-FFF2-40B4-BE49-F238E27FC236}">
                    <a16:creationId xmlns:a16="http://schemas.microsoft.com/office/drawing/2014/main" id="{D3C698AB-A4FC-640D-1B81-5320E862A907}"/>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31" name="任意多边形: 形状 130">
                <a:extLst>
                  <a:ext uri="{FF2B5EF4-FFF2-40B4-BE49-F238E27FC236}">
                    <a16:creationId xmlns:a16="http://schemas.microsoft.com/office/drawing/2014/main" id="{56C08676-2737-C81A-B0BA-C6B5D5072695}"/>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12" name="组合 11">
              <a:extLst>
                <a:ext uri="{FF2B5EF4-FFF2-40B4-BE49-F238E27FC236}">
                  <a16:creationId xmlns:a16="http://schemas.microsoft.com/office/drawing/2014/main" id="{6E4CF1AD-2A0B-DD40-F066-ECF996C21C17}"/>
                </a:ext>
              </a:extLst>
            </p:cNvPr>
            <p:cNvGrpSpPr/>
            <p:nvPr/>
          </p:nvGrpSpPr>
          <p:grpSpPr>
            <a:xfrm>
              <a:off x="3695326" y="2526600"/>
              <a:ext cx="3765151" cy="3780096"/>
              <a:chOff x="1679390" y="821039"/>
              <a:chExt cx="2313990" cy="2323175"/>
            </a:xfrm>
          </p:grpSpPr>
          <p:sp>
            <p:nvSpPr>
              <p:cNvPr id="13" name="任意多边形: 形状 12">
                <a:extLst>
                  <a:ext uri="{FF2B5EF4-FFF2-40B4-BE49-F238E27FC236}">
                    <a16:creationId xmlns:a16="http://schemas.microsoft.com/office/drawing/2014/main" id="{3179F00F-C1E2-A038-CB7D-041DA5D2AF1D}"/>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 name="任意多边形: 形状 13">
                <a:extLst>
                  <a:ext uri="{FF2B5EF4-FFF2-40B4-BE49-F238E27FC236}">
                    <a16:creationId xmlns:a16="http://schemas.microsoft.com/office/drawing/2014/main" id="{54FC4DB2-9AAF-E690-8720-EB28B5510364}"/>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5" name="任意多边形: 形状 14">
                <a:extLst>
                  <a:ext uri="{FF2B5EF4-FFF2-40B4-BE49-F238E27FC236}">
                    <a16:creationId xmlns:a16="http://schemas.microsoft.com/office/drawing/2014/main" id="{914A100E-2841-BAE3-E164-80323FF3391C}"/>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6" name="任意多边形: 形状 15">
                <a:extLst>
                  <a:ext uri="{FF2B5EF4-FFF2-40B4-BE49-F238E27FC236}">
                    <a16:creationId xmlns:a16="http://schemas.microsoft.com/office/drawing/2014/main" id="{08A49867-19E7-DF50-ABEE-67C8F59B450B}"/>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7" name="任意多边形: 形状 16">
                <a:extLst>
                  <a:ext uri="{FF2B5EF4-FFF2-40B4-BE49-F238E27FC236}">
                    <a16:creationId xmlns:a16="http://schemas.microsoft.com/office/drawing/2014/main" id="{114C1B6A-620D-EFC6-77B2-8C892D19BFDC}"/>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8" name="任意多边形: 形状 17">
                <a:extLst>
                  <a:ext uri="{FF2B5EF4-FFF2-40B4-BE49-F238E27FC236}">
                    <a16:creationId xmlns:a16="http://schemas.microsoft.com/office/drawing/2014/main" id="{8CA2077B-F561-23C5-AD67-6BA34FCBFB02}"/>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 name="任意多边形: 形状 18">
                <a:extLst>
                  <a:ext uri="{FF2B5EF4-FFF2-40B4-BE49-F238E27FC236}">
                    <a16:creationId xmlns:a16="http://schemas.microsoft.com/office/drawing/2014/main" id="{D8B6163B-147D-B06A-05B7-90283BC39C0D}"/>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0" name="任意多边形: 形状 19">
                <a:extLst>
                  <a:ext uri="{FF2B5EF4-FFF2-40B4-BE49-F238E27FC236}">
                    <a16:creationId xmlns:a16="http://schemas.microsoft.com/office/drawing/2014/main" id="{4C0C90B2-2F5C-F7A0-BCEC-87ECADABC918}"/>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1" name="任意多边形: 形状 20">
                <a:extLst>
                  <a:ext uri="{FF2B5EF4-FFF2-40B4-BE49-F238E27FC236}">
                    <a16:creationId xmlns:a16="http://schemas.microsoft.com/office/drawing/2014/main" id="{398F23DF-F7DF-37A9-B3D5-3908DE5C48D7}"/>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2" name="任意多边形: 形状 21">
                <a:extLst>
                  <a:ext uri="{FF2B5EF4-FFF2-40B4-BE49-F238E27FC236}">
                    <a16:creationId xmlns:a16="http://schemas.microsoft.com/office/drawing/2014/main" id="{2C847366-01B5-0F5B-A6CE-21E42601F8AF}"/>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3" name="任意多边形: 形状 22">
                <a:extLst>
                  <a:ext uri="{FF2B5EF4-FFF2-40B4-BE49-F238E27FC236}">
                    <a16:creationId xmlns:a16="http://schemas.microsoft.com/office/drawing/2014/main" id="{8B39688C-0624-3FA6-FF6C-7D577EF2885C}"/>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24" name="任意多边形: 形状 23">
                <a:extLst>
                  <a:ext uri="{FF2B5EF4-FFF2-40B4-BE49-F238E27FC236}">
                    <a16:creationId xmlns:a16="http://schemas.microsoft.com/office/drawing/2014/main" id="{6ABA4C01-B484-ECEC-7F80-3186C29AE524}"/>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25" name="任意多边形: 形状 24">
                <a:extLst>
                  <a:ext uri="{FF2B5EF4-FFF2-40B4-BE49-F238E27FC236}">
                    <a16:creationId xmlns:a16="http://schemas.microsoft.com/office/drawing/2014/main" id="{58188732-C388-49A1-1839-4D829B7A9668}"/>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6" name="任意多边形: 形状 25">
                <a:extLst>
                  <a:ext uri="{FF2B5EF4-FFF2-40B4-BE49-F238E27FC236}">
                    <a16:creationId xmlns:a16="http://schemas.microsoft.com/office/drawing/2014/main" id="{46F54240-E407-F2FD-3B34-D59C82D7EB6D}"/>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7" name="任意多边形: 形状 26">
                <a:extLst>
                  <a:ext uri="{FF2B5EF4-FFF2-40B4-BE49-F238E27FC236}">
                    <a16:creationId xmlns:a16="http://schemas.microsoft.com/office/drawing/2014/main" id="{DC7B2757-96F7-042D-39E8-08F869E0968D}"/>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8" name="任意多边形: 形状 27">
                <a:extLst>
                  <a:ext uri="{FF2B5EF4-FFF2-40B4-BE49-F238E27FC236}">
                    <a16:creationId xmlns:a16="http://schemas.microsoft.com/office/drawing/2014/main" id="{EB99031E-3539-7076-3C05-B3FE66D41CC2}"/>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9" name="任意多边形: 形状 28">
                <a:extLst>
                  <a:ext uri="{FF2B5EF4-FFF2-40B4-BE49-F238E27FC236}">
                    <a16:creationId xmlns:a16="http://schemas.microsoft.com/office/drawing/2014/main" id="{182D1CE9-E2C9-BBB6-13A6-1AB0854A61AC}"/>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30" name="任意多边形: 形状 29">
                <a:extLst>
                  <a:ext uri="{FF2B5EF4-FFF2-40B4-BE49-F238E27FC236}">
                    <a16:creationId xmlns:a16="http://schemas.microsoft.com/office/drawing/2014/main" id="{F8433EE5-E6A1-D7D4-7993-8ADFA0A1F9ED}"/>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31" name="任意多边形: 形状 30">
                <a:extLst>
                  <a:ext uri="{FF2B5EF4-FFF2-40B4-BE49-F238E27FC236}">
                    <a16:creationId xmlns:a16="http://schemas.microsoft.com/office/drawing/2014/main" id="{6AA2DCD1-AB09-502D-F639-791939E93217}"/>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32" name="任意多边形: 形状 31">
                <a:extLst>
                  <a:ext uri="{FF2B5EF4-FFF2-40B4-BE49-F238E27FC236}">
                    <a16:creationId xmlns:a16="http://schemas.microsoft.com/office/drawing/2014/main" id="{3ADCA679-AABA-EF18-9B66-16BC1244F5E8}"/>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33" name="任意多边形: 形状 32">
                <a:extLst>
                  <a:ext uri="{FF2B5EF4-FFF2-40B4-BE49-F238E27FC236}">
                    <a16:creationId xmlns:a16="http://schemas.microsoft.com/office/drawing/2014/main" id="{563179A3-4CF1-DC82-13FD-94CCA71406AA}"/>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34" name="任意多边形: 形状 33">
                <a:extLst>
                  <a:ext uri="{FF2B5EF4-FFF2-40B4-BE49-F238E27FC236}">
                    <a16:creationId xmlns:a16="http://schemas.microsoft.com/office/drawing/2014/main" id="{AE4B5DF6-B4D4-AA3E-0099-54B57BC77A6B}"/>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35" name="任意多边形: 形状 34">
                <a:extLst>
                  <a:ext uri="{FF2B5EF4-FFF2-40B4-BE49-F238E27FC236}">
                    <a16:creationId xmlns:a16="http://schemas.microsoft.com/office/drawing/2014/main" id="{D81E4A2B-2A94-D324-1177-06915DDA2915}"/>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36" name="任意多边形: 形状 35">
                <a:extLst>
                  <a:ext uri="{FF2B5EF4-FFF2-40B4-BE49-F238E27FC236}">
                    <a16:creationId xmlns:a16="http://schemas.microsoft.com/office/drawing/2014/main" id="{9444A9AD-6C1F-498A-B562-ADC3A13F7047}"/>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37" name="任意多边形: 形状 36">
                <a:extLst>
                  <a:ext uri="{FF2B5EF4-FFF2-40B4-BE49-F238E27FC236}">
                    <a16:creationId xmlns:a16="http://schemas.microsoft.com/office/drawing/2014/main" id="{316B4132-FC06-DF93-A25B-F6A3F37084C1}"/>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38" name="任意多边形: 形状 37">
                <a:extLst>
                  <a:ext uri="{FF2B5EF4-FFF2-40B4-BE49-F238E27FC236}">
                    <a16:creationId xmlns:a16="http://schemas.microsoft.com/office/drawing/2014/main" id="{75A8A61B-A725-B916-6C9D-62DAA636B697}"/>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39" name="任意多边形: 形状 38">
                <a:extLst>
                  <a:ext uri="{FF2B5EF4-FFF2-40B4-BE49-F238E27FC236}">
                    <a16:creationId xmlns:a16="http://schemas.microsoft.com/office/drawing/2014/main" id="{D88C76B4-D916-EF13-4CD0-0E072DB9755A}"/>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40" name="任意多边形: 形状 39">
                <a:extLst>
                  <a:ext uri="{FF2B5EF4-FFF2-40B4-BE49-F238E27FC236}">
                    <a16:creationId xmlns:a16="http://schemas.microsoft.com/office/drawing/2014/main" id="{C7517238-D014-B04B-906F-C5EC514B82C6}"/>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41" name="任意多边形: 形状 40">
                <a:extLst>
                  <a:ext uri="{FF2B5EF4-FFF2-40B4-BE49-F238E27FC236}">
                    <a16:creationId xmlns:a16="http://schemas.microsoft.com/office/drawing/2014/main" id="{CEE58B75-5240-6964-8997-A204FADBF524}"/>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42" name="任意多边形: 形状 41">
                <a:extLst>
                  <a:ext uri="{FF2B5EF4-FFF2-40B4-BE49-F238E27FC236}">
                    <a16:creationId xmlns:a16="http://schemas.microsoft.com/office/drawing/2014/main" id="{34B17ABE-B597-A3E2-9CAE-6CCB854DD25E}"/>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43" name="任意多边形: 形状 42">
                <a:extLst>
                  <a:ext uri="{FF2B5EF4-FFF2-40B4-BE49-F238E27FC236}">
                    <a16:creationId xmlns:a16="http://schemas.microsoft.com/office/drawing/2014/main" id="{498B1710-5B6C-D3AD-14D4-31F9F1D64C0B}"/>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44" name="任意多边形: 形状 43">
                <a:extLst>
                  <a:ext uri="{FF2B5EF4-FFF2-40B4-BE49-F238E27FC236}">
                    <a16:creationId xmlns:a16="http://schemas.microsoft.com/office/drawing/2014/main" id="{C0AAAE89-6AFF-A120-5A5B-A1F335A102FB}"/>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45" name="任意多边形: 形状 44">
                <a:extLst>
                  <a:ext uri="{FF2B5EF4-FFF2-40B4-BE49-F238E27FC236}">
                    <a16:creationId xmlns:a16="http://schemas.microsoft.com/office/drawing/2014/main" id="{66D0B18A-C08E-1482-AFBF-9D35DA227785}"/>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46" name="任意多边形: 形状 45">
                <a:extLst>
                  <a:ext uri="{FF2B5EF4-FFF2-40B4-BE49-F238E27FC236}">
                    <a16:creationId xmlns:a16="http://schemas.microsoft.com/office/drawing/2014/main" id="{BB4FB32E-9555-95F0-7638-6D50C4195870}"/>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72D8ADE1-44EE-2A2E-8C0D-C98575E82B84}"/>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79CFC295-CA46-BC59-1538-29ADF74928CD}"/>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2ADBA02B-1373-D211-94DA-BA00914493CF}"/>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50" name="任意多边形: 形状 49">
                <a:extLst>
                  <a:ext uri="{FF2B5EF4-FFF2-40B4-BE49-F238E27FC236}">
                    <a16:creationId xmlns:a16="http://schemas.microsoft.com/office/drawing/2014/main" id="{6B8BD5AD-1359-B73B-2CDD-3EDD0B9284BA}"/>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51" name="任意多边形: 形状 50">
                <a:extLst>
                  <a:ext uri="{FF2B5EF4-FFF2-40B4-BE49-F238E27FC236}">
                    <a16:creationId xmlns:a16="http://schemas.microsoft.com/office/drawing/2014/main" id="{F1D83D44-0F78-8F29-1B8C-A956DA73294E}"/>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040CCE1E-FEDA-3EF5-CACC-5454DF1B7DAD}"/>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53" name="任意多边形: 形状 52">
                <a:extLst>
                  <a:ext uri="{FF2B5EF4-FFF2-40B4-BE49-F238E27FC236}">
                    <a16:creationId xmlns:a16="http://schemas.microsoft.com/office/drawing/2014/main" id="{9FEA8D80-EA9D-931C-7BD2-A5DFBECD10B8}"/>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54" name="任意多边形: 形状 53">
                <a:extLst>
                  <a:ext uri="{FF2B5EF4-FFF2-40B4-BE49-F238E27FC236}">
                    <a16:creationId xmlns:a16="http://schemas.microsoft.com/office/drawing/2014/main" id="{B3635CAC-0F70-E24F-21C5-B630ED065372}"/>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6C21C2DA-46F1-9395-9295-E283B7DE0C71}"/>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01535D21-8FCA-97A5-A44B-85B11A817A45}"/>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561FAC36-4212-58B4-FDA2-F933B87C7FEC}"/>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EC1C67C1-CFA3-4487-31B6-98A0FC71840D}"/>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C9E98382-9420-4377-8C2C-3E3F168D4EF7}"/>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97E0F53C-EA5E-33EA-2577-4132BFA21655}"/>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16670060-D71F-A3EA-F947-930B7DD61CFA}"/>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BD2F1837-E172-630D-B9BD-747792B52303}"/>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27E0F507-D485-5EB5-DAAD-1E89DF775FE7}"/>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09F740EA-5E4A-9079-4D7F-00EFF9121209}"/>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40CC56F2-10D5-3D60-B548-8133DAC6CAD3}"/>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6A19B135-9CE4-64A3-3AC4-4B17B62A322D}"/>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4E06C201-0AC0-46CA-B83C-51E1AA6D5366}"/>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72E3D94F-B38D-AAB9-5DAF-7E1235D72890}"/>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D0CC92B2-21A5-0660-EE3A-6D1B6F1F5238}"/>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3DD98893-2607-893B-C4FD-ED2E871987AA}"/>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46F3C532-B3B0-9C0A-A9D9-E7E9D6F3AF21}"/>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72" name="任意多边形: 形状 71">
                <a:extLst>
                  <a:ext uri="{FF2B5EF4-FFF2-40B4-BE49-F238E27FC236}">
                    <a16:creationId xmlns:a16="http://schemas.microsoft.com/office/drawing/2014/main" id="{D7CA4B46-DA48-3055-9BEC-41AD82A46DF9}"/>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73" name="任意多边形: 形状 72">
                <a:extLst>
                  <a:ext uri="{FF2B5EF4-FFF2-40B4-BE49-F238E27FC236}">
                    <a16:creationId xmlns:a16="http://schemas.microsoft.com/office/drawing/2014/main" id="{04C3F797-692A-5EBD-B0E1-18E167DC704C}"/>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74" name="任意多边形: 形状 73">
                <a:extLst>
                  <a:ext uri="{FF2B5EF4-FFF2-40B4-BE49-F238E27FC236}">
                    <a16:creationId xmlns:a16="http://schemas.microsoft.com/office/drawing/2014/main" id="{E14FAE65-3BDA-F307-039F-D0A088305DAD}"/>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spTree>
    <p:extLst>
      <p:ext uri="{BB962C8B-B14F-4D97-AF65-F5344CB8AC3E}">
        <p14:creationId xmlns:p14="http://schemas.microsoft.com/office/powerpoint/2010/main" val="2288221337"/>
      </p:ext>
    </p:extLst>
  </p:cSld>
  <p:clrMapOvr>
    <a:masterClrMapping/>
  </p:clrMapOvr>
  <p:transition spd="med" advClick="0" advTm="0">
    <p:pull/>
  </p:transition>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94662DAF-31D3-4150-A918-766E0D978E24}"/>
              </a:ext>
            </a:extLst>
          </p:cNvPr>
          <p:cNvSpPr>
            <a:spLocks noGrp="1"/>
          </p:cNvSpPr>
          <p:nvPr>
            <p:ph type="dt" sz="half" idx="10"/>
          </p:nvPr>
        </p:nvSpPr>
        <p:spPr/>
        <p:txBody>
          <a:bodyPr/>
          <a:lstStyle/>
          <a:p>
            <a:fld id="{0D6462A7-EE90-4408-B166-C30B9A1EF807}" type="datetimeFigureOut">
              <a:rPr lang="zh-CN" altLang="en-US" smtClean="0"/>
              <a:t>2023-12-17</a:t>
            </a:fld>
            <a:endParaRPr lang="zh-CN" altLang="en-US"/>
          </a:p>
        </p:txBody>
      </p:sp>
      <p:sp>
        <p:nvSpPr>
          <p:cNvPr id="3" name="页脚占位符 2">
            <a:extLst>
              <a:ext uri="{FF2B5EF4-FFF2-40B4-BE49-F238E27FC236}">
                <a16:creationId xmlns:a16="http://schemas.microsoft.com/office/drawing/2014/main" id="{83D75829-436C-4760-A0BB-CABFA979DCF7}"/>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B51AFD81-08BD-4A23-8779-44D1D73917E2}"/>
              </a:ext>
            </a:extLst>
          </p:cNvPr>
          <p:cNvSpPr>
            <a:spLocks noGrp="1"/>
          </p:cNvSpPr>
          <p:nvPr>
            <p:ph type="sldNum" sz="quarter" idx="12"/>
          </p:nvPr>
        </p:nvSpPr>
        <p:spPr/>
        <p:txBody>
          <a:bodyPr/>
          <a:lstStyle/>
          <a:p>
            <a:fld id="{4042BB53-4CEE-4DD5-A75F-7B85DC262A6E}" type="slidenum">
              <a:rPr lang="zh-CN" altLang="en-US" smtClean="0"/>
              <a:t>‹#›</a:t>
            </a:fld>
            <a:endParaRPr lang="zh-CN" altLang="en-US"/>
          </a:p>
        </p:txBody>
      </p:sp>
    </p:spTree>
    <p:extLst>
      <p:ext uri="{BB962C8B-B14F-4D97-AF65-F5344CB8AC3E}">
        <p14:creationId xmlns:p14="http://schemas.microsoft.com/office/powerpoint/2010/main" val="173099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D6462A7-EE90-4408-B166-C30B9A1EF807}" type="datetimeFigureOut">
              <a:rPr lang="zh-CN" altLang="en-US" smtClean="0"/>
              <a:t>2023-12-17</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042BB53-4CEE-4DD5-A75F-7B85DC262A6E}" type="slidenum">
              <a:rPr lang="zh-CN" altLang="en-US" smtClean="0"/>
              <a:t>‹#›</a:t>
            </a:fld>
            <a:endParaRPr lang="zh-CN" altLang="en-US"/>
          </a:p>
        </p:txBody>
      </p:sp>
    </p:spTree>
    <p:extLst>
      <p:ext uri="{BB962C8B-B14F-4D97-AF65-F5344CB8AC3E}">
        <p14:creationId xmlns:p14="http://schemas.microsoft.com/office/powerpoint/2010/main" val="3493842413"/>
      </p:ext>
    </p:extLst>
  </p:cSld>
  <p:clrMap bg1="lt1" tx1="dk1" bg2="lt2" tx2="dk2" accent1="accent1" accent2="accent2" accent3="accent3" accent4="accent4" accent5="accent5" accent6="accent6" hlink="hlink" folHlink="folHlink"/>
  <p:sldLayoutIdLst>
    <p:sldLayoutId id="2147483656" r:id="rId1"/>
    <p:sldLayoutId id="2147483657"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9.xml"/><Relationship Id="rId1" Type="http://schemas.openxmlformats.org/officeDocument/2006/relationships/slideLayout" Target="../slideLayouts/slideLayout1.xml"/><Relationship Id="rId4" Type="http://schemas.openxmlformats.org/officeDocument/2006/relationships/hyperlink" Target="https://www.bilibili.com/video/BV1KK4y1o7B7/?spm_id_from=333.337.search-card.all.click&amp;vd_source=aa070b0a355c4da8f8ecb34284e2ee39" TargetMode="External"/></Relationships>
</file>

<file path=ppt/slides/_rels/slide10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image" Target="../media/image56.tmp"/><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image" Target="../media/image57.tmp"/><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58.tmp"/><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80.xml"/><Relationship Id="rId1" Type="http://schemas.openxmlformats.org/officeDocument/2006/relationships/slideLayout" Target="../slideLayouts/slideLayout1.xml"/><Relationship Id="rId4" Type="http://schemas.openxmlformats.org/officeDocument/2006/relationships/image" Target="../media/image60.png"/></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3.tmp"/><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4.tmp"/></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image" Target="../media/image62.tmp"/><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87.xml"/><Relationship Id="rId1" Type="http://schemas.openxmlformats.org/officeDocument/2006/relationships/slideLayout" Target="../slideLayouts/slideLayout1.xml"/><Relationship Id="rId5" Type="http://schemas.openxmlformats.org/officeDocument/2006/relationships/hyperlink" Target="https://baike.baidu.com/item/%E7%A4%BE%E4%BA%A4%E5%AA%92%E4%BD%93/1085698?fromModule=lemma_inlink" TargetMode="External"/><Relationship Id="rId4" Type="http://schemas.openxmlformats.org/officeDocument/2006/relationships/hyperlink" Target="https://baike.baidu.com/item/%E5%BE%AE%E5%8D%9A/79614?fromModule=lemma_inlink" TargetMode="External"/></Relationships>
</file>

<file path=ppt/slides/_rels/slide115.xml.rels><?xml version="1.0" encoding="UTF-8" standalone="yes"?>
<Relationships xmlns="http://schemas.openxmlformats.org/package/2006/relationships"><Relationship Id="rId3" Type="http://schemas.openxmlformats.org/officeDocument/2006/relationships/hyperlink" Target="https://haokan.baidu.com/v?pd=wisenatural&amp;vid=10625166916668249131" TargetMode="External"/><Relationship Id="rId2" Type="http://schemas.openxmlformats.org/officeDocument/2006/relationships/notesSlide" Target="../notesSlides/notesSlide88.xml"/><Relationship Id="rId1" Type="http://schemas.openxmlformats.org/officeDocument/2006/relationships/slideLayout" Target="../slideLayouts/slideLayout1.xml"/><Relationship Id="rId4" Type="http://schemas.openxmlformats.org/officeDocument/2006/relationships/image" Target="../media/image64.png"/></Relationships>
</file>

<file path=ppt/slides/_rels/slide11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hyperlink" Target="https://baike.baidu.com/item/&#20013;&#31561;&#25945;&#32946;/2147654?fromModule=lemma_inlink" TargetMode="External"/><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hyperlink" Target="https://www.bilibili.com/video/BV13D4y1v775/?spm_id_from=333.337.search-card.all.click&amp;vd_source=aa070b0a355c4da8f8ecb34284e2ee39" TargetMode="External"/><Relationship Id="rId5" Type="http://schemas.openxmlformats.org/officeDocument/2006/relationships/hyperlink" Target="https://baike.baidu.com/item/&#31038;&#20250;&#21457;&#23637;/28519?fromModule=lemma_inlink" TargetMode="External"/><Relationship Id="rId4" Type="http://schemas.openxmlformats.org/officeDocument/2006/relationships/hyperlink" Target="https://baike.baidu.com/item/&#20013;&#22269;&#32463;&#27982;/3049?fromModule=lemma_inlink" TargetMode="External"/></Relationships>
</file>

<file path=ppt/slides/_rels/slide12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96.xml"/><Relationship Id="rId1" Type="http://schemas.openxmlformats.org/officeDocument/2006/relationships/slideLayout" Target="../slideLayouts/slideLayout1.xml"/><Relationship Id="rId4" Type="http://schemas.openxmlformats.org/officeDocument/2006/relationships/image" Target="../media/image70.pn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130.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08.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3" Type="http://schemas.openxmlformats.org/officeDocument/2006/relationships/hyperlink" Target="https://mp.weixin.qq.com/s/wLtv2EvVBOVRTl_MtbK8Ag" TargetMode="External"/><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hyperlink" Target="https://mp.weixin.qq.com/s/T1buNEWV2M3MNz_UAuCRYg" TargetMode="External"/><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hyperlink" Target="https://www.bilibili.com/video/BV1Tt411d7Pn/?spm_id_from=333.999.0.0&amp;vd_source=aa070b0a355c4da8f8ecb34284e2ee39" TargetMode="External"/><Relationship Id="rId2" Type="http://schemas.openxmlformats.org/officeDocument/2006/relationships/hyperlink" Target="https://www.bilibili.com/video/BV1Ub411t7XY/?spm_id_from=333.337.search-card.all.click&amp;vd_source=aa070b0a355c4da8f8ecb34284e2ee39" TargetMode="Externa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hyperlink" Target="https://tech.cnr.cn/ycbd/20231128/t20231128_526501907.shtml" TargetMode="External"/><Relationship Id="rId2" Type="http://schemas.openxmlformats.org/officeDocument/2006/relationships/notesSlide" Target="../notesSlides/notesSlide116.xml"/><Relationship Id="rId1" Type="http://schemas.openxmlformats.org/officeDocument/2006/relationships/slideLayout" Target="../slideLayouts/slideLayout1.xml"/><Relationship Id="rId4" Type="http://schemas.openxmlformats.org/officeDocument/2006/relationships/image" Target="../media/image80.png"/></Relationships>
</file>

<file path=ppt/slides/_rels/slide15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6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3" Type="http://schemas.openxmlformats.org/officeDocument/2006/relationships/image" Target="../media/image62.tmp"/><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27.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notesSlide" Target="../notesSlides/notesSlide129.xml"/><Relationship Id="rId1" Type="http://schemas.openxmlformats.org/officeDocument/2006/relationships/slideLayout" Target="../slideLayouts/slideLayout1.xml"/><Relationship Id="rId4" Type="http://schemas.openxmlformats.org/officeDocument/2006/relationships/image" Target="../media/image87.png"/></Relationships>
</file>

<file path=ppt/slides/_rels/slide17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31.xml"/><Relationship Id="rId1" Type="http://schemas.openxmlformats.org/officeDocument/2006/relationships/slideLayout" Target="../slideLayouts/slideLayout1.xml"/><Relationship Id="rId5" Type="http://schemas.openxmlformats.org/officeDocument/2006/relationships/image" Target="../media/image91.png"/><Relationship Id="rId4" Type="http://schemas.openxmlformats.org/officeDocument/2006/relationships/image" Target="../media/image90.png"/></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7.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0.xml"/><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3.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4.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2.xml"/><Relationship Id="rId4" Type="http://schemas.openxmlformats.org/officeDocument/2006/relationships/image" Target="../media/image95.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5.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6.xml"/><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7.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8.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hyperlink" Target="http://www.moe.gov.cn/srcsite/A07/moe_953/201906/t20190618_386287.html" TargetMode="External"/><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61.xml"/><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62.xml"/><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63.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64.xml"/><Relationship Id="rId1" Type="http://schemas.openxmlformats.org/officeDocument/2006/relationships/slideLayout" Target="../slideLayouts/slideLayout1.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image" Target="../media/image99.jpeg"/></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3" Type="http://schemas.openxmlformats.org/officeDocument/2006/relationships/tags" Target="../tags/tag90.xml"/><Relationship Id="rId2" Type="http://schemas.openxmlformats.org/officeDocument/2006/relationships/tags" Target="../tags/tag89.xml"/><Relationship Id="rId1" Type="http://schemas.openxmlformats.org/officeDocument/2006/relationships/tags" Target="../tags/tag88.xml"/><Relationship Id="rId6" Type="http://schemas.openxmlformats.org/officeDocument/2006/relationships/notesSlide" Target="../notesSlides/notesSlide167.xml"/><Relationship Id="rId5" Type="http://schemas.openxmlformats.org/officeDocument/2006/relationships/slideLayout" Target="../slideLayouts/slideLayout1.xml"/><Relationship Id="rId4" Type="http://schemas.openxmlformats.org/officeDocument/2006/relationships/tags" Target="../tags/tag91.xml"/></Relationships>
</file>

<file path=ppt/slides/_rels/slide21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68.xml"/><Relationship Id="rId1" Type="http://schemas.openxmlformats.org/officeDocument/2006/relationships/slideLayout" Target="../slideLayouts/slideLayout1.xml"/><Relationship Id="rId5" Type="http://schemas.openxmlformats.org/officeDocument/2006/relationships/image" Target="../media/image104.jpeg"/><Relationship Id="rId4" Type="http://schemas.openxmlformats.org/officeDocument/2006/relationships/image" Target="../media/image103.jpeg"/></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71.xml"/><Relationship Id="rId1" Type="http://schemas.openxmlformats.org/officeDocument/2006/relationships/slideLayout" Target="../slideLayouts/slideLayout1.xml"/><Relationship Id="rId5" Type="http://schemas.openxmlformats.org/officeDocument/2006/relationships/image" Target="../media/image107.jpeg"/><Relationship Id="rId4" Type="http://schemas.openxmlformats.org/officeDocument/2006/relationships/image" Target="../media/image106.jpeg"/></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73.xml"/><Relationship Id="rId1" Type="http://schemas.openxmlformats.org/officeDocument/2006/relationships/slideLayout" Target="../slideLayouts/slideLayout1.xml"/><Relationship Id="rId5" Type="http://schemas.openxmlformats.org/officeDocument/2006/relationships/image" Target="../media/image110.jpeg"/><Relationship Id="rId4" Type="http://schemas.openxmlformats.org/officeDocument/2006/relationships/image" Target="../media/image109.jpeg"/></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1.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231.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hyperlink" Target="https://zhuanlan.zhihu.com/p/139756007?from=singlemessage" TargetMode="External"/><Relationship Id="rId2" Type="http://schemas.openxmlformats.org/officeDocument/2006/relationships/hyperlink" Target="https://www.kingdee.com/products/galaxy_data_service.html" TargetMode="Externa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2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hyperlink" Target="https://haokan.baidu.com/v?pd=wisenatural&amp;vid=17505980311569445823" TargetMode="External"/></Relationships>
</file>

<file path=ppt/slides/_rels/slide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8" Type="http://schemas.openxmlformats.org/officeDocument/2006/relationships/tags" Target="../tags/tag22.xml"/><Relationship Id="rId13" Type="http://schemas.openxmlformats.org/officeDocument/2006/relationships/tags" Target="../tags/tag27.xml"/><Relationship Id="rId18" Type="http://schemas.openxmlformats.org/officeDocument/2006/relationships/slideLayout" Target="../slideLayouts/slideLayout2.xml"/><Relationship Id="rId3" Type="http://schemas.openxmlformats.org/officeDocument/2006/relationships/tags" Target="../tags/tag17.xml"/><Relationship Id="rId7" Type="http://schemas.openxmlformats.org/officeDocument/2006/relationships/tags" Target="../tags/tag21.xml"/><Relationship Id="rId12" Type="http://schemas.openxmlformats.org/officeDocument/2006/relationships/tags" Target="../tags/tag26.xml"/><Relationship Id="rId17" Type="http://schemas.openxmlformats.org/officeDocument/2006/relationships/tags" Target="../tags/tag31.xml"/><Relationship Id="rId2" Type="http://schemas.openxmlformats.org/officeDocument/2006/relationships/tags" Target="../tags/tag16.xml"/><Relationship Id="rId16" Type="http://schemas.openxmlformats.org/officeDocument/2006/relationships/tags" Target="../tags/tag30.xml"/><Relationship Id="rId1" Type="http://schemas.openxmlformats.org/officeDocument/2006/relationships/tags" Target="../tags/tag15.xml"/><Relationship Id="rId6" Type="http://schemas.openxmlformats.org/officeDocument/2006/relationships/tags" Target="../tags/tag20.xml"/><Relationship Id="rId11" Type="http://schemas.openxmlformats.org/officeDocument/2006/relationships/tags" Target="../tags/tag25.xml"/><Relationship Id="rId5" Type="http://schemas.openxmlformats.org/officeDocument/2006/relationships/tags" Target="../tags/tag19.xml"/><Relationship Id="rId15" Type="http://schemas.openxmlformats.org/officeDocument/2006/relationships/tags" Target="../tags/tag29.xml"/><Relationship Id="rId10" Type="http://schemas.openxmlformats.org/officeDocument/2006/relationships/tags" Target="../tags/tag24.xml"/><Relationship Id="rId19" Type="http://schemas.openxmlformats.org/officeDocument/2006/relationships/image" Target="../media/image1.tmp"/><Relationship Id="rId4" Type="http://schemas.openxmlformats.org/officeDocument/2006/relationships/tags" Target="../tags/tag18.xml"/><Relationship Id="rId9" Type="http://schemas.openxmlformats.org/officeDocument/2006/relationships/tags" Target="../tags/tag23.xml"/><Relationship Id="rId14" Type="http://schemas.openxmlformats.org/officeDocument/2006/relationships/tags" Target="../tags/tag28.xml"/></Relationships>
</file>

<file path=ppt/slides/_rels/slide38.xml.rels><?xml version="1.0" encoding="UTF-8" standalone="yes"?>
<Relationships xmlns="http://schemas.openxmlformats.org/package/2006/relationships"><Relationship Id="rId8" Type="http://schemas.openxmlformats.org/officeDocument/2006/relationships/tags" Target="../tags/tag39.xml"/><Relationship Id="rId13" Type="http://schemas.openxmlformats.org/officeDocument/2006/relationships/tags" Target="../tags/tag44.xml"/><Relationship Id="rId18" Type="http://schemas.openxmlformats.org/officeDocument/2006/relationships/slideLayout" Target="../slideLayouts/slideLayout2.xml"/><Relationship Id="rId3" Type="http://schemas.openxmlformats.org/officeDocument/2006/relationships/tags" Target="../tags/tag34.xml"/><Relationship Id="rId7" Type="http://schemas.openxmlformats.org/officeDocument/2006/relationships/tags" Target="../tags/tag38.xml"/><Relationship Id="rId12" Type="http://schemas.openxmlformats.org/officeDocument/2006/relationships/tags" Target="../tags/tag43.xml"/><Relationship Id="rId17" Type="http://schemas.openxmlformats.org/officeDocument/2006/relationships/tags" Target="../tags/tag48.xml"/><Relationship Id="rId2" Type="http://schemas.openxmlformats.org/officeDocument/2006/relationships/tags" Target="../tags/tag33.xml"/><Relationship Id="rId16" Type="http://schemas.openxmlformats.org/officeDocument/2006/relationships/tags" Target="../tags/tag47.xml"/><Relationship Id="rId1" Type="http://schemas.openxmlformats.org/officeDocument/2006/relationships/tags" Target="../tags/tag32.xml"/><Relationship Id="rId6" Type="http://schemas.openxmlformats.org/officeDocument/2006/relationships/tags" Target="../tags/tag37.xml"/><Relationship Id="rId11" Type="http://schemas.openxmlformats.org/officeDocument/2006/relationships/tags" Target="../tags/tag42.xml"/><Relationship Id="rId5" Type="http://schemas.openxmlformats.org/officeDocument/2006/relationships/tags" Target="../tags/tag36.xml"/><Relationship Id="rId15" Type="http://schemas.openxmlformats.org/officeDocument/2006/relationships/tags" Target="../tags/tag46.xml"/><Relationship Id="rId10" Type="http://schemas.openxmlformats.org/officeDocument/2006/relationships/tags" Target="../tags/tag41.xml"/><Relationship Id="rId19" Type="http://schemas.openxmlformats.org/officeDocument/2006/relationships/image" Target="../media/image1.tmp"/><Relationship Id="rId4" Type="http://schemas.openxmlformats.org/officeDocument/2006/relationships/tags" Target="../tags/tag35.xml"/><Relationship Id="rId9" Type="http://schemas.openxmlformats.org/officeDocument/2006/relationships/tags" Target="../tags/tag40.xml"/><Relationship Id="rId14" Type="http://schemas.openxmlformats.org/officeDocument/2006/relationships/tags" Target="../tags/tag45.xml"/></Relationships>
</file>

<file path=ppt/slides/_rels/slide39.xml.rels><?xml version="1.0" encoding="UTF-8" standalone="yes"?>
<Relationships xmlns="http://schemas.openxmlformats.org/package/2006/relationships"><Relationship Id="rId8" Type="http://schemas.openxmlformats.org/officeDocument/2006/relationships/tags" Target="../tags/tag56.xml"/><Relationship Id="rId13" Type="http://schemas.openxmlformats.org/officeDocument/2006/relationships/tags" Target="../tags/tag61.xml"/><Relationship Id="rId3" Type="http://schemas.openxmlformats.org/officeDocument/2006/relationships/tags" Target="../tags/tag51.xml"/><Relationship Id="rId7" Type="http://schemas.openxmlformats.org/officeDocument/2006/relationships/tags" Target="../tags/tag55.xml"/><Relationship Id="rId12" Type="http://schemas.openxmlformats.org/officeDocument/2006/relationships/tags" Target="../tags/tag60.xml"/><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tags" Target="../tags/tag54.xml"/><Relationship Id="rId11" Type="http://schemas.openxmlformats.org/officeDocument/2006/relationships/tags" Target="../tags/tag59.xml"/><Relationship Id="rId5" Type="http://schemas.openxmlformats.org/officeDocument/2006/relationships/tags" Target="../tags/tag53.xml"/><Relationship Id="rId15" Type="http://schemas.openxmlformats.org/officeDocument/2006/relationships/image" Target="../media/image1.tmp"/><Relationship Id="rId10" Type="http://schemas.openxmlformats.org/officeDocument/2006/relationships/tags" Target="../tags/tag58.xml"/><Relationship Id="rId4" Type="http://schemas.openxmlformats.org/officeDocument/2006/relationships/tags" Target="../tags/tag52.xml"/><Relationship Id="rId9" Type="http://schemas.openxmlformats.org/officeDocument/2006/relationships/tags" Target="../tags/tag57.xml"/><Relationship Id="rId14"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8" Type="http://schemas.openxmlformats.org/officeDocument/2006/relationships/tags" Target="../tags/tag69.xml"/><Relationship Id="rId13" Type="http://schemas.openxmlformats.org/officeDocument/2006/relationships/tags" Target="../tags/tag74.xml"/><Relationship Id="rId3" Type="http://schemas.openxmlformats.org/officeDocument/2006/relationships/tags" Target="../tags/tag64.xml"/><Relationship Id="rId7" Type="http://schemas.openxmlformats.org/officeDocument/2006/relationships/tags" Target="../tags/tag68.xml"/><Relationship Id="rId12" Type="http://schemas.openxmlformats.org/officeDocument/2006/relationships/tags" Target="../tags/tag73.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tags" Target="../tags/tag67.xml"/><Relationship Id="rId11" Type="http://schemas.openxmlformats.org/officeDocument/2006/relationships/tags" Target="../tags/tag72.xml"/><Relationship Id="rId5" Type="http://schemas.openxmlformats.org/officeDocument/2006/relationships/tags" Target="../tags/tag66.xml"/><Relationship Id="rId15" Type="http://schemas.openxmlformats.org/officeDocument/2006/relationships/image" Target="../media/image1.tmp"/><Relationship Id="rId10" Type="http://schemas.openxmlformats.org/officeDocument/2006/relationships/tags" Target="../tags/tag71.xml"/><Relationship Id="rId4" Type="http://schemas.openxmlformats.org/officeDocument/2006/relationships/tags" Target="../tags/tag65.xml"/><Relationship Id="rId9" Type="http://schemas.openxmlformats.org/officeDocument/2006/relationships/tags" Target="../tags/tag70.xml"/><Relationship Id="rId14"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17.tmp"/><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8.tmp"/><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21.tmp"/><Relationship Id="rId2" Type="http://schemas.openxmlformats.org/officeDocument/2006/relationships/image" Target="../media/image20.tmp"/><Relationship Id="rId1" Type="http://schemas.openxmlformats.org/officeDocument/2006/relationships/slideLayout" Target="../slideLayouts/slideLayout2.xml"/><Relationship Id="rId4" Type="http://schemas.openxmlformats.org/officeDocument/2006/relationships/image" Target="../media/image22.tmp"/></Relationships>
</file>

<file path=ppt/slides/_rels/slide52.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notesSlide" Target="../notesSlides/notesSlide41.xml"/><Relationship Id="rId1" Type="http://schemas.openxmlformats.org/officeDocument/2006/relationships/slideLayout" Target="../slideLayouts/slideLayout1.xml"/><Relationship Id="rId4" Type="http://schemas.openxmlformats.org/officeDocument/2006/relationships/image" Target="../media/image25.emf"/></Relationships>
</file>

<file path=ppt/slides/_rels/slide5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42.xml"/><Relationship Id="rId1" Type="http://schemas.openxmlformats.org/officeDocument/2006/relationships/slideLayout" Target="../slideLayouts/slideLayout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55.xml.rels><?xml version="1.0" encoding="UTF-8" standalone="yes"?>
<Relationships xmlns="http://schemas.openxmlformats.org/package/2006/relationships"><Relationship Id="rId8" Type="http://schemas.openxmlformats.org/officeDocument/2006/relationships/tags" Target="../tags/tag82.xml"/><Relationship Id="rId13" Type="http://schemas.openxmlformats.org/officeDocument/2006/relationships/tags" Target="../tags/tag87.xml"/><Relationship Id="rId3" Type="http://schemas.openxmlformats.org/officeDocument/2006/relationships/tags" Target="../tags/tag77.xml"/><Relationship Id="rId7" Type="http://schemas.openxmlformats.org/officeDocument/2006/relationships/tags" Target="../tags/tag81.xml"/><Relationship Id="rId12" Type="http://schemas.openxmlformats.org/officeDocument/2006/relationships/tags" Target="../tags/tag86.xml"/><Relationship Id="rId2" Type="http://schemas.openxmlformats.org/officeDocument/2006/relationships/tags" Target="../tags/tag76.xml"/><Relationship Id="rId1" Type="http://schemas.openxmlformats.org/officeDocument/2006/relationships/tags" Target="../tags/tag75.xml"/><Relationship Id="rId6" Type="http://schemas.openxmlformats.org/officeDocument/2006/relationships/tags" Target="../tags/tag80.xml"/><Relationship Id="rId11" Type="http://schemas.openxmlformats.org/officeDocument/2006/relationships/tags" Target="../tags/tag85.xml"/><Relationship Id="rId5" Type="http://schemas.openxmlformats.org/officeDocument/2006/relationships/tags" Target="../tags/tag79.xml"/><Relationship Id="rId15" Type="http://schemas.openxmlformats.org/officeDocument/2006/relationships/image" Target="../media/image1.tmp"/><Relationship Id="rId10" Type="http://schemas.openxmlformats.org/officeDocument/2006/relationships/tags" Target="../tags/tag84.xml"/><Relationship Id="rId4" Type="http://schemas.openxmlformats.org/officeDocument/2006/relationships/tags" Target="../tags/tag78.xml"/><Relationship Id="rId9" Type="http://schemas.openxmlformats.org/officeDocument/2006/relationships/tags" Target="../tags/tag83.xml"/><Relationship Id="rId14"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tags" Target="../tags/tag13.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image" Target="../media/image1.tmp"/><Relationship Id="rId10" Type="http://schemas.openxmlformats.org/officeDocument/2006/relationships/tags" Target="../tags/tag11.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hyperlink" Target="https://www.bilibili.com/video/BV16g4y1x7CW/?vd_source=aa070b0a355c4da8f8ecb34284e2ee39" TargetMode="Externa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7.xml"/><Relationship Id="rId1" Type="http://schemas.openxmlformats.org/officeDocument/2006/relationships/slideLayout" Target="../slideLayouts/slideLayout1.xml"/><Relationship Id="rId4" Type="http://schemas.openxmlformats.org/officeDocument/2006/relationships/image" Target="../media/image30.emf"/></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37.tmp"/><Relationship Id="rId2" Type="http://schemas.openxmlformats.org/officeDocument/2006/relationships/notesSlide" Target="../notesSlides/notesSlide60.xml"/><Relationship Id="rId1" Type="http://schemas.openxmlformats.org/officeDocument/2006/relationships/slideLayout" Target="../slideLayouts/slideLayout1.xml"/><Relationship Id="rId5" Type="http://schemas.openxmlformats.org/officeDocument/2006/relationships/hyperlink" Target="https://open.163.com/newview/movie/free?pid=UFVPG9NO6&amp;mid=RFVPG9OBV" TargetMode="External"/><Relationship Id="rId4" Type="http://schemas.openxmlformats.org/officeDocument/2006/relationships/image" Target="../media/image38.tmp"/></Relationships>
</file>

<file path=ppt/slides/_rels/slide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3" Type="http://schemas.openxmlformats.org/officeDocument/2006/relationships/image" Target="../media/image39.tmp"/><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3" Type="http://schemas.openxmlformats.org/officeDocument/2006/relationships/image" Target="../media/image40.tmp"/><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image" Target="../media/image48.tmp"/><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49.tmp"/><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55" name="图形 106">
            <a:extLst>
              <a:ext uri="{FF2B5EF4-FFF2-40B4-BE49-F238E27FC236}">
                <a16:creationId xmlns:a16="http://schemas.microsoft.com/office/drawing/2014/main" id="{FDACBDAF-59FB-2F13-25ED-74100C365B1E}"/>
              </a:ext>
            </a:extLst>
          </p:cNvPr>
          <p:cNvGrpSpPr/>
          <p:nvPr/>
        </p:nvGrpSpPr>
        <p:grpSpPr>
          <a:xfrm>
            <a:off x="2669643" y="4458087"/>
            <a:ext cx="712614" cy="1417664"/>
            <a:chOff x="8443478" y="1881179"/>
            <a:chExt cx="712614" cy="1417664"/>
          </a:xfrm>
        </p:grpSpPr>
        <p:sp>
          <p:nvSpPr>
            <p:cNvPr id="56" name="任意多边形: 形状 55">
              <a:extLst>
                <a:ext uri="{FF2B5EF4-FFF2-40B4-BE49-F238E27FC236}">
                  <a16:creationId xmlns:a16="http://schemas.microsoft.com/office/drawing/2014/main" id="{1D5255B4-E77E-12DB-AD3D-6A7E013D37C3}"/>
                </a:ext>
              </a:extLst>
            </p:cNvPr>
            <p:cNvSpPr/>
            <p:nvPr/>
          </p:nvSpPr>
          <p:spPr>
            <a:xfrm>
              <a:off x="8443478" y="2060388"/>
              <a:ext cx="378518" cy="933197"/>
            </a:xfrm>
            <a:custGeom>
              <a:avLst/>
              <a:gdLst>
                <a:gd name="connsiteX0" fmla="*/ 365043 w 378518"/>
                <a:gd name="connsiteY0" fmla="*/ 673100 h 933197"/>
                <a:gd name="connsiteX1" fmla="*/ 346474 w 378518"/>
                <a:gd name="connsiteY1" fmla="*/ 597047 h 933197"/>
                <a:gd name="connsiteX2" fmla="*/ 283239 w 378518"/>
                <a:gd name="connsiteY2" fmla="*/ 525801 h 933197"/>
                <a:gd name="connsiteX3" fmla="*/ 188960 w 378518"/>
                <a:gd name="connsiteY3" fmla="*/ 375582 h 933197"/>
                <a:gd name="connsiteX4" fmla="*/ 145553 w 378518"/>
                <a:gd name="connsiteY4" fmla="*/ 244392 h 933197"/>
                <a:gd name="connsiteX5" fmla="*/ 101088 w 378518"/>
                <a:gd name="connsiteY5" fmla="*/ 172602 h 933197"/>
                <a:gd name="connsiteX6" fmla="*/ 2231 w 378518"/>
                <a:gd name="connsiteY6" fmla="*/ 94 h 933197"/>
                <a:gd name="connsiteX7" fmla="*/ 49099 w 378518"/>
                <a:gd name="connsiteY7" fmla="*/ 164132 h 933197"/>
                <a:gd name="connsiteX8" fmla="*/ 82348 w 378518"/>
                <a:gd name="connsiteY8" fmla="*/ 204562 h 933197"/>
                <a:gd name="connsiteX9" fmla="*/ 98514 w 378518"/>
                <a:gd name="connsiteY9" fmla="*/ 297497 h 933197"/>
                <a:gd name="connsiteX10" fmla="*/ 147328 w 378518"/>
                <a:gd name="connsiteY10" fmla="*/ 468289 h 933197"/>
                <a:gd name="connsiteX11" fmla="*/ 237658 w 378518"/>
                <a:gd name="connsiteY11" fmla="*/ 634845 h 933197"/>
                <a:gd name="connsiteX12" fmla="*/ 272108 w 378518"/>
                <a:gd name="connsiteY12" fmla="*/ 772130 h 933197"/>
                <a:gd name="connsiteX13" fmla="*/ 278833 w 378518"/>
                <a:gd name="connsiteY13" fmla="*/ 785864 h 933197"/>
                <a:gd name="connsiteX14" fmla="*/ 278318 w 378518"/>
                <a:gd name="connsiteY14" fmla="*/ 794505 h 933197"/>
                <a:gd name="connsiteX15" fmla="*/ 276572 w 378518"/>
                <a:gd name="connsiteY15" fmla="*/ 805607 h 933197"/>
                <a:gd name="connsiteX16" fmla="*/ 296916 w 378518"/>
                <a:gd name="connsiteY16" fmla="*/ 919201 h 933197"/>
                <a:gd name="connsiteX17" fmla="*/ 364242 w 378518"/>
                <a:gd name="connsiteY17" fmla="*/ 913221 h 933197"/>
                <a:gd name="connsiteX18" fmla="*/ 377805 w 378518"/>
                <a:gd name="connsiteY18" fmla="*/ 819599 h 933197"/>
                <a:gd name="connsiteX19" fmla="*/ 365043 w 378518"/>
                <a:gd name="connsiteY19" fmla="*/ 673100 h 9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518" h="933197">
                  <a:moveTo>
                    <a:pt x="365043" y="673100"/>
                  </a:moveTo>
                  <a:cubicBezTo>
                    <a:pt x="362096" y="647005"/>
                    <a:pt x="358577" y="620309"/>
                    <a:pt x="346474" y="597047"/>
                  </a:cubicBezTo>
                  <a:cubicBezTo>
                    <a:pt x="331738" y="568720"/>
                    <a:pt x="305843" y="548290"/>
                    <a:pt x="283239" y="525801"/>
                  </a:cubicBezTo>
                  <a:cubicBezTo>
                    <a:pt x="240978" y="483739"/>
                    <a:pt x="208473" y="431950"/>
                    <a:pt x="188960" y="375582"/>
                  </a:cubicBezTo>
                  <a:cubicBezTo>
                    <a:pt x="173852" y="331976"/>
                    <a:pt x="166326" y="285566"/>
                    <a:pt x="145553" y="244392"/>
                  </a:cubicBezTo>
                  <a:cubicBezTo>
                    <a:pt x="132849" y="219270"/>
                    <a:pt x="115538" y="196808"/>
                    <a:pt x="101088" y="172602"/>
                  </a:cubicBezTo>
                  <a:cubicBezTo>
                    <a:pt x="67011" y="115461"/>
                    <a:pt x="48441" y="47935"/>
                    <a:pt x="2231" y="94"/>
                  </a:cubicBezTo>
                  <a:cubicBezTo>
                    <a:pt x="-6668" y="58092"/>
                    <a:pt x="10900" y="119639"/>
                    <a:pt x="49099" y="164132"/>
                  </a:cubicBezTo>
                  <a:cubicBezTo>
                    <a:pt x="60458" y="177409"/>
                    <a:pt x="73678" y="189369"/>
                    <a:pt x="82348" y="204562"/>
                  </a:cubicBezTo>
                  <a:cubicBezTo>
                    <a:pt x="98113" y="232145"/>
                    <a:pt x="96654" y="265794"/>
                    <a:pt x="98514" y="297497"/>
                  </a:cubicBezTo>
                  <a:cubicBezTo>
                    <a:pt x="101976" y="357098"/>
                    <a:pt x="118772" y="415869"/>
                    <a:pt x="147328" y="468289"/>
                  </a:cubicBezTo>
                  <a:cubicBezTo>
                    <a:pt x="177657" y="523969"/>
                    <a:pt x="221435" y="573527"/>
                    <a:pt x="237658" y="634845"/>
                  </a:cubicBezTo>
                  <a:cubicBezTo>
                    <a:pt x="249819" y="680768"/>
                    <a:pt x="246214" y="732300"/>
                    <a:pt x="272108" y="772130"/>
                  </a:cubicBezTo>
                  <a:cubicBezTo>
                    <a:pt x="274912" y="776450"/>
                    <a:pt x="278146" y="780771"/>
                    <a:pt x="278833" y="785864"/>
                  </a:cubicBezTo>
                  <a:cubicBezTo>
                    <a:pt x="279204" y="788754"/>
                    <a:pt x="278747" y="791644"/>
                    <a:pt x="278318" y="794505"/>
                  </a:cubicBezTo>
                  <a:cubicBezTo>
                    <a:pt x="277716" y="798196"/>
                    <a:pt x="277144" y="801916"/>
                    <a:pt x="276572" y="805607"/>
                  </a:cubicBezTo>
                  <a:cubicBezTo>
                    <a:pt x="270678" y="843204"/>
                    <a:pt x="264584" y="891046"/>
                    <a:pt x="296916" y="919201"/>
                  </a:cubicBezTo>
                  <a:cubicBezTo>
                    <a:pt x="319320" y="938686"/>
                    <a:pt x="348133" y="939115"/>
                    <a:pt x="364242" y="913221"/>
                  </a:cubicBezTo>
                  <a:cubicBezTo>
                    <a:pt x="380438" y="887125"/>
                    <a:pt x="379007" y="848956"/>
                    <a:pt x="377805" y="819599"/>
                  </a:cubicBezTo>
                  <a:cubicBezTo>
                    <a:pt x="375802" y="770728"/>
                    <a:pt x="370566" y="721685"/>
                    <a:pt x="365043" y="673100"/>
                  </a:cubicBezTo>
                  <a:close/>
                </a:path>
              </a:pathLst>
            </a:custGeom>
            <a:solidFill>
              <a:srgbClr val="8FBDE2"/>
            </a:solidFill>
            <a:ln w="2861" cap="rnd">
              <a:noFill/>
              <a:prstDash val="solid"/>
              <a:round/>
            </a:ln>
          </p:spPr>
          <p:txBody>
            <a:bodyPr rtlCol="0" anchor="ctr"/>
            <a:lstStyle/>
            <a:p>
              <a:endParaRPr lang="zh-CN" altLang="en-US"/>
            </a:p>
          </p:txBody>
        </p:sp>
        <p:sp>
          <p:nvSpPr>
            <p:cNvPr id="57" name="任意多边形: 形状 56">
              <a:extLst>
                <a:ext uri="{FF2B5EF4-FFF2-40B4-BE49-F238E27FC236}">
                  <a16:creationId xmlns:a16="http://schemas.microsoft.com/office/drawing/2014/main" id="{746B8349-95A8-760F-3533-54E4C392020E}"/>
                </a:ext>
              </a:extLst>
            </p:cNvPr>
            <p:cNvSpPr/>
            <p:nvPr/>
          </p:nvSpPr>
          <p:spPr>
            <a:xfrm>
              <a:off x="8686460" y="1881179"/>
              <a:ext cx="204274" cy="1100138"/>
            </a:xfrm>
            <a:custGeom>
              <a:avLst/>
              <a:gdLst>
                <a:gd name="connsiteX0" fmla="*/ 180289 w 204274"/>
                <a:gd name="connsiteY0" fmla="*/ 822065 h 1100138"/>
                <a:gd name="connsiteX1" fmla="*/ 138427 w 204274"/>
                <a:gd name="connsiteY1" fmla="*/ 692849 h 1100138"/>
                <a:gd name="connsiteX2" fmla="*/ 128814 w 204274"/>
                <a:gd name="connsiteY2" fmla="*/ 561629 h 1100138"/>
                <a:gd name="connsiteX3" fmla="*/ 128728 w 204274"/>
                <a:gd name="connsiteY3" fmla="*/ 417134 h 1100138"/>
                <a:gd name="connsiteX4" fmla="*/ 123721 w 204274"/>
                <a:gd name="connsiteY4" fmla="*/ 327460 h 1100138"/>
                <a:gd name="connsiteX5" fmla="*/ 74363 w 204274"/>
                <a:gd name="connsiteY5" fmla="*/ 140732 h 1100138"/>
                <a:gd name="connsiteX6" fmla="*/ 71702 w 204274"/>
                <a:gd name="connsiteY6" fmla="*/ 57125 h 1100138"/>
                <a:gd name="connsiteX7" fmla="*/ 58540 w 204274"/>
                <a:gd name="connsiteY7" fmla="*/ 11058 h 1100138"/>
                <a:gd name="connsiteX8" fmla="*/ 21716 w 204274"/>
                <a:gd name="connsiteY8" fmla="*/ 12088 h 1100138"/>
                <a:gd name="connsiteX9" fmla="*/ 1943 w 204274"/>
                <a:gd name="connsiteY9" fmla="*/ 121790 h 1100138"/>
                <a:gd name="connsiteX10" fmla="*/ 22774 w 204274"/>
                <a:gd name="connsiteY10" fmla="*/ 186541 h 1100138"/>
                <a:gd name="connsiteX11" fmla="*/ 62803 w 204274"/>
                <a:gd name="connsiteY11" fmla="*/ 486348 h 1100138"/>
                <a:gd name="connsiteX12" fmla="*/ 83033 w 204274"/>
                <a:gd name="connsiteY12" fmla="*/ 575421 h 1100138"/>
                <a:gd name="connsiteX13" fmla="*/ 36680 w 204274"/>
                <a:gd name="connsiteY13" fmla="*/ 787901 h 1100138"/>
                <a:gd name="connsiteX14" fmla="*/ 101803 w 204274"/>
                <a:gd name="connsiteY14" fmla="*/ 954171 h 1100138"/>
                <a:gd name="connsiteX15" fmla="*/ 124865 w 204274"/>
                <a:gd name="connsiteY15" fmla="*/ 1051970 h 1100138"/>
                <a:gd name="connsiteX16" fmla="*/ 183178 w 204274"/>
                <a:gd name="connsiteY16" fmla="*/ 1099067 h 1100138"/>
                <a:gd name="connsiteX17" fmla="*/ 202006 w 204274"/>
                <a:gd name="connsiteY17" fmla="*/ 1045990 h 1100138"/>
                <a:gd name="connsiteX18" fmla="*/ 180289 w 204274"/>
                <a:gd name="connsiteY18" fmla="*/ 822065 h 110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74" h="1100138">
                  <a:moveTo>
                    <a:pt x="180289" y="822065"/>
                  </a:moveTo>
                  <a:cubicBezTo>
                    <a:pt x="167728" y="778544"/>
                    <a:pt x="148185" y="737084"/>
                    <a:pt x="138427" y="692849"/>
                  </a:cubicBezTo>
                  <a:cubicBezTo>
                    <a:pt x="128928" y="649929"/>
                    <a:pt x="128842" y="605579"/>
                    <a:pt x="128814" y="561629"/>
                  </a:cubicBezTo>
                  <a:cubicBezTo>
                    <a:pt x="128785" y="513474"/>
                    <a:pt x="128757" y="465318"/>
                    <a:pt x="128728" y="417134"/>
                  </a:cubicBezTo>
                  <a:cubicBezTo>
                    <a:pt x="128699" y="387176"/>
                    <a:pt x="128671" y="357018"/>
                    <a:pt x="123721" y="327460"/>
                  </a:cubicBezTo>
                  <a:cubicBezTo>
                    <a:pt x="113048" y="263825"/>
                    <a:pt x="79971" y="204997"/>
                    <a:pt x="74363" y="140732"/>
                  </a:cubicBezTo>
                  <a:cubicBezTo>
                    <a:pt x="71931" y="112949"/>
                    <a:pt x="74735" y="84851"/>
                    <a:pt x="71702" y="57125"/>
                  </a:cubicBezTo>
                  <a:cubicBezTo>
                    <a:pt x="69957" y="41302"/>
                    <a:pt x="65865" y="25107"/>
                    <a:pt x="58540" y="11058"/>
                  </a:cubicBezTo>
                  <a:cubicBezTo>
                    <a:pt x="50643" y="-4050"/>
                    <a:pt x="28840" y="-3392"/>
                    <a:pt x="21716" y="12088"/>
                  </a:cubicBezTo>
                  <a:cubicBezTo>
                    <a:pt x="5635" y="46910"/>
                    <a:pt x="-4552" y="84508"/>
                    <a:pt x="1943" y="121790"/>
                  </a:cubicBezTo>
                  <a:cubicBezTo>
                    <a:pt x="5835" y="144166"/>
                    <a:pt x="15535" y="165024"/>
                    <a:pt x="22774" y="186541"/>
                  </a:cubicBezTo>
                  <a:cubicBezTo>
                    <a:pt x="54992" y="282338"/>
                    <a:pt x="37882" y="388378"/>
                    <a:pt x="62803" y="486348"/>
                  </a:cubicBezTo>
                  <a:cubicBezTo>
                    <a:pt x="70329" y="515934"/>
                    <a:pt x="81717" y="544919"/>
                    <a:pt x="83033" y="575421"/>
                  </a:cubicBezTo>
                  <a:cubicBezTo>
                    <a:pt x="86209" y="648384"/>
                    <a:pt x="31673" y="715024"/>
                    <a:pt x="36680" y="787901"/>
                  </a:cubicBezTo>
                  <a:cubicBezTo>
                    <a:pt x="40772" y="847645"/>
                    <a:pt x="83748" y="897060"/>
                    <a:pt x="101803" y="954171"/>
                  </a:cubicBezTo>
                  <a:cubicBezTo>
                    <a:pt x="111875" y="986132"/>
                    <a:pt x="114050" y="1020238"/>
                    <a:pt x="124865" y="1051970"/>
                  </a:cubicBezTo>
                  <a:cubicBezTo>
                    <a:pt x="133278" y="1076606"/>
                    <a:pt x="152820" y="1106535"/>
                    <a:pt x="183178" y="1099067"/>
                  </a:cubicBezTo>
                  <a:cubicBezTo>
                    <a:pt x="211992" y="1091943"/>
                    <a:pt x="203294" y="1068452"/>
                    <a:pt x="202006" y="1045990"/>
                  </a:cubicBezTo>
                  <a:cubicBezTo>
                    <a:pt x="197657" y="970023"/>
                    <a:pt x="201748" y="896287"/>
                    <a:pt x="180289" y="822065"/>
                  </a:cubicBezTo>
                  <a:close/>
                </a:path>
              </a:pathLst>
            </a:custGeom>
            <a:solidFill>
              <a:srgbClr val="6EA7CE"/>
            </a:solidFill>
            <a:ln w="2861" cap="rnd">
              <a:noFill/>
              <a:prstDash val="solid"/>
              <a:round/>
            </a:ln>
          </p:spPr>
          <p:txBody>
            <a:bodyPr rtlCol="0" anchor="ctr"/>
            <a:lstStyle/>
            <a:p>
              <a:endParaRPr lang="zh-CN" altLang="en-US"/>
            </a:p>
          </p:txBody>
        </p:sp>
        <p:sp>
          <p:nvSpPr>
            <p:cNvPr id="58" name="任意多边形: 形状 57">
              <a:extLst>
                <a:ext uri="{FF2B5EF4-FFF2-40B4-BE49-F238E27FC236}">
                  <a16:creationId xmlns:a16="http://schemas.microsoft.com/office/drawing/2014/main" id="{528155E6-9D47-224E-9BE3-2520BE54DAA8}"/>
                </a:ext>
              </a:extLst>
            </p:cNvPr>
            <p:cNvSpPr/>
            <p:nvPr/>
          </p:nvSpPr>
          <p:spPr>
            <a:xfrm>
              <a:off x="8810519" y="1924601"/>
              <a:ext cx="203153" cy="1068560"/>
            </a:xfrm>
            <a:custGeom>
              <a:avLst/>
              <a:gdLst>
                <a:gd name="connsiteX0" fmla="*/ 122212 w 203153"/>
                <a:gd name="connsiteY0" fmla="*/ 818530 h 1068560"/>
                <a:gd name="connsiteX1" fmla="*/ 139437 w 203153"/>
                <a:gd name="connsiteY1" fmla="*/ 762105 h 1068560"/>
                <a:gd name="connsiteX2" fmla="*/ 150510 w 203153"/>
                <a:gd name="connsiteY2" fmla="*/ 694836 h 1068560"/>
                <a:gd name="connsiteX3" fmla="*/ 150911 w 203153"/>
                <a:gd name="connsiteY3" fmla="*/ 589340 h 1068560"/>
                <a:gd name="connsiteX4" fmla="*/ 164244 w 203153"/>
                <a:gd name="connsiteY4" fmla="*/ 394314 h 1068560"/>
                <a:gd name="connsiteX5" fmla="*/ 197006 w 203153"/>
                <a:gd name="connsiteY5" fmla="*/ 92389 h 1068560"/>
                <a:gd name="connsiteX6" fmla="*/ 195718 w 203153"/>
                <a:gd name="connsiteY6" fmla="*/ 9612 h 1068560"/>
                <a:gd name="connsiteX7" fmla="*/ 182299 w 203153"/>
                <a:gd name="connsiteY7" fmla="*/ 427 h 1068560"/>
                <a:gd name="connsiteX8" fmla="*/ 174859 w 203153"/>
                <a:gd name="connsiteY8" fmla="*/ 10070 h 1068560"/>
                <a:gd name="connsiteX9" fmla="*/ 71795 w 203153"/>
                <a:gd name="connsiteY9" fmla="*/ 353540 h 1068560"/>
                <a:gd name="connsiteX10" fmla="*/ 42181 w 203153"/>
                <a:gd name="connsiteY10" fmla="*/ 434057 h 1068560"/>
                <a:gd name="connsiteX11" fmla="*/ 39949 w 203153"/>
                <a:gd name="connsiteY11" fmla="*/ 537007 h 1068560"/>
                <a:gd name="connsiteX12" fmla="*/ 22781 w 203153"/>
                <a:gd name="connsiteY12" fmla="*/ 683477 h 1068560"/>
                <a:gd name="connsiteX13" fmla="*/ 2208 w 203153"/>
                <a:gd name="connsiteY13" fmla="*/ 758071 h 1068560"/>
                <a:gd name="connsiteX14" fmla="*/ 4469 w 203153"/>
                <a:gd name="connsiteY14" fmla="*/ 854382 h 1068560"/>
                <a:gd name="connsiteX15" fmla="*/ 10420 w 203153"/>
                <a:gd name="connsiteY15" fmla="*/ 1039852 h 1068560"/>
                <a:gd name="connsiteX16" fmla="*/ 60379 w 203153"/>
                <a:gd name="connsiteY16" fmla="*/ 1052928 h 1068560"/>
                <a:gd name="connsiteX17" fmla="*/ 79349 w 203153"/>
                <a:gd name="connsiteY17" fmla="*/ 1000681 h 1068560"/>
                <a:gd name="connsiteX18" fmla="*/ 122212 w 203153"/>
                <a:gd name="connsiteY18" fmla="*/ 818530 h 106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153" h="1068560">
                  <a:moveTo>
                    <a:pt x="122212" y="818530"/>
                  </a:moveTo>
                  <a:cubicBezTo>
                    <a:pt x="120924" y="795926"/>
                    <a:pt x="136260" y="784509"/>
                    <a:pt x="139437" y="762105"/>
                  </a:cubicBezTo>
                  <a:cubicBezTo>
                    <a:pt x="142098" y="743164"/>
                    <a:pt x="145131" y="713177"/>
                    <a:pt x="150510" y="694836"/>
                  </a:cubicBezTo>
                  <a:cubicBezTo>
                    <a:pt x="160610" y="660443"/>
                    <a:pt x="148478" y="625106"/>
                    <a:pt x="150911" y="589340"/>
                  </a:cubicBezTo>
                  <a:cubicBezTo>
                    <a:pt x="155374" y="524331"/>
                    <a:pt x="159809" y="459322"/>
                    <a:pt x="164244" y="394314"/>
                  </a:cubicBezTo>
                  <a:cubicBezTo>
                    <a:pt x="171168" y="293253"/>
                    <a:pt x="178122" y="191905"/>
                    <a:pt x="197006" y="92389"/>
                  </a:cubicBezTo>
                  <a:cubicBezTo>
                    <a:pt x="202271" y="64778"/>
                    <a:pt x="208165" y="34849"/>
                    <a:pt x="195718" y="9612"/>
                  </a:cubicBezTo>
                  <a:cubicBezTo>
                    <a:pt x="193115" y="4290"/>
                    <a:pt x="187964" y="-1347"/>
                    <a:pt x="182299" y="427"/>
                  </a:cubicBezTo>
                  <a:cubicBezTo>
                    <a:pt x="178293" y="1686"/>
                    <a:pt x="176319" y="6121"/>
                    <a:pt x="174859" y="10070"/>
                  </a:cubicBezTo>
                  <a:cubicBezTo>
                    <a:pt x="133542" y="122318"/>
                    <a:pt x="117920" y="243180"/>
                    <a:pt x="71795" y="353540"/>
                  </a:cubicBezTo>
                  <a:cubicBezTo>
                    <a:pt x="60751" y="379979"/>
                    <a:pt x="47875" y="405988"/>
                    <a:pt x="42181" y="434057"/>
                  </a:cubicBezTo>
                  <a:cubicBezTo>
                    <a:pt x="35285" y="467764"/>
                    <a:pt x="39062" y="502614"/>
                    <a:pt x="39949" y="537007"/>
                  </a:cubicBezTo>
                  <a:cubicBezTo>
                    <a:pt x="41237" y="586336"/>
                    <a:pt x="36430" y="636065"/>
                    <a:pt x="22781" y="683477"/>
                  </a:cubicBezTo>
                  <a:cubicBezTo>
                    <a:pt x="15657" y="708284"/>
                    <a:pt x="6100" y="732548"/>
                    <a:pt x="2208" y="758071"/>
                  </a:cubicBezTo>
                  <a:cubicBezTo>
                    <a:pt x="-2656" y="789889"/>
                    <a:pt x="1436" y="822307"/>
                    <a:pt x="4469" y="854382"/>
                  </a:cubicBezTo>
                  <a:cubicBezTo>
                    <a:pt x="10334" y="915986"/>
                    <a:pt x="12337" y="977990"/>
                    <a:pt x="10420" y="1039852"/>
                  </a:cubicBezTo>
                  <a:cubicBezTo>
                    <a:pt x="9305" y="1076247"/>
                    <a:pt x="40007" y="1075275"/>
                    <a:pt x="60379" y="1052928"/>
                  </a:cubicBezTo>
                  <a:cubicBezTo>
                    <a:pt x="74599" y="1037305"/>
                    <a:pt x="74456" y="1020137"/>
                    <a:pt x="79349" y="1000681"/>
                  </a:cubicBezTo>
                  <a:cubicBezTo>
                    <a:pt x="95344" y="936816"/>
                    <a:pt x="126074" y="887774"/>
                    <a:pt x="122212" y="818530"/>
                  </a:cubicBezTo>
                  <a:close/>
                </a:path>
              </a:pathLst>
            </a:custGeom>
            <a:solidFill>
              <a:srgbClr val="8FBDE2"/>
            </a:solidFill>
            <a:ln w="2861" cap="rnd">
              <a:noFill/>
              <a:prstDash val="solid"/>
              <a:round/>
            </a:ln>
          </p:spPr>
          <p:txBody>
            <a:bodyPr rtlCol="0" anchor="ctr"/>
            <a:lstStyle/>
            <a:p>
              <a:endParaRPr lang="zh-CN" altLang="en-US"/>
            </a:p>
          </p:txBody>
        </p:sp>
        <p:sp>
          <p:nvSpPr>
            <p:cNvPr id="59" name="任意多边形: 形状 58">
              <a:extLst>
                <a:ext uri="{FF2B5EF4-FFF2-40B4-BE49-F238E27FC236}">
                  <a16:creationId xmlns:a16="http://schemas.microsoft.com/office/drawing/2014/main" id="{F9264AC3-78AC-075D-AE00-DAF9B9AAB83D}"/>
                </a:ext>
              </a:extLst>
            </p:cNvPr>
            <p:cNvSpPr/>
            <p:nvPr/>
          </p:nvSpPr>
          <p:spPr>
            <a:xfrm>
              <a:off x="8556595" y="2633280"/>
              <a:ext cx="199997" cy="361340"/>
            </a:xfrm>
            <a:custGeom>
              <a:avLst/>
              <a:gdLst>
                <a:gd name="connsiteX0" fmla="*/ 184199 w 199997"/>
                <a:gd name="connsiteY0" fmla="*/ 208479 h 361340"/>
                <a:gd name="connsiteX1" fmla="*/ 85541 w 199997"/>
                <a:gd name="connsiteY1" fmla="*/ 91681 h 361340"/>
                <a:gd name="connsiteX2" fmla="*/ 74010 w 199997"/>
                <a:gd name="connsiteY2" fmla="*/ 54198 h 361340"/>
                <a:gd name="connsiteX3" fmla="*/ 7971 w 199997"/>
                <a:gd name="connsiteY3" fmla="*/ 606 h 361340"/>
                <a:gd name="connsiteX4" fmla="*/ -40 w 199997"/>
                <a:gd name="connsiteY4" fmla="*/ 5699 h 361340"/>
                <a:gd name="connsiteX5" fmla="*/ 8372 w 199997"/>
                <a:gd name="connsiteY5" fmla="*/ 22037 h 361340"/>
                <a:gd name="connsiteX6" fmla="*/ 51663 w 199997"/>
                <a:gd name="connsiteY6" fmla="*/ 81094 h 361340"/>
                <a:gd name="connsiteX7" fmla="*/ 66657 w 199997"/>
                <a:gd name="connsiteY7" fmla="*/ 168221 h 361340"/>
                <a:gd name="connsiteX8" fmla="*/ 101422 w 199997"/>
                <a:gd name="connsiteY8" fmla="*/ 233831 h 361340"/>
                <a:gd name="connsiteX9" fmla="*/ 111837 w 199997"/>
                <a:gd name="connsiteY9" fmla="*/ 300871 h 361340"/>
                <a:gd name="connsiteX10" fmla="*/ 145944 w 199997"/>
                <a:gd name="connsiteY10" fmla="*/ 356494 h 361340"/>
                <a:gd name="connsiteX11" fmla="*/ 184199 w 199997"/>
                <a:gd name="connsiteY11" fmla="*/ 208479 h 3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97" h="361340">
                  <a:moveTo>
                    <a:pt x="184199" y="208479"/>
                  </a:moveTo>
                  <a:cubicBezTo>
                    <a:pt x="157045" y="164873"/>
                    <a:pt x="102910" y="140066"/>
                    <a:pt x="85541" y="91681"/>
                  </a:cubicBezTo>
                  <a:cubicBezTo>
                    <a:pt x="81135" y="79349"/>
                    <a:pt x="79419" y="66130"/>
                    <a:pt x="74010" y="54198"/>
                  </a:cubicBezTo>
                  <a:cubicBezTo>
                    <a:pt x="62022" y="27731"/>
                    <a:pt x="34782" y="12795"/>
                    <a:pt x="7971" y="606"/>
                  </a:cubicBezTo>
                  <a:cubicBezTo>
                    <a:pt x="4252" y="-1082"/>
                    <a:pt x="18" y="1608"/>
                    <a:pt x="-40" y="5699"/>
                  </a:cubicBezTo>
                  <a:cubicBezTo>
                    <a:pt x="-126" y="12223"/>
                    <a:pt x="2964" y="18432"/>
                    <a:pt x="8372" y="22037"/>
                  </a:cubicBezTo>
                  <a:cubicBezTo>
                    <a:pt x="29002" y="35943"/>
                    <a:pt x="44682" y="57174"/>
                    <a:pt x="51663" y="81094"/>
                  </a:cubicBezTo>
                  <a:cubicBezTo>
                    <a:pt x="59962" y="109450"/>
                    <a:pt x="56356" y="140524"/>
                    <a:pt x="66657" y="168221"/>
                  </a:cubicBezTo>
                  <a:cubicBezTo>
                    <a:pt x="75269" y="191483"/>
                    <a:pt x="93066" y="210483"/>
                    <a:pt x="101422" y="233831"/>
                  </a:cubicBezTo>
                  <a:cubicBezTo>
                    <a:pt x="109033" y="255176"/>
                    <a:pt x="108231" y="278495"/>
                    <a:pt x="111837" y="300871"/>
                  </a:cubicBezTo>
                  <a:cubicBezTo>
                    <a:pt x="115413" y="323246"/>
                    <a:pt x="125371" y="346995"/>
                    <a:pt x="145944" y="356494"/>
                  </a:cubicBezTo>
                  <a:cubicBezTo>
                    <a:pt x="220338" y="390744"/>
                    <a:pt x="201739" y="236663"/>
                    <a:pt x="184199" y="208479"/>
                  </a:cubicBezTo>
                  <a:close/>
                </a:path>
              </a:pathLst>
            </a:custGeom>
            <a:solidFill>
              <a:srgbClr val="6EA7CE"/>
            </a:solidFill>
            <a:ln w="2861" cap="rnd">
              <a:noFill/>
              <a:prstDash val="solid"/>
              <a:round/>
            </a:ln>
          </p:spPr>
          <p:txBody>
            <a:bodyPr rtlCol="0" anchor="ctr"/>
            <a:lstStyle/>
            <a:p>
              <a:endParaRPr lang="zh-CN" altLang="en-US"/>
            </a:p>
          </p:txBody>
        </p:sp>
        <p:sp>
          <p:nvSpPr>
            <p:cNvPr id="60" name="任意多边形: 形状 59">
              <a:extLst>
                <a:ext uri="{FF2B5EF4-FFF2-40B4-BE49-F238E27FC236}">
                  <a16:creationId xmlns:a16="http://schemas.microsoft.com/office/drawing/2014/main" id="{5AFCAA33-BA29-68BE-EDED-4FC1023CB224}"/>
                </a:ext>
              </a:extLst>
            </p:cNvPr>
            <p:cNvSpPr/>
            <p:nvPr/>
          </p:nvSpPr>
          <p:spPr>
            <a:xfrm>
              <a:off x="8915311" y="2535604"/>
              <a:ext cx="240780" cy="505519"/>
            </a:xfrm>
            <a:custGeom>
              <a:avLst/>
              <a:gdLst>
                <a:gd name="connsiteX0" fmla="*/ 134961 w 240780"/>
                <a:gd name="connsiteY0" fmla="*/ 291763 h 505519"/>
                <a:gd name="connsiteX1" fmla="*/ 128781 w 240780"/>
                <a:gd name="connsiteY1" fmla="*/ 354397 h 505519"/>
                <a:gd name="connsiteX2" fmla="*/ 106177 w 240780"/>
                <a:gd name="connsiteY2" fmla="*/ 387932 h 505519"/>
                <a:gd name="connsiteX3" fmla="*/ 26776 w 240780"/>
                <a:gd name="connsiteY3" fmla="*/ 503328 h 505519"/>
                <a:gd name="connsiteX4" fmla="*/ 17820 w 240780"/>
                <a:gd name="connsiteY4" fmla="*/ 505474 h 505519"/>
                <a:gd name="connsiteX5" fmla="*/ 8950 w 240780"/>
                <a:gd name="connsiteY5" fmla="*/ 496490 h 505519"/>
                <a:gd name="connsiteX6" fmla="*/ 17076 w 240780"/>
                <a:gd name="connsiteY6" fmla="*/ 420150 h 505519"/>
                <a:gd name="connsiteX7" fmla="*/ 17161 w 240780"/>
                <a:gd name="connsiteY7" fmla="*/ 406731 h 505519"/>
                <a:gd name="connsiteX8" fmla="*/ 5974 w 240780"/>
                <a:gd name="connsiteY8" fmla="*/ 396831 h 505519"/>
                <a:gd name="connsiteX9" fmla="*/ 881 w 240780"/>
                <a:gd name="connsiteY9" fmla="*/ 368332 h 505519"/>
                <a:gd name="connsiteX10" fmla="*/ 15903 w 240780"/>
                <a:gd name="connsiteY10" fmla="*/ 294653 h 505519"/>
                <a:gd name="connsiteX11" fmla="*/ 31668 w 240780"/>
                <a:gd name="connsiteY11" fmla="*/ 255253 h 505519"/>
                <a:gd name="connsiteX12" fmla="*/ 64916 w 240780"/>
                <a:gd name="connsiteY12" fmla="*/ 222377 h 505519"/>
                <a:gd name="connsiteX13" fmla="*/ 179941 w 240780"/>
                <a:gd name="connsiteY13" fmla="*/ 52673 h 505519"/>
                <a:gd name="connsiteX14" fmla="*/ 199198 w 240780"/>
                <a:gd name="connsiteY14" fmla="*/ 12472 h 505519"/>
                <a:gd name="connsiteX15" fmla="*/ 239370 w 240780"/>
                <a:gd name="connsiteY15" fmla="*/ 4260 h 505519"/>
                <a:gd name="connsiteX16" fmla="*/ 208268 w 240780"/>
                <a:gd name="connsiteY16" fmla="*/ 74591 h 505519"/>
                <a:gd name="connsiteX17" fmla="*/ 189498 w 240780"/>
                <a:gd name="connsiteY17" fmla="*/ 133162 h 505519"/>
                <a:gd name="connsiteX18" fmla="*/ 134961 w 240780"/>
                <a:gd name="connsiteY18" fmla="*/ 291763 h 50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780" h="505519">
                  <a:moveTo>
                    <a:pt x="134961" y="291763"/>
                  </a:moveTo>
                  <a:cubicBezTo>
                    <a:pt x="133817" y="312851"/>
                    <a:pt x="137022" y="334969"/>
                    <a:pt x="128781" y="354397"/>
                  </a:cubicBezTo>
                  <a:cubicBezTo>
                    <a:pt x="123487" y="366844"/>
                    <a:pt x="113988" y="376887"/>
                    <a:pt x="106177" y="387932"/>
                  </a:cubicBezTo>
                  <a:cubicBezTo>
                    <a:pt x="78794" y="426645"/>
                    <a:pt x="68865" y="481525"/>
                    <a:pt x="26776" y="503328"/>
                  </a:cubicBezTo>
                  <a:cubicBezTo>
                    <a:pt x="24000" y="504759"/>
                    <a:pt x="20910" y="506046"/>
                    <a:pt x="17820" y="505474"/>
                  </a:cubicBezTo>
                  <a:cubicBezTo>
                    <a:pt x="13528" y="504673"/>
                    <a:pt x="10695" y="500524"/>
                    <a:pt x="8950" y="496490"/>
                  </a:cubicBezTo>
                  <a:cubicBezTo>
                    <a:pt x="-1351" y="472455"/>
                    <a:pt x="10209" y="445387"/>
                    <a:pt x="17076" y="420150"/>
                  </a:cubicBezTo>
                  <a:cubicBezTo>
                    <a:pt x="18278" y="415715"/>
                    <a:pt x="19279" y="410794"/>
                    <a:pt x="17161" y="406731"/>
                  </a:cubicBezTo>
                  <a:cubicBezTo>
                    <a:pt x="14844" y="402267"/>
                    <a:pt x="9579" y="400321"/>
                    <a:pt x="5974" y="396831"/>
                  </a:cubicBezTo>
                  <a:cubicBezTo>
                    <a:pt x="-1236" y="389849"/>
                    <a:pt x="-550" y="378261"/>
                    <a:pt x="881" y="368332"/>
                  </a:cubicBezTo>
                  <a:cubicBezTo>
                    <a:pt x="4457" y="343525"/>
                    <a:pt x="9465" y="318889"/>
                    <a:pt x="15903" y="294653"/>
                  </a:cubicBezTo>
                  <a:cubicBezTo>
                    <a:pt x="19537" y="280919"/>
                    <a:pt x="23743" y="267070"/>
                    <a:pt x="31668" y="255253"/>
                  </a:cubicBezTo>
                  <a:cubicBezTo>
                    <a:pt x="40396" y="242263"/>
                    <a:pt x="53071" y="232563"/>
                    <a:pt x="64916" y="222377"/>
                  </a:cubicBezTo>
                  <a:cubicBezTo>
                    <a:pt x="117336" y="177311"/>
                    <a:pt x="157480" y="118083"/>
                    <a:pt x="179941" y="52673"/>
                  </a:cubicBezTo>
                  <a:cubicBezTo>
                    <a:pt x="184805" y="38510"/>
                    <a:pt x="189126" y="23545"/>
                    <a:pt x="199198" y="12472"/>
                  </a:cubicBezTo>
                  <a:cubicBezTo>
                    <a:pt x="209241" y="1370"/>
                    <a:pt x="227153" y="-4353"/>
                    <a:pt x="239370" y="4260"/>
                  </a:cubicBezTo>
                  <a:cubicBezTo>
                    <a:pt x="248097" y="10383"/>
                    <a:pt x="212417" y="67724"/>
                    <a:pt x="208268" y="74591"/>
                  </a:cubicBezTo>
                  <a:cubicBezTo>
                    <a:pt x="196394" y="94248"/>
                    <a:pt x="196222" y="111359"/>
                    <a:pt x="189498" y="133162"/>
                  </a:cubicBezTo>
                  <a:cubicBezTo>
                    <a:pt x="173045" y="186639"/>
                    <a:pt x="138109" y="234480"/>
                    <a:pt x="134961" y="291763"/>
                  </a:cubicBezTo>
                  <a:close/>
                </a:path>
              </a:pathLst>
            </a:custGeom>
            <a:solidFill>
              <a:srgbClr val="8FBDE2"/>
            </a:solidFill>
            <a:ln w="2861" cap="rnd">
              <a:noFill/>
              <a:prstDash val="solid"/>
              <a:round/>
            </a:ln>
          </p:spPr>
          <p:txBody>
            <a:bodyPr rtlCol="0" anchor="ctr"/>
            <a:lstStyle/>
            <a:p>
              <a:endParaRPr lang="zh-CN" altLang="en-US"/>
            </a:p>
          </p:txBody>
        </p:sp>
        <p:sp>
          <p:nvSpPr>
            <p:cNvPr id="61" name="任意多边形: 形状 60">
              <a:extLst>
                <a:ext uri="{FF2B5EF4-FFF2-40B4-BE49-F238E27FC236}">
                  <a16:creationId xmlns:a16="http://schemas.microsoft.com/office/drawing/2014/main" id="{CE8BEF06-AA8E-3108-4617-6D5777F830E7}"/>
                </a:ext>
              </a:extLst>
            </p:cNvPr>
            <p:cNvSpPr/>
            <p:nvPr/>
          </p:nvSpPr>
          <p:spPr>
            <a:xfrm>
              <a:off x="8842192" y="2346031"/>
              <a:ext cx="264851" cy="672621"/>
            </a:xfrm>
            <a:custGeom>
              <a:avLst/>
              <a:gdLst>
                <a:gd name="connsiteX0" fmla="*/ 166591 w 264851"/>
                <a:gd name="connsiteY0" fmla="*/ 505714 h 672621"/>
                <a:gd name="connsiteX1" fmla="*/ 184789 w 264851"/>
                <a:gd name="connsiteY1" fmla="*/ 443796 h 672621"/>
                <a:gd name="connsiteX2" fmla="*/ 187937 w 264851"/>
                <a:gd name="connsiteY2" fmla="*/ 371977 h 672621"/>
                <a:gd name="connsiteX3" fmla="*/ 219668 w 264851"/>
                <a:gd name="connsiteY3" fmla="*/ 285308 h 672621"/>
                <a:gd name="connsiteX4" fmla="*/ 231371 w 264851"/>
                <a:gd name="connsiteY4" fmla="*/ 219584 h 672621"/>
                <a:gd name="connsiteX5" fmla="*/ 263303 w 264851"/>
                <a:gd name="connsiteY5" fmla="*/ 32427 h 672621"/>
                <a:gd name="connsiteX6" fmla="*/ 241643 w 264851"/>
                <a:gd name="connsiteY6" fmla="*/ 352 h 672621"/>
                <a:gd name="connsiteX7" fmla="*/ 214862 w 264851"/>
                <a:gd name="connsiteY7" fmla="*/ 21611 h 672621"/>
                <a:gd name="connsiteX8" fmla="*/ 214919 w 264851"/>
                <a:gd name="connsiteY8" fmla="*/ 59037 h 672621"/>
                <a:gd name="connsiteX9" fmla="*/ 187250 w 264851"/>
                <a:gd name="connsiteY9" fmla="*/ 158095 h 672621"/>
                <a:gd name="connsiteX10" fmla="*/ 122270 w 264851"/>
                <a:gd name="connsiteY10" fmla="*/ 234864 h 672621"/>
                <a:gd name="connsiteX11" fmla="*/ 87048 w 264851"/>
                <a:gd name="connsiteY11" fmla="*/ 352749 h 672621"/>
                <a:gd name="connsiteX12" fmla="*/ 922 w 264851"/>
                <a:gd name="connsiteY12" fmla="*/ 582054 h 672621"/>
                <a:gd name="connsiteX13" fmla="*/ 34456 w 264851"/>
                <a:gd name="connsiteY13" fmla="*/ 666720 h 672621"/>
                <a:gd name="connsiteX14" fmla="*/ 166591 w 264851"/>
                <a:gd name="connsiteY14" fmla="*/ 505714 h 67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1" h="672621">
                  <a:moveTo>
                    <a:pt x="166591" y="505714"/>
                  </a:moveTo>
                  <a:cubicBezTo>
                    <a:pt x="174374" y="485599"/>
                    <a:pt x="182243" y="465227"/>
                    <a:pt x="184789" y="443796"/>
                  </a:cubicBezTo>
                  <a:cubicBezTo>
                    <a:pt x="187651" y="419990"/>
                    <a:pt x="183874" y="395612"/>
                    <a:pt x="187937" y="371977"/>
                  </a:cubicBezTo>
                  <a:cubicBezTo>
                    <a:pt x="193173" y="341590"/>
                    <a:pt x="210913" y="314866"/>
                    <a:pt x="219668" y="285308"/>
                  </a:cubicBezTo>
                  <a:cubicBezTo>
                    <a:pt x="226020" y="263963"/>
                    <a:pt x="227566" y="241531"/>
                    <a:pt x="231371" y="219584"/>
                  </a:cubicBezTo>
                  <a:cubicBezTo>
                    <a:pt x="242273" y="156836"/>
                    <a:pt x="271773" y="95519"/>
                    <a:pt x="263303" y="32427"/>
                  </a:cubicBezTo>
                  <a:cubicBezTo>
                    <a:pt x="261472" y="18693"/>
                    <a:pt x="255263" y="2698"/>
                    <a:pt x="241643" y="352"/>
                  </a:cubicBezTo>
                  <a:cubicBezTo>
                    <a:pt x="229283" y="-1766"/>
                    <a:pt x="218066" y="9508"/>
                    <a:pt x="214862" y="21611"/>
                  </a:cubicBezTo>
                  <a:cubicBezTo>
                    <a:pt x="211628" y="33743"/>
                    <a:pt x="214032" y="46533"/>
                    <a:pt x="214919" y="59037"/>
                  </a:cubicBezTo>
                  <a:cubicBezTo>
                    <a:pt x="217379" y="93916"/>
                    <a:pt x="207422" y="129539"/>
                    <a:pt x="187250" y="158095"/>
                  </a:cubicBezTo>
                  <a:cubicBezTo>
                    <a:pt x="167851" y="185507"/>
                    <a:pt x="139724" y="206165"/>
                    <a:pt x="122270" y="234864"/>
                  </a:cubicBezTo>
                  <a:cubicBezTo>
                    <a:pt x="100867" y="270058"/>
                    <a:pt x="97949" y="313035"/>
                    <a:pt x="87048" y="352749"/>
                  </a:cubicBezTo>
                  <a:cubicBezTo>
                    <a:pt x="65330" y="431779"/>
                    <a:pt x="10851" y="500707"/>
                    <a:pt x="922" y="582054"/>
                  </a:cubicBezTo>
                  <a:cubicBezTo>
                    <a:pt x="-3026" y="614444"/>
                    <a:pt x="4585" y="653787"/>
                    <a:pt x="34456" y="666720"/>
                  </a:cubicBezTo>
                  <a:cubicBezTo>
                    <a:pt x="120925" y="704117"/>
                    <a:pt x="147020" y="556360"/>
                    <a:pt x="166591" y="505714"/>
                  </a:cubicBezTo>
                  <a:close/>
                </a:path>
              </a:pathLst>
            </a:custGeom>
            <a:solidFill>
              <a:srgbClr val="6EA7CE"/>
            </a:solidFill>
            <a:ln w="2861" cap="rnd">
              <a:noFill/>
              <a:prstDash val="solid"/>
              <a:round/>
            </a:ln>
          </p:spPr>
          <p:txBody>
            <a:bodyPr rtlCol="0" anchor="ctr"/>
            <a:lstStyle/>
            <a:p>
              <a:endParaRPr lang="zh-CN" altLang="en-US"/>
            </a:p>
          </p:txBody>
        </p:sp>
        <p:sp>
          <p:nvSpPr>
            <p:cNvPr id="62" name="任意多边形: 形状 61">
              <a:extLst>
                <a:ext uri="{FF2B5EF4-FFF2-40B4-BE49-F238E27FC236}">
                  <a16:creationId xmlns:a16="http://schemas.microsoft.com/office/drawing/2014/main" id="{CF4B2077-82DE-717A-2993-2A3C84B2C031}"/>
                </a:ext>
              </a:extLst>
            </p:cNvPr>
            <p:cNvSpPr/>
            <p:nvPr/>
          </p:nvSpPr>
          <p:spPr>
            <a:xfrm>
              <a:off x="8638306" y="2951940"/>
              <a:ext cx="424979" cy="346903"/>
            </a:xfrm>
            <a:custGeom>
              <a:avLst/>
              <a:gdLst>
                <a:gd name="connsiteX0" fmla="*/ 403927 w 424979"/>
                <a:gd name="connsiteY0" fmla="*/ 94 h 346903"/>
                <a:gd name="connsiteX1" fmla="*/ 20970 w 424979"/>
                <a:gd name="connsiteY1" fmla="*/ 94 h 346903"/>
                <a:gd name="connsiteX2" fmla="*/ 541 w 424979"/>
                <a:gd name="connsiteY2" fmla="*/ 26017 h 346903"/>
                <a:gd name="connsiteX3" fmla="*/ 72845 w 424979"/>
                <a:gd name="connsiteY3" fmla="*/ 330832 h 346903"/>
                <a:gd name="connsiteX4" fmla="*/ 93275 w 424979"/>
                <a:gd name="connsiteY4" fmla="*/ 346998 h 346903"/>
                <a:gd name="connsiteX5" fmla="*/ 331622 w 424979"/>
                <a:gd name="connsiteY5" fmla="*/ 346998 h 346903"/>
                <a:gd name="connsiteX6" fmla="*/ 352051 w 424979"/>
                <a:gd name="connsiteY6" fmla="*/ 330832 h 346903"/>
                <a:gd name="connsiteX7" fmla="*/ 424356 w 424979"/>
                <a:gd name="connsiteY7" fmla="*/ 26017 h 346903"/>
                <a:gd name="connsiteX8" fmla="*/ 403927 w 424979"/>
                <a:gd name="connsiteY8" fmla="*/ 94 h 34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979" h="346903">
                  <a:moveTo>
                    <a:pt x="403927" y="94"/>
                  </a:moveTo>
                  <a:lnTo>
                    <a:pt x="20970" y="94"/>
                  </a:lnTo>
                  <a:cubicBezTo>
                    <a:pt x="7408" y="94"/>
                    <a:pt x="-2607" y="12798"/>
                    <a:pt x="541" y="26017"/>
                  </a:cubicBezTo>
                  <a:lnTo>
                    <a:pt x="72845" y="330832"/>
                  </a:lnTo>
                  <a:cubicBezTo>
                    <a:pt x="75106" y="340303"/>
                    <a:pt x="83547" y="346998"/>
                    <a:pt x="93275" y="346998"/>
                  </a:cubicBezTo>
                  <a:lnTo>
                    <a:pt x="331622" y="346998"/>
                  </a:lnTo>
                  <a:cubicBezTo>
                    <a:pt x="341350" y="346998"/>
                    <a:pt x="349790" y="340303"/>
                    <a:pt x="352051" y="330832"/>
                  </a:cubicBezTo>
                  <a:lnTo>
                    <a:pt x="424356" y="26017"/>
                  </a:lnTo>
                  <a:cubicBezTo>
                    <a:pt x="427504" y="12798"/>
                    <a:pt x="417489" y="94"/>
                    <a:pt x="403927" y="94"/>
                  </a:cubicBezTo>
                  <a:close/>
                </a:path>
              </a:pathLst>
            </a:custGeom>
            <a:solidFill>
              <a:srgbClr val="AACEF2"/>
            </a:solidFill>
            <a:ln w="2861" cap="rnd">
              <a:noFill/>
              <a:prstDash val="solid"/>
              <a:round/>
            </a:ln>
          </p:spPr>
          <p:txBody>
            <a:bodyPr rtlCol="0" anchor="ctr"/>
            <a:lstStyle/>
            <a:p>
              <a:endParaRPr lang="zh-CN" altLang="en-US"/>
            </a:p>
          </p:txBody>
        </p:sp>
      </p:grpSp>
      <p:sp>
        <p:nvSpPr>
          <p:cNvPr id="24" name="任意多边形: 形状 23">
            <a:extLst>
              <a:ext uri="{FF2B5EF4-FFF2-40B4-BE49-F238E27FC236}">
                <a16:creationId xmlns:a16="http://schemas.microsoft.com/office/drawing/2014/main" id="{F3452F50-5B36-4634-1CEA-3097601B088C}"/>
              </a:ext>
            </a:extLst>
          </p:cNvPr>
          <p:cNvSpPr/>
          <p:nvPr/>
        </p:nvSpPr>
        <p:spPr>
          <a:xfrm>
            <a:off x="0" y="1"/>
            <a:ext cx="3407576" cy="1444439"/>
          </a:xfrm>
          <a:custGeom>
            <a:avLst/>
            <a:gdLst>
              <a:gd name="connsiteX0" fmla="*/ 0 w 3407576"/>
              <a:gd name="connsiteY0" fmla="*/ 0 h 1444439"/>
              <a:gd name="connsiteX1" fmla="*/ 3407576 w 3407576"/>
              <a:gd name="connsiteY1" fmla="*/ 0 h 1444439"/>
              <a:gd name="connsiteX2" fmla="*/ 3333657 w 3407576"/>
              <a:gd name="connsiteY2" fmla="*/ 7510 h 1444439"/>
              <a:gd name="connsiteX3" fmla="*/ 1219200 w 3407576"/>
              <a:gd name="connsiteY3" fmla="*/ 355600 h 1444439"/>
              <a:gd name="connsiteX4" fmla="*/ 1003300 w 3407576"/>
              <a:gd name="connsiteY4" fmla="*/ 977900 h 1444439"/>
              <a:gd name="connsiteX5" fmla="*/ 165695 w 3407576"/>
              <a:gd name="connsiteY5" fmla="*/ 1386284 h 1444439"/>
              <a:gd name="connsiteX6" fmla="*/ 0 w 3407576"/>
              <a:gd name="connsiteY6" fmla="*/ 1444439 h 144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576" h="1444439">
                <a:moveTo>
                  <a:pt x="0" y="0"/>
                </a:moveTo>
                <a:lnTo>
                  <a:pt x="3407576" y="0"/>
                </a:lnTo>
                <a:lnTo>
                  <a:pt x="3333657" y="7510"/>
                </a:lnTo>
                <a:cubicBezTo>
                  <a:pt x="2540314" y="79986"/>
                  <a:pt x="1528498" y="131498"/>
                  <a:pt x="1219200" y="355600"/>
                </a:cubicBezTo>
                <a:cubicBezTo>
                  <a:pt x="865717" y="611717"/>
                  <a:pt x="1238250" y="785283"/>
                  <a:pt x="1003300" y="977900"/>
                </a:cubicBezTo>
                <a:cubicBezTo>
                  <a:pt x="827088" y="1122363"/>
                  <a:pt x="513953" y="1258491"/>
                  <a:pt x="165695" y="1386284"/>
                </a:cubicBezTo>
                <a:lnTo>
                  <a:pt x="0" y="1444439"/>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矩形: 圆角 17">
            <a:extLst>
              <a:ext uri="{FF2B5EF4-FFF2-40B4-BE49-F238E27FC236}">
                <a16:creationId xmlns:a16="http://schemas.microsoft.com/office/drawing/2014/main" id="{90307DD6-C5E4-A7D8-8A35-F0FD94347EE9}"/>
              </a:ext>
            </a:extLst>
          </p:cNvPr>
          <p:cNvSpPr/>
          <p:nvPr/>
        </p:nvSpPr>
        <p:spPr>
          <a:xfrm>
            <a:off x="1276759" y="2159527"/>
            <a:ext cx="7485501" cy="434189"/>
          </a:xfrm>
          <a:prstGeom prst="roundRect">
            <a:avLst>
              <a:gd name="adj" fmla="val 14900"/>
            </a:avLst>
          </a:prstGeom>
          <a:gradFill flip="none" rotWithShape="1">
            <a:gsLst>
              <a:gs pos="0">
                <a:srgbClr val="5E5CA2"/>
              </a:gs>
              <a:gs pos="100000">
                <a:srgbClr val="4276AA"/>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a:extLst>
              <a:ext uri="{FF2B5EF4-FFF2-40B4-BE49-F238E27FC236}">
                <a16:creationId xmlns:a16="http://schemas.microsoft.com/office/drawing/2014/main" id="{2BABEB8D-F454-C715-A8C2-82475F9C753C}"/>
              </a:ext>
            </a:extLst>
          </p:cNvPr>
          <p:cNvSpPr/>
          <p:nvPr/>
        </p:nvSpPr>
        <p:spPr>
          <a:xfrm>
            <a:off x="0" y="2745986"/>
            <a:ext cx="12192000" cy="4112014"/>
          </a:xfrm>
          <a:custGeom>
            <a:avLst/>
            <a:gdLst>
              <a:gd name="connsiteX0" fmla="*/ 12192000 w 12192000"/>
              <a:gd name="connsiteY0" fmla="*/ 0 h 4112014"/>
              <a:gd name="connsiteX1" fmla="*/ 12192000 w 12192000"/>
              <a:gd name="connsiteY1" fmla="*/ 4112014 h 4112014"/>
              <a:gd name="connsiteX2" fmla="*/ 0 w 12192000"/>
              <a:gd name="connsiteY2" fmla="*/ 4112014 h 4112014"/>
              <a:gd name="connsiteX3" fmla="*/ 0 w 12192000"/>
              <a:gd name="connsiteY3" fmla="*/ 2149816 h 4112014"/>
              <a:gd name="connsiteX4" fmla="*/ 150019 w 12192000"/>
              <a:gd name="connsiteY4" fmla="*/ 2219997 h 4112014"/>
              <a:gd name="connsiteX5" fmla="*/ 2177143 w 12192000"/>
              <a:gd name="connsiteY5" fmla="*/ 2929100 h 4112014"/>
              <a:gd name="connsiteX6" fmla="*/ 4746172 w 12192000"/>
              <a:gd name="connsiteY6" fmla="*/ 2871043 h 4112014"/>
              <a:gd name="connsiteX7" fmla="*/ 7170057 w 12192000"/>
              <a:gd name="connsiteY7" fmla="*/ 751957 h 4112014"/>
              <a:gd name="connsiteX8" fmla="*/ 12035248 w 12192000"/>
              <a:gd name="connsiteY8" fmla="*/ 10595 h 4112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4112014">
                <a:moveTo>
                  <a:pt x="12192000" y="0"/>
                </a:moveTo>
                <a:lnTo>
                  <a:pt x="12192000" y="4112014"/>
                </a:lnTo>
                <a:lnTo>
                  <a:pt x="0" y="4112014"/>
                </a:lnTo>
                <a:lnTo>
                  <a:pt x="0" y="2149816"/>
                </a:lnTo>
                <a:lnTo>
                  <a:pt x="150019" y="2219997"/>
                </a:lnTo>
                <a:cubicBezTo>
                  <a:pt x="835932" y="2532905"/>
                  <a:pt x="1516744" y="2807543"/>
                  <a:pt x="2177143" y="2929100"/>
                </a:cubicBezTo>
                <a:cubicBezTo>
                  <a:pt x="3057676" y="3091176"/>
                  <a:pt x="3914019" y="3233900"/>
                  <a:pt x="4746172" y="2871043"/>
                </a:cubicBezTo>
                <a:cubicBezTo>
                  <a:pt x="5578323" y="2508186"/>
                  <a:pt x="5883125" y="1233347"/>
                  <a:pt x="7170057" y="751957"/>
                </a:cubicBezTo>
                <a:cubicBezTo>
                  <a:pt x="8296124" y="330741"/>
                  <a:pt x="10820513" y="96585"/>
                  <a:pt x="12035248" y="10595"/>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7" name="任意多边形: 形状 6">
            <a:extLst>
              <a:ext uri="{FF2B5EF4-FFF2-40B4-BE49-F238E27FC236}">
                <a16:creationId xmlns:a16="http://schemas.microsoft.com/office/drawing/2014/main" id="{45D8B99F-0379-7D43-554E-A150853781DF}"/>
              </a:ext>
            </a:extLst>
          </p:cNvPr>
          <p:cNvSpPr/>
          <p:nvPr/>
        </p:nvSpPr>
        <p:spPr>
          <a:xfrm>
            <a:off x="1127099" y="1713849"/>
            <a:ext cx="11064902" cy="5171635"/>
          </a:xfrm>
          <a:custGeom>
            <a:avLst/>
            <a:gdLst>
              <a:gd name="connsiteX0" fmla="*/ 9577641 w 9577641"/>
              <a:gd name="connsiteY0" fmla="*/ 0 h 5144151"/>
              <a:gd name="connsiteX1" fmla="*/ 9577641 w 9577641"/>
              <a:gd name="connsiteY1" fmla="*/ 5144151 h 5144151"/>
              <a:gd name="connsiteX2" fmla="*/ 0 w 9577641"/>
              <a:gd name="connsiteY2" fmla="*/ 5144151 h 5144151"/>
              <a:gd name="connsiteX3" fmla="*/ 22252 w 9577641"/>
              <a:gd name="connsiteY3" fmla="*/ 5096186 h 5144151"/>
              <a:gd name="connsiteX4" fmla="*/ 1667355 w 9577641"/>
              <a:gd name="connsiteY4" fmla="*/ 3032322 h 5144151"/>
              <a:gd name="connsiteX5" fmla="*/ 5165298 w 9577641"/>
              <a:gd name="connsiteY5" fmla="*/ 3409694 h 5144151"/>
              <a:gd name="connsiteX6" fmla="*/ 6674784 w 9577641"/>
              <a:gd name="connsiteY6" fmla="*/ 1232551 h 5144151"/>
              <a:gd name="connsiteX7" fmla="*/ 9061306 w 9577641"/>
              <a:gd name="connsiteY7" fmla="*/ 161669 h 5144151"/>
              <a:gd name="connsiteX0" fmla="*/ 11064902 w 11064902"/>
              <a:gd name="connsiteY0" fmla="*/ 0 h 5171635"/>
              <a:gd name="connsiteX1" fmla="*/ 11064902 w 11064902"/>
              <a:gd name="connsiteY1" fmla="*/ 5144151 h 5171635"/>
              <a:gd name="connsiteX2" fmla="*/ 1487261 w 11064902"/>
              <a:gd name="connsiteY2" fmla="*/ 5144151 h 5171635"/>
              <a:gd name="connsiteX3" fmla="*/ 27 w 11064902"/>
              <a:gd name="connsiteY3" fmla="*/ 5168758 h 5171635"/>
              <a:gd name="connsiteX4" fmla="*/ 3154616 w 11064902"/>
              <a:gd name="connsiteY4" fmla="*/ 3032322 h 5171635"/>
              <a:gd name="connsiteX5" fmla="*/ 6652559 w 11064902"/>
              <a:gd name="connsiteY5" fmla="*/ 3409694 h 5171635"/>
              <a:gd name="connsiteX6" fmla="*/ 8162045 w 11064902"/>
              <a:gd name="connsiteY6" fmla="*/ 1232551 h 5171635"/>
              <a:gd name="connsiteX7" fmla="*/ 10548567 w 11064902"/>
              <a:gd name="connsiteY7" fmla="*/ 161669 h 5171635"/>
              <a:gd name="connsiteX8" fmla="*/ 11064902 w 11064902"/>
              <a:gd name="connsiteY8" fmla="*/ 0 h 5171635"/>
              <a:gd name="connsiteX0" fmla="*/ 11064902 w 11064902"/>
              <a:gd name="connsiteY0" fmla="*/ 0 h 5171635"/>
              <a:gd name="connsiteX1" fmla="*/ 11064902 w 11064902"/>
              <a:gd name="connsiteY1" fmla="*/ 5144151 h 5171635"/>
              <a:gd name="connsiteX2" fmla="*/ 1487261 w 11064902"/>
              <a:gd name="connsiteY2" fmla="*/ 5144151 h 5171635"/>
              <a:gd name="connsiteX3" fmla="*/ 27 w 11064902"/>
              <a:gd name="connsiteY3" fmla="*/ 5168758 h 5171635"/>
              <a:gd name="connsiteX4" fmla="*/ 3154616 w 11064902"/>
              <a:gd name="connsiteY4" fmla="*/ 3032322 h 5171635"/>
              <a:gd name="connsiteX5" fmla="*/ 6652559 w 11064902"/>
              <a:gd name="connsiteY5" fmla="*/ 3409694 h 5171635"/>
              <a:gd name="connsiteX6" fmla="*/ 8162045 w 11064902"/>
              <a:gd name="connsiteY6" fmla="*/ 1232551 h 5171635"/>
              <a:gd name="connsiteX7" fmla="*/ 10548567 w 11064902"/>
              <a:gd name="connsiteY7" fmla="*/ 161669 h 5171635"/>
              <a:gd name="connsiteX8" fmla="*/ 11064902 w 11064902"/>
              <a:gd name="connsiteY8" fmla="*/ 0 h 517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64902" h="5171635">
                <a:moveTo>
                  <a:pt x="11064902" y="0"/>
                </a:moveTo>
                <a:lnTo>
                  <a:pt x="11064902" y="5144151"/>
                </a:lnTo>
                <a:lnTo>
                  <a:pt x="1487261" y="5144151"/>
                </a:lnTo>
                <a:cubicBezTo>
                  <a:pt x="1494678" y="5128163"/>
                  <a:pt x="-7390" y="5184746"/>
                  <a:pt x="27" y="5168758"/>
                </a:cubicBezTo>
                <a:cubicBezTo>
                  <a:pt x="2883834" y="4465609"/>
                  <a:pt x="2045861" y="3325499"/>
                  <a:pt x="3154616" y="3032322"/>
                </a:cubicBezTo>
                <a:cubicBezTo>
                  <a:pt x="4263371" y="2739145"/>
                  <a:pt x="5817988" y="3709656"/>
                  <a:pt x="6652559" y="3409694"/>
                </a:cubicBezTo>
                <a:cubicBezTo>
                  <a:pt x="7487130" y="3109732"/>
                  <a:pt x="7356502" y="1822799"/>
                  <a:pt x="8162045" y="1232551"/>
                </a:cubicBezTo>
                <a:cubicBezTo>
                  <a:pt x="8766202" y="789865"/>
                  <a:pt x="9625493" y="461479"/>
                  <a:pt x="10548567" y="161669"/>
                </a:cubicBezTo>
                <a:lnTo>
                  <a:pt x="11064902"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pSp>
        <p:nvGrpSpPr>
          <p:cNvPr id="76" name="图形 14">
            <a:extLst>
              <a:ext uri="{FF2B5EF4-FFF2-40B4-BE49-F238E27FC236}">
                <a16:creationId xmlns:a16="http://schemas.microsoft.com/office/drawing/2014/main" id="{7D72EF7B-D1B3-6122-B926-429FB28E072F}"/>
              </a:ext>
            </a:extLst>
          </p:cNvPr>
          <p:cNvGrpSpPr/>
          <p:nvPr/>
        </p:nvGrpSpPr>
        <p:grpSpPr>
          <a:xfrm>
            <a:off x="742801" y="3512326"/>
            <a:ext cx="1391753" cy="3008360"/>
            <a:chOff x="2820309" y="3354585"/>
            <a:chExt cx="845856" cy="1828370"/>
          </a:xfrm>
        </p:grpSpPr>
        <p:sp>
          <p:nvSpPr>
            <p:cNvPr id="77" name="任意多边形: 形状 76">
              <a:extLst>
                <a:ext uri="{FF2B5EF4-FFF2-40B4-BE49-F238E27FC236}">
                  <a16:creationId xmlns:a16="http://schemas.microsoft.com/office/drawing/2014/main" id="{D7A7AA39-F5B6-AD2F-F76B-C586B768BE6F}"/>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78" name="任意多边形: 形状 77">
              <a:extLst>
                <a:ext uri="{FF2B5EF4-FFF2-40B4-BE49-F238E27FC236}">
                  <a16:creationId xmlns:a16="http://schemas.microsoft.com/office/drawing/2014/main" id="{617CD27C-CE3A-80F2-93B9-00E4B2B13099}"/>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79" name="任意多边形: 形状 78">
              <a:extLst>
                <a:ext uri="{FF2B5EF4-FFF2-40B4-BE49-F238E27FC236}">
                  <a16:creationId xmlns:a16="http://schemas.microsoft.com/office/drawing/2014/main" id="{24E98B55-167D-93D7-8ED7-7B650AFF31E6}"/>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80" name="任意多边形: 形状 79">
              <a:extLst>
                <a:ext uri="{FF2B5EF4-FFF2-40B4-BE49-F238E27FC236}">
                  <a16:creationId xmlns:a16="http://schemas.microsoft.com/office/drawing/2014/main" id="{DB74B82C-2433-20B3-32BF-99EF8D4784CF}"/>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81" name="任意多边形: 形状 80">
              <a:extLst>
                <a:ext uri="{FF2B5EF4-FFF2-40B4-BE49-F238E27FC236}">
                  <a16:creationId xmlns:a16="http://schemas.microsoft.com/office/drawing/2014/main" id="{7ACDC51B-959B-1EBB-6985-C3C831E4D241}"/>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82" name="任意多边形: 形状 81">
              <a:extLst>
                <a:ext uri="{FF2B5EF4-FFF2-40B4-BE49-F238E27FC236}">
                  <a16:creationId xmlns:a16="http://schemas.microsoft.com/office/drawing/2014/main" id="{8061DCE1-1A9F-4F02-ECB6-6BAA70EFCEF5}"/>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222" name="图形 14">
            <a:extLst>
              <a:ext uri="{FF2B5EF4-FFF2-40B4-BE49-F238E27FC236}">
                <a16:creationId xmlns:a16="http://schemas.microsoft.com/office/drawing/2014/main" id="{00D85800-5CA3-2109-A72A-04DD44F73A91}"/>
              </a:ext>
            </a:extLst>
          </p:cNvPr>
          <p:cNvGrpSpPr/>
          <p:nvPr/>
        </p:nvGrpSpPr>
        <p:grpSpPr>
          <a:xfrm>
            <a:off x="9874868" y="370106"/>
            <a:ext cx="1017106" cy="1015818"/>
            <a:chOff x="8875861" y="1394609"/>
            <a:chExt cx="1017106" cy="1015818"/>
          </a:xfrm>
        </p:grpSpPr>
        <p:sp>
          <p:nvSpPr>
            <p:cNvPr id="223" name="任意多边形: 形状 222">
              <a:extLst>
                <a:ext uri="{FF2B5EF4-FFF2-40B4-BE49-F238E27FC236}">
                  <a16:creationId xmlns:a16="http://schemas.microsoft.com/office/drawing/2014/main" id="{04658520-7B39-AF91-A038-51E652E04C5F}"/>
                </a:ext>
              </a:extLst>
            </p:cNvPr>
            <p:cNvSpPr/>
            <p:nvPr/>
          </p:nvSpPr>
          <p:spPr>
            <a:xfrm>
              <a:off x="8875861" y="1394609"/>
              <a:ext cx="1017106" cy="1015818"/>
            </a:xfrm>
            <a:custGeom>
              <a:avLst/>
              <a:gdLst>
                <a:gd name="connsiteX0" fmla="*/ 1017319 w 1017106"/>
                <a:gd name="connsiteY0" fmla="*/ 508073 h 1015818"/>
                <a:gd name="connsiteX1" fmla="*/ 508780 w 1017106"/>
                <a:gd name="connsiteY1" fmla="*/ 1015979 h 1015818"/>
                <a:gd name="connsiteX2" fmla="*/ 212 w 1017106"/>
                <a:gd name="connsiteY2" fmla="*/ 508073 h 1015818"/>
                <a:gd name="connsiteX3" fmla="*/ 508780 w 1017106"/>
                <a:gd name="connsiteY3" fmla="*/ 160 h 1015818"/>
                <a:gd name="connsiteX4" fmla="*/ 1017319 w 1017106"/>
                <a:gd name="connsiteY4" fmla="*/ 508073 h 101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7106" h="1015818">
                  <a:moveTo>
                    <a:pt x="1017319" y="508073"/>
                  </a:moveTo>
                  <a:cubicBezTo>
                    <a:pt x="1017319" y="788583"/>
                    <a:pt x="789646" y="1015979"/>
                    <a:pt x="508780" y="1015979"/>
                  </a:cubicBezTo>
                  <a:cubicBezTo>
                    <a:pt x="227915" y="1015979"/>
                    <a:pt x="212" y="788583"/>
                    <a:pt x="212" y="508073"/>
                  </a:cubicBezTo>
                  <a:cubicBezTo>
                    <a:pt x="212" y="227559"/>
                    <a:pt x="227915" y="160"/>
                    <a:pt x="508780" y="160"/>
                  </a:cubicBezTo>
                  <a:cubicBezTo>
                    <a:pt x="789646" y="160"/>
                    <a:pt x="1017319" y="227559"/>
                    <a:pt x="1017319" y="508073"/>
                  </a:cubicBezTo>
                  <a:close/>
                </a:path>
              </a:pathLst>
            </a:custGeom>
            <a:solidFill>
              <a:srgbClr val="8FBDE2"/>
            </a:solidFill>
            <a:ln w="2861" cap="rnd">
              <a:noFill/>
              <a:prstDash val="solid"/>
              <a:round/>
            </a:ln>
          </p:spPr>
          <p:txBody>
            <a:bodyPr rtlCol="0" anchor="ctr"/>
            <a:lstStyle/>
            <a:p>
              <a:endParaRPr lang="zh-CN" altLang="en-US" dirty="0">
                <a:cs typeface="+mn-ea"/>
                <a:sym typeface="+mn-lt"/>
              </a:endParaRPr>
            </a:p>
          </p:txBody>
        </p:sp>
        <p:sp>
          <p:nvSpPr>
            <p:cNvPr id="224" name="任意多边形: 形状 223">
              <a:extLst>
                <a:ext uri="{FF2B5EF4-FFF2-40B4-BE49-F238E27FC236}">
                  <a16:creationId xmlns:a16="http://schemas.microsoft.com/office/drawing/2014/main" id="{CCB26C91-94C3-9F4F-E122-21F1520180AB}"/>
                </a:ext>
              </a:extLst>
            </p:cNvPr>
            <p:cNvSpPr/>
            <p:nvPr/>
          </p:nvSpPr>
          <p:spPr>
            <a:xfrm>
              <a:off x="8936454" y="1455108"/>
              <a:ext cx="895948" cy="894824"/>
            </a:xfrm>
            <a:custGeom>
              <a:avLst/>
              <a:gdLst>
                <a:gd name="connsiteX0" fmla="*/ 895265 w 895948"/>
                <a:gd name="connsiteY0" fmla="*/ 419550 h 894824"/>
                <a:gd name="connsiteX1" fmla="*/ 476228 w 895948"/>
                <a:gd name="connsiteY1" fmla="*/ 894091 h 894824"/>
                <a:gd name="connsiteX2" fmla="*/ 1109 w 895948"/>
                <a:gd name="connsiteY2" fmla="*/ 475595 h 894824"/>
                <a:gd name="connsiteX3" fmla="*/ 420117 w 895948"/>
                <a:gd name="connsiteY3" fmla="*/ 1054 h 894824"/>
                <a:gd name="connsiteX4" fmla="*/ 895265 w 895948"/>
                <a:gd name="connsiteY4" fmla="*/ 419550 h 89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948" h="894824">
                  <a:moveTo>
                    <a:pt x="895265" y="419550"/>
                  </a:moveTo>
                  <a:cubicBezTo>
                    <a:pt x="910774" y="666155"/>
                    <a:pt x="723158" y="878615"/>
                    <a:pt x="476228" y="894091"/>
                  </a:cubicBezTo>
                  <a:cubicBezTo>
                    <a:pt x="229326" y="909565"/>
                    <a:pt x="16589" y="722199"/>
                    <a:pt x="1109" y="475595"/>
                  </a:cubicBezTo>
                  <a:cubicBezTo>
                    <a:pt x="-14400" y="228988"/>
                    <a:pt x="173216" y="16531"/>
                    <a:pt x="420117" y="1054"/>
                  </a:cubicBezTo>
                  <a:cubicBezTo>
                    <a:pt x="667048" y="-14420"/>
                    <a:pt x="879757" y="172946"/>
                    <a:pt x="895265" y="419550"/>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25" name="任意多边形: 形状 224">
              <a:extLst>
                <a:ext uri="{FF2B5EF4-FFF2-40B4-BE49-F238E27FC236}">
                  <a16:creationId xmlns:a16="http://schemas.microsoft.com/office/drawing/2014/main" id="{E32EB2A6-4F30-9B32-003C-BFB4501FEDA3}"/>
                </a:ext>
              </a:extLst>
            </p:cNvPr>
            <p:cNvSpPr/>
            <p:nvPr/>
          </p:nvSpPr>
          <p:spPr>
            <a:xfrm>
              <a:off x="8981329" y="1895326"/>
              <a:ext cx="138200" cy="10603"/>
            </a:xfrm>
            <a:custGeom>
              <a:avLst/>
              <a:gdLst>
                <a:gd name="connsiteX0" fmla="*/ 213 w 138200"/>
                <a:gd name="connsiteY0" fmla="*/ 160 h 10603"/>
                <a:gd name="connsiteX1" fmla="*/ 138413 w 138200"/>
                <a:gd name="connsiteY1" fmla="*/ 160 h 10603"/>
                <a:gd name="connsiteX2" fmla="*/ 138413 w 138200"/>
                <a:gd name="connsiteY2" fmla="*/ 10764 h 10603"/>
                <a:gd name="connsiteX3" fmla="*/ 213 w 138200"/>
                <a:gd name="connsiteY3" fmla="*/ 10764 h 10603"/>
              </a:gdLst>
              <a:ahLst/>
              <a:cxnLst>
                <a:cxn ang="0">
                  <a:pos x="connsiteX0" y="connsiteY0"/>
                </a:cxn>
                <a:cxn ang="0">
                  <a:pos x="connsiteX1" y="connsiteY1"/>
                </a:cxn>
                <a:cxn ang="0">
                  <a:pos x="connsiteX2" y="connsiteY2"/>
                </a:cxn>
                <a:cxn ang="0">
                  <a:pos x="connsiteX3" y="connsiteY3"/>
                </a:cxn>
              </a:cxnLst>
              <a:rect l="l" t="t" r="r" b="b"/>
              <a:pathLst>
                <a:path w="138200" h="10603">
                  <a:moveTo>
                    <a:pt x="213" y="160"/>
                  </a:moveTo>
                  <a:lnTo>
                    <a:pt x="138413" y="160"/>
                  </a:lnTo>
                  <a:lnTo>
                    <a:pt x="138413" y="10764"/>
                  </a:lnTo>
                  <a:lnTo>
                    <a:pt x="213" y="10764"/>
                  </a:lnTo>
                  <a:close/>
                </a:path>
              </a:pathLst>
            </a:custGeom>
            <a:solidFill>
              <a:srgbClr val="C5DDF9"/>
            </a:solidFill>
            <a:ln w="2861" cap="rnd">
              <a:noFill/>
              <a:prstDash val="solid"/>
              <a:round/>
            </a:ln>
          </p:spPr>
          <p:txBody>
            <a:bodyPr rtlCol="0" anchor="ctr"/>
            <a:lstStyle/>
            <a:p>
              <a:endParaRPr lang="zh-CN" altLang="en-US">
                <a:cs typeface="+mn-ea"/>
                <a:sym typeface="+mn-lt"/>
              </a:endParaRPr>
            </a:p>
          </p:txBody>
        </p:sp>
        <p:sp>
          <p:nvSpPr>
            <p:cNvPr id="226" name="任意多边形: 形状 225">
              <a:extLst>
                <a:ext uri="{FF2B5EF4-FFF2-40B4-BE49-F238E27FC236}">
                  <a16:creationId xmlns:a16="http://schemas.microsoft.com/office/drawing/2014/main" id="{772E6834-EE76-CE5B-8BD1-9FA735EAEBB7}"/>
                </a:ext>
              </a:extLst>
            </p:cNvPr>
            <p:cNvSpPr/>
            <p:nvPr/>
          </p:nvSpPr>
          <p:spPr>
            <a:xfrm>
              <a:off x="9650272" y="1895326"/>
              <a:ext cx="138172" cy="10603"/>
            </a:xfrm>
            <a:custGeom>
              <a:avLst/>
              <a:gdLst>
                <a:gd name="connsiteX0" fmla="*/ 213 w 138172"/>
                <a:gd name="connsiteY0" fmla="*/ 160 h 10603"/>
                <a:gd name="connsiteX1" fmla="*/ 138385 w 138172"/>
                <a:gd name="connsiteY1" fmla="*/ 160 h 10603"/>
                <a:gd name="connsiteX2" fmla="*/ 138385 w 138172"/>
                <a:gd name="connsiteY2" fmla="*/ 10764 h 10603"/>
                <a:gd name="connsiteX3" fmla="*/ 213 w 138172"/>
                <a:gd name="connsiteY3" fmla="*/ 10764 h 10603"/>
              </a:gdLst>
              <a:ahLst/>
              <a:cxnLst>
                <a:cxn ang="0">
                  <a:pos x="connsiteX0" y="connsiteY0"/>
                </a:cxn>
                <a:cxn ang="0">
                  <a:pos x="connsiteX1" y="connsiteY1"/>
                </a:cxn>
                <a:cxn ang="0">
                  <a:pos x="connsiteX2" y="connsiteY2"/>
                </a:cxn>
                <a:cxn ang="0">
                  <a:pos x="connsiteX3" y="connsiteY3"/>
                </a:cxn>
              </a:cxnLst>
              <a:rect l="l" t="t" r="r" b="b"/>
              <a:pathLst>
                <a:path w="138172" h="10603">
                  <a:moveTo>
                    <a:pt x="213" y="160"/>
                  </a:moveTo>
                  <a:lnTo>
                    <a:pt x="138385" y="160"/>
                  </a:lnTo>
                  <a:lnTo>
                    <a:pt x="138385" y="10764"/>
                  </a:lnTo>
                  <a:lnTo>
                    <a:pt x="213" y="10764"/>
                  </a:lnTo>
                  <a:close/>
                </a:path>
              </a:pathLst>
            </a:custGeom>
            <a:solidFill>
              <a:srgbClr val="C5DDF9"/>
            </a:solidFill>
            <a:ln w="2861" cap="rnd">
              <a:noFill/>
              <a:prstDash val="solid"/>
              <a:round/>
            </a:ln>
          </p:spPr>
          <p:txBody>
            <a:bodyPr rtlCol="0" anchor="ctr"/>
            <a:lstStyle/>
            <a:p>
              <a:endParaRPr lang="zh-CN" altLang="en-US">
                <a:cs typeface="+mn-ea"/>
                <a:sym typeface="+mn-lt"/>
              </a:endParaRPr>
            </a:p>
          </p:txBody>
        </p:sp>
        <p:sp>
          <p:nvSpPr>
            <p:cNvPr id="227" name="任意多边形: 形状 226">
              <a:extLst>
                <a:ext uri="{FF2B5EF4-FFF2-40B4-BE49-F238E27FC236}">
                  <a16:creationId xmlns:a16="http://schemas.microsoft.com/office/drawing/2014/main" id="{B813C977-F972-FED6-AF4F-317DE3343EAF}"/>
                </a:ext>
              </a:extLst>
            </p:cNvPr>
            <p:cNvSpPr/>
            <p:nvPr/>
          </p:nvSpPr>
          <p:spPr>
            <a:xfrm>
              <a:off x="9378563" y="1502901"/>
              <a:ext cx="10615" cy="138011"/>
            </a:xfrm>
            <a:custGeom>
              <a:avLst/>
              <a:gdLst>
                <a:gd name="connsiteX0" fmla="*/ 212 w 10615"/>
                <a:gd name="connsiteY0" fmla="*/ 160 h 138011"/>
                <a:gd name="connsiteX1" fmla="*/ 10827 w 10615"/>
                <a:gd name="connsiteY1" fmla="*/ 160 h 138011"/>
                <a:gd name="connsiteX2" fmla="*/ 10827 w 10615"/>
                <a:gd name="connsiteY2" fmla="*/ 138172 h 138011"/>
                <a:gd name="connsiteX3" fmla="*/ 212 w 10615"/>
                <a:gd name="connsiteY3" fmla="*/ 138172 h 138011"/>
              </a:gdLst>
              <a:ahLst/>
              <a:cxnLst>
                <a:cxn ang="0">
                  <a:pos x="connsiteX0" y="connsiteY0"/>
                </a:cxn>
                <a:cxn ang="0">
                  <a:pos x="connsiteX1" y="connsiteY1"/>
                </a:cxn>
                <a:cxn ang="0">
                  <a:pos x="connsiteX2" y="connsiteY2"/>
                </a:cxn>
                <a:cxn ang="0">
                  <a:pos x="connsiteX3" y="connsiteY3"/>
                </a:cxn>
              </a:cxnLst>
              <a:rect l="l" t="t" r="r" b="b"/>
              <a:pathLst>
                <a:path w="10615" h="138011">
                  <a:moveTo>
                    <a:pt x="212" y="160"/>
                  </a:moveTo>
                  <a:lnTo>
                    <a:pt x="10827" y="160"/>
                  </a:lnTo>
                  <a:lnTo>
                    <a:pt x="10827" y="138172"/>
                  </a:lnTo>
                  <a:lnTo>
                    <a:pt x="212" y="138172"/>
                  </a:lnTo>
                  <a:close/>
                </a:path>
              </a:pathLst>
            </a:custGeom>
            <a:solidFill>
              <a:srgbClr val="C5DDF9"/>
            </a:solidFill>
            <a:ln w="2861" cap="rnd">
              <a:noFill/>
              <a:prstDash val="solid"/>
              <a:round/>
            </a:ln>
          </p:spPr>
          <p:txBody>
            <a:bodyPr rtlCol="0" anchor="ctr"/>
            <a:lstStyle/>
            <a:p>
              <a:endParaRPr lang="zh-CN" altLang="en-US">
                <a:cs typeface="+mn-ea"/>
                <a:sym typeface="+mn-lt"/>
              </a:endParaRPr>
            </a:p>
          </p:txBody>
        </p:sp>
        <p:sp>
          <p:nvSpPr>
            <p:cNvPr id="228" name="任意多边形: 形状 227">
              <a:extLst>
                <a:ext uri="{FF2B5EF4-FFF2-40B4-BE49-F238E27FC236}">
                  <a16:creationId xmlns:a16="http://schemas.microsoft.com/office/drawing/2014/main" id="{FF39F87D-C62C-83AF-FDD4-839DF9C8C7AF}"/>
                </a:ext>
              </a:extLst>
            </p:cNvPr>
            <p:cNvSpPr/>
            <p:nvPr/>
          </p:nvSpPr>
          <p:spPr>
            <a:xfrm>
              <a:off x="9378563" y="2168308"/>
              <a:ext cx="10615" cy="138014"/>
            </a:xfrm>
            <a:custGeom>
              <a:avLst/>
              <a:gdLst>
                <a:gd name="connsiteX0" fmla="*/ 212 w 10615"/>
                <a:gd name="connsiteY0" fmla="*/ 160 h 138014"/>
                <a:gd name="connsiteX1" fmla="*/ 10827 w 10615"/>
                <a:gd name="connsiteY1" fmla="*/ 160 h 138014"/>
                <a:gd name="connsiteX2" fmla="*/ 10827 w 10615"/>
                <a:gd name="connsiteY2" fmla="*/ 138175 h 138014"/>
                <a:gd name="connsiteX3" fmla="*/ 212 w 10615"/>
                <a:gd name="connsiteY3" fmla="*/ 138175 h 138014"/>
              </a:gdLst>
              <a:ahLst/>
              <a:cxnLst>
                <a:cxn ang="0">
                  <a:pos x="connsiteX0" y="connsiteY0"/>
                </a:cxn>
                <a:cxn ang="0">
                  <a:pos x="connsiteX1" y="connsiteY1"/>
                </a:cxn>
                <a:cxn ang="0">
                  <a:pos x="connsiteX2" y="connsiteY2"/>
                </a:cxn>
                <a:cxn ang="0">
                  <a:pos x="connsiteX3" y="connsiteY3"/>
                </a:cxn>
              </a:cxnLst>
              <a:rect l="l" t="t" r="r" b="b"/>
              <a:pathLst>
                <a:path w="10615" h="138014">
                  <a:moveTo>
                    <a:pt x="212" y="160"/>
                  </a:moveTo>
                  <a:lnTo>
                    <a:pt x="10827" y="160"/>
                  </a:lnTo>
                  <a:lnTo>
                    <a:pt x="10827" y="138175"/>
                  </a:lnTo>
                  <a:lnTo>
                    <a:pt x="212" y="138175"/>
                  </a:lnTo>
                  <a:close/>
                </a:path>
              </a:pathLst>
            </a:custGeom>
            <a:solidFill>
              <a:srgbClr val="C5DDF9"/>
            </a:solidFill>
            <a:ln w="2861" cap="rnd">
              <a:noFill/>
              <a:prstDash val="solid"/>
              <a:round/>
            </a:ln>
          </p:spPr>
          <p:txBody>
            <a:bodyPr rtlCol="0" anchor="ctr"/>
            <a:lstStyle/>
            <a:p>
              <a:endParaRPr lang="zh-CN" altLang="en-US">
                <a:cs typeface="+mn-ea"/>
                <a:sym typeface="+mn-lt"/>
              </a:endParaRPr>
            </a:p>
          </p:txBody>
        </p:sp>
        <p:sp>
          <p:nvSpPr>
            <p:cNvPr id="229" name="任意多边形: 形状 228">
              <a:extLst>
                <a:ext uri="{FF2B5EF4-FFF2-40B4-BE49-F238E27FC236}">
                  <a16:creationId xmlns:a16="http://schemas.microsoft.com/office/drawing/2014/main" id="{886AD6BA-3B29-0293-188F-86B758EBD3E6}"/>
                </a:ext>
              </a:extLst>
            </p:cNvPr>
            <p:cNvSpPr/>
            <p:nvPr/>
          </p:nvSpPr>
          <p:spPr>
            <a:xfrm>
              <a:off x="9154552" y="1672932"/>
              <a:ext cx="235456" cy="235160"/>
            </a:xfrm>
            <a:custGeom>
              <a:avLst/>
              <a:gdLst>
                <a:gd name="connsiteX0" fmla="*/ 230089 w 235456"/>
                <a:gd name="connsiteY0" fmla="*/ 235321 h 235160"/>
                <a:gd name="connsiteX1" fmla="*/ 226141 w 235456"/>
                <a:gd name="connsiteY1" fmla="*/ 233688 h 235160"/>
                <a:gd name="connsiteX2" fmla="*/ 1843 w 235456"/>
                <a:gd name="connsiteY2" fmla="*/ 9674 h 235160"/>
                <a:gd name="connsiteX3" fmla="*/ 1843 w 235456"/>
                <a:gd name="connsiteY3" fmla="*/ 1793 h 235160"/>
                <a:gd name="connsiteX4" fmla="*/ 9741 w 235456"/>
                <a:gd name="connsiteY4" fmla="*/ 1793 h 235160"/>
                <a:gd name="connsiteX5" fmla="*/ 234038 w 235456"/>
                <a:gd name="connsiteY5" fmla="*/ 225808 h 235160"/>
                <a:gd name="connsiteX6" fmla="*/ 234038 w 235456"/>
                <a:gd name="connsiteY6" fmla="*/ 233688 h 235160"/>
                <a:gd name="connsiteX7" fmla="*/ 230089 w 235456"/>
                <a:gd name="connsiteY7" fmla="*/ 235321 h 23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456" h="235160">
                  <a:moveTo>
                    <a:pt x="230089" y="235321"/>
                  </a:moveTo>
                  <a:cubicBezTo>
                    <a:pt x="228659" y="235321"/>
                    <a:pt x="227228" y="234778"/>
                    <a:pt x="226141" y="233688"/>
                  </a:cubicBezTo>
                  <a:lnTo>
                    <a:pt x="1843" y="9674"/>
                  </a:lnTo>
                  <a:cubicBezTo>
                    <a:pt x="-331" y="7499"/>
                    <a:pt x="-331" y="3971"/>
                    <a:pt x="1843" y="1793"/>
                  </a:cubicBezTo>
                  <a:cubicBezTo>
                    <a:pt x="4018" y="-384"/>
                    <a:pt x="7566" y="-384"/>
                    <a:pt x="9741" y="1793"/>
                  </a:cubicBezTo>
                  <a:lnTo>
                    <a:pt x="234038" y="225808"/>
                  </a:lnTo>
                  <a:cubicBezTo>
                    <a:pt x="236213" y="227985"/>
                    <a:pt x="236213" y="231513"/>
                    <a:pt x="234038" y="233688"/>
                  </a:cubicBezTo>
                  <a:cubicBezTo>
                    <a:pt x="232951" y="234778"/>
                    <a:pt x="231520" y="235321"/>
                    <a:pt x="230089" y="235321"/>
                  </a:cubicBezTo>
                  <a:close/>
                </a:path>
              </a:pathLst>
            </a:custGeom>
            <a:solidFill>
              <a:srgbClr val="B0C1EC"/>
            </a:solidFill>
            <a:ln w="2861" cap="rnd">
              <a:noFill/>
              <a:prstDash val="solid"/>
              <a:round/>
            </a:ln>
          </p:spPr>
          <p:txBody>
            <a:bodyPr rtlCol="0" anchor="ctr"/>
            <a:lstStyle/>
            <a:p>
              <a:endParaRPr lang="zh-CN" altLang="en-US">
                <a:cs typeface="+mn-ea"/>
                <a:sym typeface="+mn-lt"/>
              </a:endParaRPr>
            </a:p>
          </p:txBody>
        </p:sp>
        <p:sp>
          <p:nvSpPr>
            <p:cNvPr id="230" name="任意多边形: 形状 229">
              <a:extLst>
                <a:ext uri="{FF2B5EF4-FFF2-40B4-BE49-F238E27FC236}">
                  <a16:creationId xmlns:a16="http://schemas.microsoft.com/office/drawing/2014/main" id="{F52B4DFC-3288-5A04-6215-DE91DD9843EC}"/>
                </a:ext>
              </a:extLst>
            </p:cNvPr>
            <p:cNvSpPr/>
            <p:nvPr/>
          </p:nvSpPr>
          <p:spPr>
            <a:xfrm>
              <a:off x="9381813" y="1902521"/>
              <a:ext cx="80614" cy="226822"/>
            </a:xfrm>
            <a:custGeom>
              <a:avLst/>
              <a:gdLst>
                <a:gd name="connsiteX0" fmla="*/ 74933 w 80614"/>
                <a:gd name="connsiteY0" fmla="*/ 226550 h 226822"/>
                <a:gd name="connsiteX1" fmla="*/ 72902 w 80614"/>
                <a:gd name="connsiteY1" fmla="*/ 224204 h 226822"/>
                <a:gd name="connsiteX2" fmla="*/ 425 w 80614"/>
                <a:gd name="connsiteY2" fmla="*/ 5486 h 226822"/>
                <a:gd name="connsiteX3" fmla="*/ 3000 w 80614"/>
                <a:gd name="connsiteY3" fmla="*/ 367 h 226822"/>
                <a:gd name="connsiteX4" fmla="*/ 8122 w 80614"/>
                <a:gd name="connsiteY4" fmla="*/ 2939 h 226822"/>
                <a:gd name="connsiteX5" fmla="*/ 80627 w 80614"/>
                <a:gd name="connsiteY5" fmla="*/ 221657 h 226822"/>
                <a:gd name="connsiteX6" fmla="*/ 78052 w 80614"/>
                <a:gd name="connsiteY6" fmla="*/ 226776 h 226822"/>
                <a:gd name="connsiteX7" fmla="*/ 74933 w 80614"/>
                <a:gd name="connsiteY7" fmla="*/ 226550 h 22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614" h="226822">
                  <a:moveTo>
                    <a:pt x="74933" y="226550"/>
                  </a:moveTo>
                  <a:cubicBezTo>
                    <a:pt x="74018" y="226086"/>
                    <a:pt x="73274" y="225265"/>
                    <a:pt x="72902" y="224204"/>
                  </a:cubicBezTo>
                  <a:lnTo>
                    <a:pt x="425" y="5486"/>
                  </a:lnTo>
                  <a:cubicBezTo>
                    <a:pt x="-290" y="3363"/>
                    <a:pt x="854" y="1068"/>
                    <a:pt x="3000" y="367"/>
                  </a:cubicBezTo>
                  <a:cubicBezTo>
                    <a:pt x="5117" y="-337"/>
                    <a:pt x="7407" y="816"/>
                    <a:pt x="8122" y="2939"/>
                  </a:cubicBezTo>
                  <a:lnTo>
                    <a:pt x="80627" y="221657"/>
                  </a:lnTo>
                  <a:cubicBezTo>
                    <a:pt x="81314" y="223780"/>
                    <a:pt x="80169" y="226075"/>
                    <a:pt x="78052" y="226776"/>
                  </a:cubicBezTo>
                  <a:cubicBezTo>
                    <a:pt x="76965" y="227128"/>
                    <a:pt x="75877" y="227016"/>
                    <a:pt x="74933" y="226550"/>
                  </a:cubicBezTo>
                  <a:close/>
                </a:path>
              </a:pathLst>
            </a:custGeom>
            <a:solidFill>
              <a:srgbClr val="B0C1EC"/>
            </a:solidFill>
            <a:ln w="2861" cap="rnd">
              <a:noFill/>
              <a:prstDash val="solid"/>
              <a:round/>
            </a:ln>
          </p:spPr>
          <p:txBody>
            <a:bodyPr rtlCol="0" anchor="ctr"/>
            <a:lstStyle/>
            <a:p>
              <a:endParaRPr lang="zh-CN" altLang="en-US">
                <a:cs typeface="+mn-ea"/>
                <a:sym typeface="+mn-lt"/>
              </a:endParaRPr>
            </a:p>
          </p:txBody>
        </p:sp>
      </p:grpSp>
      <p:grpSp>
        <p:nvGrpSpPr>
          <p:cNvPr id="4" name="组合 3">
            <a:extLst>
              <a:ext uri="{FF2B5EF4-FFF2-40B4-BE49-F238E27FC236}">
                <a16:creationId xmlns:a16="http://schemas.microsoft.com/office/drawing/2014/main" id="{F9492DA1-8D2A-57BE-56F2-1647174FE5F4}"/>
              </a:ext>
            </a:extLst>
          </p:cNvPr>
          <p:cNvGrpSpPr/>
          <p:nvPr/>
        </p:nvGrpSpPr>
        <p:grpSpPr>
          <a:xfrm>
            <a:off x="5123543" y="2749427"/>
            <a:ext cx="6528645" cy="3460504"/>
            <a:chOff x="3695326" y="2197295"/>
            <a:chExt cx="7764889" cy="4115774"/>
          </a:xfrm>
        </p:grpSpPr>
        <p:grpSp>
          <p:nvGrpSpPr>
            <p:cNvPr id="329" name="组合 328">
              <a:extLst>
                <a:ext uri="{FF2B5EF4-FFF2-40B4-BE49-F238E27FC236}">
                  <a16:creationId xmlns:a16="http://schemas.microsoft.com/office/drawing/2014/main" id="{32EC46E0-B034-942E-E7DD-D40DFEC0BED9}"/>
                </a:ext>
              </a:extLst>
            </p:cNvPr>
            <p:cNvGrpSpPr/>
            <p:nvPr/>
          </p:nvGrpSpPr>
          <p:grpSpPr>
            <a:xfrm>
              <a:off x="7695064" y="2197295"/>
              <a:ext cx="3765151" cy="4115774"/>
              <a:chOff x="325006" y="3441219"/>
              <a:chExt cx="2314007" cy="2529495"/>
            </a:xfrm>
          </p:grpSpPr>
          <p:sp>
            <p:nvSpPr>
              <p:cNvPr id="84" name="任意多边形: 形状 83">
                <a:extLst>
                  <a:ext uri="{FF2B5EF4-FFF2-40B4-BE49-F238E27FC236}">
                    <a16:creationId xmlns:a16="http://schemas.microsoft.com/office/drawing/2014/main" id="{03E2A8AE-61BE-FD02-9689-4B5F700B81D4}"/>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85" name="任意多边形: 形状 84">
                <a:extLst>
                  <a:ext uri="{FF2B5EF4-FFF2-40B4-BE49-F238E27FC236}">
                    <a16:creationId xmlns:a16="http://schemas.microsoft.com/office/drawing/2014/main" id="{A311C006-0440-21D4-1ADB-4B1DBB57AC66}"/>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86" name="任意多边形: 形状 85">
                <a:extLst>
                  <a:ext uri="{FF2B5EF4-FFF2-40B4-BE49-F238E27FC236}">
                    <a16:creationId xmlns:a16="http://schemas.microsoft.com/office/drawing/2014/main" id="{BEB13E05-FD60-70BB-B0B8-6DE796D3FD93}"/>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87" name="任意多边形: 形状 86">
                <a:extLst>
                  <a:ext uri="{FF2B5EF4-FFF2-40B4-BE49-F238E27FC236}">
                    <a16:creationId xmlns:a16="http://schemas.microsoft.com/office/drawing/2014/main" id="{3D87649B-8D6C-0A2A-5100-AC83D641A2A2}"/>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88" name="任意多边形: 形状 87">
                <a:extLst>
                  <a:ext uri="{FF2B5EF4-FFF2-40B4-BE49-F238E27FC236}">
                    <a16:creationId xmlns:a16="http://schemas.microsoft.com/office/drawing/2014/main" id="{25EC7E1C-6691-A334-6476-38683AAD3A16}"/>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89" name="任意多边形: 形状 88">
                <a:extLst>
                  <a:ext uri="{FF2B5EF4-FFF2-40B4-BE49-F238E27FC236}">
                    <a16:creationId xmlns:a16="http://schemas.microsoft.com/office/drawing/2014/main" id="{7E0C73E6-7257-2EEE-1E38-F629FA3AF4F0}"/>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90" name="任意多边形: 形状 89">
                <a:extLst>
                  <a:ext uri="{FF2B5EF4-FFF2-40B4-BE49-F238E27FC236}">
                    <a16:creationId xmlns:a16="http://schemas.microsoft.com/office/drawing/2014/main" id="{0A46289C-6B7F-77E7-4974-FE4AE043DEA0}"/>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91" name="任意多边形: 形状 90">
                <a:extLst>
                  <a:ext uri="{FF2B5EF4-FFF2-40B4-BE49-F238E27FC236}">
                    <a16:creationId xmlns:a16="http://schemas.microsoft.com/office/drawing/2014/main" id="{CCC113A5-32D0-61D7-E747-B6CE75651979}"/>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2" name="任意多边形: 形状 91">
                <a:extLst>
                  <a:ext uri="{FF2B5EF4-FFF2-40B4-BE49-F238E27FC236}">
                    <a16:creationId xmlns:a16="http://schemas.microsoft.com/office/drawing/2014/main" id="{A33035AE-E4EF-BEE3-CFE4-7472BC4A062E}"/>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93" name="任意多边形: 形状 92">
                <a:extLst>
                  <a:ext uri="{FF2B5EF4-FFF2-40B4-BE49-F238E27FC236}">
                    <a16:creationId xmlns:a16="http://schemas.microsoft.com/office/drawing/2014/main" id="{684F3A63-7E43-81FB-7682-E692BA33931B}"/>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4" name="任意多边形: 形状 93">
                <a:extLst>
                  <a:ext uri="{FF2B5EF4-FFF2-40B4-BE49-F238E27FC236}">
                    <a16:creationId xmlns:a16="http://schemas.microsoft.com/office/drawing/2014/main" id="{1F38105A-64DB-843D-0B4E-65051449F6D0}"/>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5" name="任意多边形: 形状 94">
                <a:extLst>
                  <a:ext uri="{FF2B5EF4-FFF2-40B4-BE49-F238E27FC236}">
                    <a16:creationId xmlns:a16="http://schemas.microsoft.com/office/drawing/2014/main" id="{BC48A746-C6DB-DD2D-E0D3-5F7B4BD52BD7}"/>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6" name="任意多边形: 形状 95">
                <a:extLst>
                  <a:ext uri="{FF2B5EF4-FFF2-40B4-BE49-F238E27FC236}">
                    <a16:creationId xmlns:a16="http://schemas.microsoft.com/office/drawing/2014/main" id="{110DA71C-5F45-492D-E7B9-9C6816316323}"/>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97" name="任意多边形: 形状 96">
                <a:extLst>
                  <a:ext uri="{FF2B5EF4-FFF2-40B4-BE49-F238E27FC236}">
                    <a16:creationId xmlns:a16="http://schemas.microsoft.com/office/drawing/2014/main" id="{F437AD4B-5F65-1D86-272E-F96E15543FE3}"/>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98" name="任意多边形: 形状 97">
                <a:extLst>
                  <a:ext uri="{FF2B5EF4-FFF2-40B4-BE49-F238E27FC236}">
                    <a16:creationId xmlns:a16="http://schemas.microsoft.com/office/drawing/2014/main" id="{D41864F1-0FFA-ED55-BD36-21417210A44B}"/>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9" name="任意多边形: 形状 98">
                <a:extLst>
                  <a:ext uri="{FF2B5EF4-FFF2-40B4-BE49-F238E27FC236}">
                    <a16:creationId xmlns:a16="http://schemas.microsoft.com/office/drawing/2014/main" id="{6E4DB560-EC10-51F3-55EB-DA23EFF9514D}"/>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00" name="任意多边形: 形状 99">
                <a:extLst>
                  <a:ext uri="{FF2B5EF4-FFF2-40B4-BE49-F238E27FC236}">
                    <a16:creationId xmlns:a16="http://schemas.microsoft.com/office/drawing/2014/main" id="{12A48240-16C3-2720-7FED-8CF712E4AD1F}"/>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01" name="任意多边形: 形状 100">
                <a:extLst>
                  <a:ext uri="{FF2B5EF4-FFF2-40B4-BE49-F238E27FC236}">
                    <a16:creationId xmlns:a16="http://schemas.microsoft.com/office/drawing/2014/main" id="{1E468D4D-3A69-81DF-757A-9A0FC1300D56}"/>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02" name="任意多边形: 形状 101">
                <a:extLst>
                  <a:ext uri="{FF2B5EF4-FFF2-40B4-BE49-F238E27FC236}">
                    <a16:creationId xmlns:a16="http://schemas.microsoft.com/office/drawing/2014/main" id="{32E17DB3-D9EF-948A-B3B8-F9E8397C67B7}"/>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03" name="任意多边形: 形状 102">
                <a:extLst>
                  <a:ext uri="{FF2B5EF4-FFF2-40B4-BE49-F238E27FC236}">
                    <a16:creationId xmlns:a16="http://schemas.microsoft.com/office/drawing/2014/main" id="{996F2DDE-20D7-8BEA-1DF5-C1C51A1F3884}"/>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04" name="任意多边形: 形状 103">
                <a:extLst>
                  <a:ext uri="{FF2B5EF4-FFF2-40B4-BE49-F238E27FC236}">
                    <a16:creationId xmlns:a16="http://schemas.microsoft.com/office/drawing/2014/main" id="{BF3873E0-24C3-6FF1-D01F-28B0B552EC60}"/>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105" name="任意多边形: 形状 104">
                <a:extLst>
                  <a:ext uri="{FF2B5EF4-FFF2-40B4-BE49-F238E27FC236}">
                    <a16:creationId xmlns:a16="http://schemas.microsoft.com/office/drawing/2014/main" id="{40807F6F-ED4E-5502-7821-0AE934AFFF8E}"/>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06" name="任意多边形: 形状 105">
                <a:extLst>
                  <a:ext uri="{FF2B5EF4-FFF2-40B4-BE49-F238E27FC236}">
                    <a16:creationId xmlns:a16="http://schemas.microsoft.com/office/drawing/2014/main" id="{13804384-FD45-2826-6DF6-9905ED64D611}"/>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07" name="任意多边形: 形状 106">
                <a:extLst>
                  <a:ext uri="{FF2B5EF4-FFF2-40B4-BE49-F238E27FC236}">
                    <a16:creationId xmlns:a16="http://schemas.microsoft.com/office/drawing/2014/main" id="{0EEE4AFC-E0AB-413D-CA50-85D048B12935}"/>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108" name="任意多边形: 形状 107">
                <a:extLst>
                  <a:ext uri="{FF2B5EF4-FFF2-40B4-BE49-F238E27FC236}">
                    <a16:creationId xmlns:a16="http://schemas.microsoft.com/office/drawing/2014/main" id="{238024A6-C2FF-7FD7-D5E0-05BC056E4C84}"/>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09" name="任意多边形: 形状 108">
                <a:extLst>
                  <a:ext uri="{FF2B5EF4-FFF2-40B4-BE49-F238E27FC236}">
                    <a16:creationId xmlns:a16="http://schemas.microsoft.com/office/drawing/2014/main" id="{E0881657-CC0D-26C2-9464-F7DF72E761E7}"/>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10" name="任意多边形: 形状 109">
                <a:extLst>
                  <a:ext uri="{FF2B5EF4-FFF2-40B4-BE49-F238E27FC236}">
                    <a16:creationId xmlns:a16="http://schemas.microsoft.com/office/drawing/2014/main" id="{B6868607-0551-8FD1-0342-AB9299367DF4}"/>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11" name="任意多边形: 形状 110">
                <a:extLst>
                  <a:ext uri="{FF2B5EF4-FFF2-40B4-BE49-F238E27FC236}">
                    <a16:creationId xmlns:a16="http://schemas.microsoft.com/office/drawing/2014/main" id="{086ABA7D-5FA1-F7A5-ECF0-4B88FD80A051}"/>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112" name="任意多边形: 形状 111">
                <a:extLst>
                  <a:ext uri="{FF2B5EF4-FFF2-40B4-BE49-F238E27FC236}">
                    <a16:creationId xmlns:a16="http://schemas.microsoft.com/office/drawing/2014/main" id="{9E1ACA3E-576E-C61C-A7BD-4DE6A38BC8BF}"/>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113" name="任意多边形: 形状 112">
                <a:extLst>
                  <a:ext uri="{FF2B5EF4-FFF2-40B4-BE49-F238E27FC236}">
                    <a16:creationId xmlns:a16="http://schemas.microsoft.com/office/drawing/2014/main" id="{8B90FD8D-F2E7-00E7-2258-31CBF7BF919D}"/>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14" name="任意多边形: 形状 113">
                <a:extLst>
                  <a:ext uri="{FF2B5EF4-FFF2-40B4-BE49-F238E27FC236}">
                    <a16:creationId xmlns:a16="http://schemas.microsoft.com/office/drawing/2014/main" id="{2FFF761C-6BA1-4973-6FDD-6CC7A5072164}"/>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115" name="任意多边形: 形状 114">
                <a:extLst>
                  <a:ext uri="{FF2B5EF4-FFF2-40B4-BE49-F238E27FC236}">
                    <a16:creationId xmlns:a16="http://schemas.microsoft.com/office/drawing/2014/main" id="{D51F01D9-50EA-D71A-64A4-A18946331BDA}"/>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16" name="任意多边形: 形状 115">
                <a:extLst>
                  <a:ext uri="{FF2B5EF4-FFF2-40B4-BE49-F238E27FC236}">
                    <a16:creationId xmlns:a16="http://schemas.microsoft.com/office/drawing/2014/main" id="{00EA839A-1988-0D08-80E5-19DEF9445178}"/>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17" name="任意多边形: 形状 116">
                <a:extLst>
                  <a:ext uri="{FF2B5EF4-FFF2-40B4-BE49-F238E27FC236}">
                    <a16:creationId xmlns:a16="http://schemas.microsoft.com/office/drawing/2014/main" id="{640CA2BC-F21B-EC77-09D7-4CC53020E76E}"/>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18" name="任意多边形: 形状 117">
                <a:extLst>
                  <a:ext uri="{FF2B5EF4-FFF2-40B4-BE49-F238E27FC236}">
                    <a16:creationId xmlns:a16="http://schemas.microsoft.com/office/drawing/2014/main" id="{343174D4-A962-1464-B5EF-A3666A4FBEC6}"/>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19" name="任意多边形: 形状 118">
                <a:extLst>
                  <a:ext uri="{FF2B5EF4-FFF2-40B4-BE49-F238E27FC236}">
                    <a16:creationId xmlns:a16="http://schemas.microsoft.com/office/drawing/2014/main" id="{E6DEC11F-C42A-C774-63D5-CE2693C89173}"/>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20" name="任意多边形: 形状 119">
                <a:extLst>
                  <a:ext uri="{FF2B5EF4-FFF2-40B4-BE49-F238E27FC236}">
                    <a16:creationId xmlns:a16="http://schemas.microsoft.com/office/drawing/2014/main" id="{1D993868-E283-49D5-86D3-0E8EA1326D19}"/>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21" name="任意多边形: 形状 120">
                <a:extLst>
                  <a:ext uri="{FF2B5EF4-FFF2-40B4-BE49-F238E27FC236}">
                    <a16:creationId xmlns:a16="http://schemas.microsoft.com/office/drawing/2014/main" id="{2E5B24CE-D13B-E7CD-3A20-A3DFD7E86FF1}"/>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22" name="任意多边形: 形状 121">
                <a:extLst>
                  <a:ext uri="{FF2B5EF4-FFF2-40B4-BE49-F238E27FC236}">
                    <a16:creationId xmlns:a16="http://schemas.microsoft.com/office/drawing/2014/main" id="{9C66CDEA-8FBC-79A2-4FF5-6821F99AEDC6}"/>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23" name="任意多边形: 形状 122">
                <a:extLst>
                  <a:ext uri="{FF2B5EF4-FFF2-40B4-BE49-F238E27FC236}">
                    <a16:creationId xmlns:a16="http://schemas.microsoft.com/office/drawing/2014/main" id="{5C683C95-E480-E5D9-F443-BA23D49F06C6}"/>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24" name="任意多边形: 形状 123">
                <a:extLst>
                  <a:ext uri="{FF2B5EF4-FFF2-40B4-BE49-F238E27FC236}">
                    <a16:creationId xmlns:a16="http://schemas.microsoft.com/office/drawing/2014/main" id="{C8971D16-76CB-D4E9-F36D-D711CBC09D4B}"/>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25" name="任意多边形: 形状 124">
                <a:extLst>
                  <a:ext uri="{FF2B5EF4-FFF2-40B4-BE49-F238E27FC236}">
                    <a16:creationId xmlns:a16="http://schemas.microsoft.com/office/drawing/2014/main" id="{C82DED3E-7448-49F6-38B8-72F0C12C5944}"/>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26" name="任意多边形: 形状 125">
                <a:extLst>
                  <a:ext uri="{FF2B5EF4-FFF2-40B4-BE49-F238E27FC236}">
                    <a16:creationId xmlns:a16="http://schemas.microsoft.com/office/drawing/2014/main" id="{63D3424C-012E-16E4-2D7A-CA886B079FAA}"/>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27" name="任意多边形: 形状 126">
                <a:extLst>
                  <a:ext uri="{FF2B5EF4-FFF2-40B4-BE49-F238E27FC236}">
                    <a16:creationId xmlns:a16="http://schemas.microsoft.com/office/drawing/2014/main" id="{919E76E3-0725-C5DE-8A3A-3CFB80ACDB0C}"/>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28" name="任意多边形: 形状 127">
                <a:extLst>
                  <a:ext uri="{FF2B5EF4-FFF2-40B4-BE49-F238E27FC236}">
                    <a16:creationId xmlns:a16="http://schemas.microsoft.com/office/drawing/2014/main" id="{060F3AFC-7464-448A-3923-EB8D7D40FB03}"/>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29" name="任意多边形: 形状 128">
                <a:extLst>
                  <a:ext uri="{FF2B5EF4-FFF2-40B4-BE49-F238E27FC236}">
                    <a16:creationId xmlns:a16="http://schemas.microsoft.com/office/drawing/2014/main" id="{E47F3B75-F738-80FD-05CB-CD58D07899C5}"/>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130" name="任意多边形: 形状 129">
                <a:extLst>
                  <a:ext uri="{FF2B5EF4-FFF2-40B4-BE49-F238E27FC236}">
                    <a16:creationId xmlns:a16="http://schemas.microsoft.com/office/drawing/2014/main" id="{5AA8B842-FA4C-9D3F-EAA1-9D41EC74811B}"/>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31" name="任意多边形: 形状 130">
                <a:extLst>
                  <a:ext uri="{FF2B5EF4-FFF2-40B4-BE49-F238E27FC236}">
                    <a16:creationId xmlns:a16="http://schemas.microsoft.com/office/drawing/2014/main" id="{3C9C6172-897C-E1F2-DB4D-D5AD384C5433}"/>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32" name="任意多边形: 形状 131">
                <a:extLst>
                  <a:ext uri="{FF2B5EF4-FFF2-40B4-BE49-F238E27FC236}">
                    <a16:creationId xmlns:a16="http://schemas.microsoft.com/office/drawing/2014/main" id="{16CCB2E3-243E-D45A-5BDB-591303D7BB5B}"/>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33" name="任意多边形: 形状 132">
                <a:extLst>
                  <a:ext uri="{FF2B5EF4-FFF2-40B4-BE49-F238E27FC236}">
                    <a16:creationId xmlns:a16="http://schemas.microsoft.com/office/drawing/2014/main" id="{4EEDE884-B277-71A9-22EB-7CDAE8FA59E9}"/>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134" name="任意多边形: 形状 133">
                <a:extLst>
                  <a:ext uri="{FF2B5EF4-FFF2-40B4-BE49-F238E27FC236}">
                    <a16:creationId xmlns:a16="http://schemas.microsoft.com/office/drawing/2014/main" id="{A0C6EF1F-97B1-6AC8-57D8-622861848D8B}"/>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35" name="任意多边形: 形状 134">
                <a:extLst>
                  <a:ext uri="{FF2B5EF4-FFF2-40B4-BE49-F238E27FC236}">
                    <a16:creationId xmlns:a16="http://schemas.microsoft.com/office/drawing/2014/main" id="{7DD05E64-AFB3-649D-1775-F8617E938761}"/>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136" name="任意多边形: 形状 135">
                <a:extLst>
                  <a:ext uri="{FF2B5EF4-FFF2-40B4-BE49-F238E27FC236}">
                    <a16:creationId xmlns:a16="http://schemas.microsoft.com/office/drawing/2014/main" id="{731DB663-AA54-AB36-5A4F-7CA17E31052B}"/>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37" name="任意多边形: 形状 136">
                <a:extLst>
                  <a:ext uri="{FF2B5EF4-FFF2-40B4-BE49-F238E27FC236}">
                    <a16:creationId xmlns:a16="http://schemas.microsoft.com/office/drawing/2014/main" id="{485798EB-B98D-C825-C114-4A8FC9E5765F}"/>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138" name="任意多边形: 形状 137">
                <a:extLst>
                  <a:ext uri="{FF2B5EF4-FFF2-40B4-BE49-F238E27FC236}">
                    <a16:creationId xmlns:a16="http://schemas.microsoft.com/office/drawing/2014/main" id="{6A4085FC-0335-E137-D46D-C8A5B3C82051}"/>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39" name="任意多边形: 形状 138">
                <a:extLst>
                  <a:ext uri="{FF2B5EF4-FFF2-40B4-BE49-F238E27FC236}">
                    <a16:creationId xmlns:a16="http://schemas.microsoft.com/office/drawing/2014/main" id="{DDD9814F-2F46-42D6-1449-653B7A04DD24}"/>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40" name="任意多边形: 形状 139">
                <a:extLst>
                  <a:ext uri="{FF2B5EF4-FFF2-40B4-BE49-F238E27FC236}">
                    <a16:creationId xmlns:a16="http://schemas.microsoft.com/office/drawing/2014/main" id="{759356C3-252F-A3E1-DDB6-FB4AFEBBCD0B}"/>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3" name="组合 2">
              <a:extLst>
                <a:ext uri="{FF2B5EF4-FFF2-40B4-BE49-F238E27FC236}">
                  <a16:creationId xmlns:a16="http://schemas.microsoft.com/office/drawing/2014/main" id="{708AD3FA-51D0-E363-A386-B38626A8BB7B}"/>
                </a:ext>
              </a:extLst>
            </p:cNvPr>
            <p:cNvGrpSpPr/>
            <p:nvPr/>
          </p:nvGrpSpPr>
          <p:grpSpPr>
            <a:xfrm>
              <a:off x="3695326" y="2526600"/>
              <a:ext cx="3765151" cy="3780096"/>
              <a:chOff x="1679390" y="821039"/>
              <a:chExt cx="2313990" cy="2323175"/>
            </a:xfrm>
          </p:grpSpPr>
          <p:sp>
            <p:nvSpPr>
              <p:cNvPr id="234" name="任意多边形: 形状 233">
                <a:extLst>
                  <a:ext uri="{FF2B5EF4-FFF2-40B4-BE49-F238E27FC236}">
                    <a16:creationId xmlns:a16="http://schemas.microsoft.com/office/drawing/2014/main" id="{1BFBF862-C284-5D0F-9407-5343F4CF4FB5}"/>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35" name="任意多边形: 形状 234">
                <a:extLst>
                  <a:ext uri="{FF2B5EF4-FFF2-40B4-BE49-F238E27FC236}">
                    <a16:creationId xmlns:a16="http://schemas.microsoft.com/office/drawing/2014/main" id="{89A23567-012E-F97B-4DA4-517EABA27A90}"/>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36" name="任意多边形: 形状 235">
                <a:extLst>
                  <a:ext uri="{FF2B5EF4-FFF2-40B4-BE49-F238E27FC236}">
                    <a16:creationId xmlns:a16="http://schemas.microsoft.com/office/drawing/2014/main" id="{18C109F0-BA39-BA53-601B-B2447E7392C2}"/>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37" name="任意多边形: 形状 236">
                <a:extLst>
                  <a:ext uri="{FF2B5EF4-FFF2-40B4-BE49-F238E27FC236}">
                    <a16:creationId xmlns:a16="http://schemas.microsoft.com/office/drawing/2014/main" id="{CD7CD8E5-A35E-1272-D5B2-CA7114303583}"/>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38" name="任意多边形: 形状 237">
                <a:extLst>
                  <a:ext uri="{FF2B5EF4-FFF2-40B4-BE49-F238E27FC236}">
                    <a16:creationId xmlns:a16="http://schemas.microsoft.com/office/drawing/2014/main" id="{4C0E27DA-7870-F550-9A4C-3C156DFAEB97}"/>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39" name="任意多边形: 形状 238">
                <a:extLst>
                  <a:ext uri="{FF2B5EF4-FFF2-40B4-BE49-F238E27FC236}">
                    <a16:creationId xmlns:a16="http://schemas.microsoft.com/office/drawing/2014/main" id="{07231C61-AE56-C5E7-E84D-19A9F845C686}"/>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40" name="任意多边形: 形状 239">
                <a:extLst>
                  <a:ext uri="{FF2B5EF4-FFF2-40B4-BE49-F238E27FC236}">
                    <a16:creationId xmlns:a16="http://schemas.microsoft.com/office/drawing/2014/main" id="{F70E4CF3-083F-EA6E-082A-456AAFBD101E}"/>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41" name="任意多边形: 形状 240">
                <a:extLst>
                  <a:ext uri="{FF2B5EF4-FFF2-40B4-BE49-F238E27FC236}">
                    <a16:creationId xmlns:a16="http://schemas.microsoft.com/office/drawing/2014/main" id="{1157254E-9C09-B786-E33B-3B0936D37A0D}"/>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42" name="任意多边形: 形状 241">
                <a:extLst>
                  <a:ext uri="{FF2B5EF4-FFF2-40B4-BE49-F238E27FC236}">
                    <a16:creationId xmlns:a16="http://schemas.microsoft.com/office/drawing/2014/main" id="{CD3985EC-CC2B-3C0B-EACF-DC82BD5DF7AD}"/>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43" name="任意多边形: 形状 242">
                <a:extLst>
                  <a:ext uri="{FF2B5EF4-FFF2-40B4-BE49-F238E27FC236}">
                    <a16:creationId xmlns:a16="http://schemas.microsoft.com/office/drawing/2014/main" id="{4DFECF2F-98B6-DDD8-9650-3306C7DCAFA7}"/>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44" name="任意多边形: 形状 243">
                <a:extLst>
                  <a:ext uri="{FF2B5EF4-FFF2-40B4-BE49-F238E27FC236}">
                    <a16:creationId xmlns:a16="http://schemas.microsoft.com/office/drawing/2014/main" id="{4A613B26-1C80-0CB3-1F9D-5BC4BFB82569}"/>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245" name="任意多边形: 形状 244">
                <a:extLst>
                  <a:ext uri="{FF2B5EF4-FFF2-40B4-BE49-F238E27FC236}">
                    <a16:creationId xmlns:a16="http://schemas.microsoft.com/office/drawing/2014/main" id="{AC4C28A7-C3D0-06FE-CCBA-09B3FACA5BE5}"/>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246" name="任意多边形: 形状 245">
                <a:extLst>
                  <a:ext uri="{FF2B5EF4-FFF2-40B4-BE49-F238E27FC236}">
                    <a16:creationId xmlns:a16="http://schemas.microsoft.com/office/drawing/2014/main" id="{51B0954C-31AC-E60C-8BA9-7221BD2BDA2B}"/>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47" name="任意多边形: 形状 246">
                <a:extLst>
                  <a:ext uri="{FF2B5EF4-FFF2-40B4-BE49-F238E27FC236}">
                    <a16:creationId xmlns:a16="http://schemas.microsoft.com/office/drawing/2014/main" id="{6FE8CD13-72F7-3CA0-2C68-4151CCD550D7}"/>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48" name="任意多边形: 形状 247">
                <a:extLst>
                  <a:ext uri="{FF2B5EF4-FFF2-40B4-BE49-F238E27FC236}">
                    <a16:creationId xmlns:a16="http://schemas.microsoft.com/office/drawing/2014/main" id="{9EFBA896-1981-A620-9377-BF51851E2D33}"/>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49" name="任意多边形: 形状 248">
                <a:extLst>
                  <a:ext uri="{FF2B5EF4-FFF2-40B4-BE49-F238E27FC236}">
                    <a16:creationId xmlns:a16="http://schemas.microsoft.com/office/drawing/2014/main" id="{55342DA6-96B2-41AB-7218-610AEF19C4AE}"/>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0" name="任意多边形: 形状 249">
                <a:extLst>
                  <a:ext uri="{FF2B5EF4-FFF2-40B4-BE49-F238E27FC236}">
                    <a16:creationId xmlns:a16="http://schemas.microsoft.com/office/drawing/2014/main" id="{06F3C3CF-D397-4BAB-AE79-E04ACEDC5A24}"/>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51" name="任意多边形: 形状 250">
                <a:extLst>
                  <a:ext uri="{FF2B5EF4-FFF2-40B4-BE49-F238E27FC236}">
                    <a16:creationId xmlns:a16="http://schemas.microsoft.com/office/drawing/2014/main" id="{82E13040-DE76-1113-B180-6C499BAA3F16}"/>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2" name="任意多边形: 形状 251">
                <a:extLst>
                  <a:ext uri="{FF2B5EF4-FFF2-40B4-BE49-F238E27FC236}">
                    <a16:creationId xmlns:a16="http://schemas.microsoft.com/office/drawing/2014/main" id="{92C179E1-A0DF-4E49-B18A-B5C6E40F2B68}"/>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3" name="任意多边形: 形状 252">
                <a:extLst>
                  <a:ext uri="{FF2B5EF4-FFF2-40B4-BE49-F238E27FC236}">
                    <a16:creationId xmlns:a16="http://schemas.microsoft.com/office/drawing/2014/main" id="{F9AA6065-A3A6-BAC7-95FA-E489C671EC03}"/>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4" name="任意多边形: 形状 253">
                <a:extLst>
                  <a:ext uri="{FF2B5EF4-FFF2-40B4-BE49-F238E27FC236}">
                    <a16:creationId xmlns:a16="http://schemas.microsoft.com/office/drawing/2014/main" id="{F10530DD-CCA8-4F1B-50B3-0B4AA1C9C704}"/>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55" name="任意多边形: 形状 254">
                <a:extLst>
                  <a:ext uri="{FF2B5EF4-FFF2-40B4-BE49-F238E27FC236}">
                    <a16:creationId xmlns:a16="http://schemas.microsoft.com/office/drawing/2014/main" id="{68301FD2-5DB6-C6E3-091E-6F3707064351}"/>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56" name="任意多边形: 形状 255">
                <a:extLst>
                  <a:ext uri="{FF2B5EF4-FFF2-40B4-BE49-F238E27FC236}">
                    <a16:creationId xmlns:a16="http://schemas.microsoft.com/office/drawing/2014/main" id="{6C509184-AD87-8BE2-D886-4726B9A5CDDF}"/>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257" name="任意多边形: 形状 256">
                <a:extLst>
                  <a:ext uri="{FF2B5EF4-FFF2-40B4-BE49-F238E27FC236}">
                    <a16:creationId xmlns:a16="http://schemas.microsoft.com/office/drawing/2014/main" id="{87DFF7F6-DF5B-52AF-1BD4-F9575ED81A34}"/>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258" name="任意多边形: 形状 257">
                <a:extLst>
                  <a:ext uri="{FF2B5EF4-FFF2-40B4-BE49-F238E27FC236}">
                    <a16:creationId xmlns:a16="http://schemas.microsoft.com/office/drawing/2014/main" id="{B664D661-7F0F-10D3-4D8D-EECC67252B1F}"/>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9" name="任意多边形: 形状 258">
                <a:extLst>
                  <a:ext uri="{FF2B5EF4-FFF2-40B4-BE49-F238E27FC236}">
                    <a16:creationId xmlns:a16="http://schemas.microsoft.com/office/drawing/2014/main" id="{B16B1E99-62E2-D213-0E82-091DF6C97B55}"/>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60" name="任意多边形: 形状 259">
                <a:extLst>
                  <a:ext uri="{FF2B5EF4-FFF2-40B4-BE49-F238E27FC236}">
                    <a16:creationId xmlns:a16="http://schemas.microsoft.com/office/drawing/2014/main" id="{B7DB44FD-F89E-001E-5CA4-3D7B9BB5E940}"/>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61" name="任意多边形: 形状 260">
                <a:extLst>
                  <a:ext uri="{FF2B5EF4-FFF2-40B4-BE49-F238E27FC236}">
                    <a16:creationId xmlns:a16="http://schemas.microsoft.com/office/drawing/2014/main" id="{71B4BD3E-6244-83B5-3BB9-6C6AA931850B}"/>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62" name="任意多边形: 形状 261">
                <a:extLst>
                  <a:ext uri="{FF2B5EF4-FFF2-40B4-BE49-F238E27FC236}">
                    <a16:creationId xmlns:a16="http://schemas.microsoft.com/office/drawing/2014/main" id="{8FB2CCC8-13E6-0CC9-045E-C5D8BF58B541}"/>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63" name="任意多边形: 形状 262">
                <a:extLst>
                  <a:ext uri="{FF2B5EF4-FFF2-40B4-BE49-F238E27FC236}">
                    <a16:creationId xmlns:a16="http://schemas.microsoft.com/office/drawing/2014/main" id="{AE0FEF56-0DDF-1754-F5D3-E4E8CE4F58B9}"/>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64" name="任意多边形: 形状 263">
                <a:extLst>
                  <a:ext uri="{FF2B5EF4-FFF2-40B4-BE49-F238E27FC236}">
                    <a16:creationId xmlns:a16="http://schemas.microsoft.com/office/drawing/2014/main" id="{10E1E8D4-47FE-91AB-E870-8E64A199527E}"/>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65" name="任意多边形: 形状 264">
                <a:extLst>
                  <a:ext uri="{FF2B5EF4-FFF2-40B4-BE49-F238E27FC236}">
                    <a16:creationId xmlns:a16="http://schemas.microsoft.com/office/drawing/2014/main" id="{DFCE7CD1-8D52-3CE0-7B9C-6B37EF5CE5FD}"/>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66" name="任意多边形: 形状 265">
                <a:extLst>
                  <a:ext uri="{FF2B5EF4-FFF2-40B4-BE49-F238E27FC236}">
                    <a16:creationId xmlns:a16="http://schemas.microsoft.com/office/drawing/2014/main" id="{EBFDA6B4-8AFD-F2A5-A966-010D993EA0F3}"/>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67" name="任意多边形: 形状 266">
                <a:extLst>
                  <a:ext uri="{FF2B5EF4-FFF2-40B4-BE49-F238E27FC236}">
                    <a16:creationId xmlns:a16="http://schemas.microsoft.com/office/drawing/2014/main" id="{05B16AAB-5529-A814-AA7D-4DDE3D244EB5}"/>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68" name="任意多边形: 形状 267">
                <a:extLst>
                  <a:ext uri="{FF2B5EF4-FFF2-40B4-BE49-F238E27FC236}">
                    <a16:creationId xmlns:a16="http://schemas.microsoft.com/office/drawing/2014/main" id="{F968DB51-9880-09DF-745C-F42079A50CE7}"/>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69" name="任意多边形: 形状 268">
                <a:extLst>
                  <a:ext uri="{FF2B5EF4-FFF2-40B4-BE49-F238E27FC236}">
                    <a16:creationId xmlns:a16="http://schemas.microsoft.com/office/drawing/2014/main" id="{CE6216E0-16D0-816C-BE8C-571F26FF4B38}"/>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70" name="任意多边形: 形状 269">
                <a:extLst>
                  <a:ext uri="{FF2B5EF4-FFF2-40B4-BE49-F238E27FC236}">
                    <a16:creationId xmlns:a16="http://schemas.microsoft.com/office/drawing/2014/main" id="{1F1BB6B9-5A0D-2C5C-5C7F-0743D10C18A0}"/>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71" name="任意多边形: 形状 270">
                <a:extLst>
                  <a:ext uri="{FF2B5EF4-FFF2-40B4-BE49-F238E27FC236}">
                    <a16:creationId xmlns:a16="http://schemas.microsoft.com/office/drawing/2014/main" id="{EB2CE77F-208D-13A7-103B-8DDA79BCACF1}"/>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272" name="任意多边形: 形状 271">
                <a:extLst>
                  <a:ext uri="{FF2B5EF4-FFF2-40B4-BE49-F238E27FC236}">
                    <a16:creationId xmlns:a16="http://schemas.microsoft.com/office/drawing/2014/main" id="{271731F1-BDDC-39CE-843A-CDDE517C88C3}"/>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73" name="任意多边形: 形状 272">
                <a:extLst>
                  <a:ext uri="{FF2B5EF4-FFF2-40B4-BE49-F238E27FC236}">
                    <a16:creationId xmlns:a16="http://schemas.microsoft.com/office/drawing/2014/main" id="{3AE55902-4936-C971-F435-F7C6ED1CD85E}"/>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274" name="任意多边形: 形状 273">
                <a:extLst>
                  <a:ext uri="{FF2B5EF4-FFF2-40B4-BE49-F238E27FC236}">
                    <a16:creationId xmlns:a16="http://schemas.microsoft.com/office/drawing/2014/main" id="{72D508A7-48EB-7E84-F01F-4199F2B96EFA}"/>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75" name="任意多边形: 形状 274">
                <a:extLst>
                  <a:ext uri="{FF2B5EF4-FFF2-40B4-BE49-F238E27FC236}">
                    <a16:creationId xmlns:a16="http://schemas.microsoft.com/office/drawing/2014/main" id="{52DE5939-63B4-0BE2-03AE-9EFE7FF639FD}"/>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276" name="任意多边形: 形状 275">
                <a:extLst>
                  <a:ext uri="{FF2B5EF4-FFF2-40B4-BE49-F238E27FC236}">
                    <a16:creationId xmlns:a16="http://schemas.microsoft.com/office/drawing/2014/main" id="{F09083B4-821D-E1D8-3BB4-8D243F7163E7}"/>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277" name="任意多边形: 形状 276">
                <a:extLst>
                  <a:ext uri="{FF2B5EF4-FFF2-40B4-BE49-F238E27FC236}">
                    <a16:creationId xmlns:a16="http://schemas.microsoft.com/office/drawing/2014/main" id="{AE5ABA45-CAE9-35B7-0E0E-F2F17670C97D}"/>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78" name="任意多边形: 形状 277">
                <a:extLst>
                  <a:ext uri="{FF2B5EF4-FFF2-40B4-BE49-F238E27FC236}">
                    <a16:creationId xmlns:a16="http://schemas.microsoft.com/office/drawing/2014/main" id="{8EE621A8-C528-6FAB-BD00-85B46BF71265}"/>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279" name="任意多边形: 形状 278">
                <a:extLst>
                  <a:ext uri="{FF2B5EF4-FFF2-40B4-BE49-F238E27FC236}">
                    <a16:creationId xmlns:a16="http://schemas.microsoft.com/office/drawing/2014/main" id="{939E2698-DD19-4AD8-ED57-A83DB796EFFD}"/>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0" name="任意多边形: 形状 279">
                <a:extLst>
                  <a:ext uri="{FF2B5EF4-FFF2-40B4-BE49-F238E27FC236}">
                    <a16:creationId xmlns:a16="http://schemas.microsoft.com/office/drawing/2014/main" id="{60B9C5E1-3E69-A5A2-D4F0-1407A5B1D6A6}"/>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281" name="任意多边形: 形状 280">
                <a:extLst>
                  <a:ext uri="{FF2B5EF4-FFF2-40B4-BE49-F238E27FC236}">
                    <a16:creationId xmlns:a16="http://schemas.microsoft.com/office/drawing/2014/main" id="{6986394F-20F9-98F1-E6B7-94B0229101E3}"/>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82" name="任意多边形: 形状 281">
                <a:extLst>
                  <a:ext uri="{FF2B5EF4-FFF2-40B4-BE49-F238E27FC236}">
                    <a16:creationId xmlns:a16="http://schemas.microsoft.com/office/drawing/2014/main" id="{92FAB2A3-2D93-DA3A-3F90-C4134B221976}"/>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83" name="任意多边形: 形状 282">
                <a:extLst>
                  <a:ext uri="{FF2B5EF4-FFF2-40B4-BE49-F238E27FC236}">
                    <a16:creationId xmlns:a16="http://schemas.microsoft.com/office/drawing/2014/main" id="{F6BD906F-2A85-8BC1-240A-2500C2B3CDAD}"/>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4" name="任意多边形: 形状 283">
                <a:extLst>
                  <a:ext uri="{FF2B5EF4-FFF2-40B4-BE49-F238E27FC236}">
                    <a16:creationId xmlns:a16="http://schemas.microsoft.com/office/drawing/2014/main" id="{AEA700AB-316D-2691-E9CD-3BA87AE19147}"/>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85" name="任意多边形: 形状 284">
                <a:extLst>
                  <a:ext uri="{FF2B5EF4-FFF2-40B4-BE49-F238E27FC236}">
                    <a16:creationId xmlns:a16="http://schemas.microsoft.com/office/drawing/2014/main" id="{A3DB92BF-4FE5-7C02-6227-BF7F5ABA14CA}"/>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86" name="任意多边形: 形状 285">
                <a:extLst>
                  <a:ext uri="{FF2B5EF4-FFF2-40B4-BE49-F238E27FC236}">
                    <a16:creationId xmlns:a16="http://schemas.microsoft.com/office/drawing/2014/main" id="{8539AF5E-3CBC-7CE0-DF45-18E0E6E5414E}"/>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7" name="任意多边形: 形状 286">
                <a:extLst>
                  <a:ext uri="{FF2B5EF4-FFF2-40B4-BE49-F238E27FC236}">
                    <a16:creationId xmlns:a16="http://schemas.microsoft.com/office/drawing/2014/main" id="{751598AE-394D-5681-3CF3-FCA13B07AE5C}"/>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317" name="任意多边形: 形状 316">
                <a:extLst>
                  <a:ext uri="{FF2B5EF4-FFF2-40B4-BE49-F238E27FC236}">
                    <a16:creationId xmlns:a16="http://schemas.microsoft.com/office/drawing/2014/main" id="{CFEF53F5-81DC-AAEB-2E36-0DCA25548D30}"/>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318" name="任意多边形: 形状 317">
                <a:extLst>
                  <a:ext uri="{FF2B5EF4-FFF2-40B4-BE49-F238E27FC236}">
                    <a16:creationId xmlns:a16="http://schemas.microsoft.com/office/drawing/2014/main" id="{859E426A-B2BC-B7F3-CFE7-0629D4435234}"/>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19" name="任意多边形: 形状 318">
                <a:extLst>
                  <a:ext uri="{FF2B5EF4-FFF2-40B4-BE49-F238E27FC236}">
                    <a16:creationId xmlns:a16="http://schemas.microsoft.com/office/drawing/2014/main" id="{7804B89C-CFC8-43E1-A95F-1AC4A2BD3B3C}"/>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20" name="任意多边形: 形状 319">
                <a:extLst>
                  <a:ext uri="{FF2B5EF4-FFF2-40B4-BE49-F238E27FC236}">
                    <a16:creationId xmlns:a16="http://schemas.microsoft.com/office/drawing/2014/main" id="{97A9922A-BD4D-A805-AB9A-C4120BA1CBEC}"/>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21" name="任意多边形: 形状 320">
                <a:extLst>
                  <a:ext uri="{FF2B5EF4-FFF2-40B4-BE49-F238E27FC236}">
                    <a16:creationId xmlns:a16="http://schemas.microsoft.com/office/drawing/2014/main" id="{EC985FF0-BF9D-398C-1815-62CC31EC4D69}"/>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22" name="任意多边形: 形状 321">
                <a:extLst>
                  <a:ext uri="{FF2B5EF4-FFF2-40B4-BE49-F238E27FC236}">
                    <a16:creationId xmlns:a16="http://schemas.microsoft.com/office/drawing/2014/main" id="{44F0B1FF-B3BB-C4E0-389E-ADECA876D3C9}"/>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23" name="任意多边形: 形状 322">
                <a:extLst>
                  <a:ext uri="{FF2B5EF4-FFF2-40B4-BE49-F238E27FC236}">
                    <a16:creationId xmlns:a16="http://schemas.microsoft.com/office/drawing/2014/main" id="{1C14CB45-C04D-8669-E944-55A2E1DCFE32}"/>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324" name="任意多边形: 形状 323">
                <a:extLst>
                  <a:ext uri="{FF2B5EF4-FFF2-40B4-BE49-F238E27FC236}">
                    <a16:creationId xmlns:a16="http://schemas.microsoft.com/office/drawing/2014/main" id="{E4859E23-7591-390A-965B-336A6F09F9E7}"/>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grpSp>
        <p:nvGrpSpPr>
          <p:cNvPr id="16" name="组合 15">
            <a:extLst>
              <a:ext uri="{FF2B5EF4-FFF2-40B4-BE49-F238E27FC236}">
                <a16:creationId xmlns:a16="http://schemas.microsoft.com/office/drawing/2014/main" id="{316D7171-3F08-7831-D046-3B3A0A6A4D08}"/>
              </a:ext>
            </a:extLst>
          </p:cNvPr>
          <p:cNvGrpSpPr/>
          <p:nvPr/>
        </p:nvGrpSpPr>
        <p:grpSpPr>
          <a:xfrm>
            <a:off x="860726" y="999952"/>
            <a:ext cx="11262162" cy="1556503"/>
            <a:chOff x="-64960" y="1273854"/>
            <a:chExt cx="8236206" cy="1556503"/>
          </a:xfrm>
        </p:grpSpPr>
        <p:sp>
          <p:nvSpPr>
            <p:cNvPr id="6" name="1">
              <a:extLst>
                <a:ext uri="{FF2B5EF4-FFF2-40B4-BE49-F238E27FC236}">
                  <a16:creationId xmlns:a16="http://schemas.microsoft.com/office/drawing/2014/main" id="{EB81C256-4FEA-F8AC-2DBB-01906F3D08F6}"/>
                </a:ext>
              </a:extLst>
            </p:cNvPr>
            <p:cNvSpPr txBox="1">
              <a:spLocks noChangeArrowheads="1"/>
            </p:cNvSpPr>
            <p:nvPr/>
          </p:nvSpPr>
          <p:spPr bwMode="auto">
            <a:xfrm>
              <a:off x="-64960" y="1273854"/>
              <a:ext cx="8236206" cy="1107996"/>
            </a:xfrm>
            <a:prstGeom prst="rect">
              <a:avLst/>
            </a:prstGeom>
            <a:noFill/>
            <a:ln w="9525">
              <a:noFill/>
              <a:miter lim="800000"/>
              <a:headEnd/>
              <a:tailEnd/>
            </a:ln>
          </p:spPr>
          <p:txBody>
            <a:bodyPr wrap="square">
              <a:spAutoFit/>
            </a:bodyPr>
            <a:lstStyle/>
            <a:p>
              <a:pPr fontAlgn="base">
                <a:spcBef>
                  <a:spcPct val="0"/>
                </a:spcBef>
                <a:spcAft>
                  <a:spcPct val="0"/>
                </a:spcAft>
              </a:pPr>
              <a:r>
                <a:rPr lang="zh-CN" altLang="en-US" sz="6600" b="1" dirty="0">
                  <a:solidFill>
                    <a:srgbClr val="4276AA"/>
                  </a:solidFill>
                  <a:cs typeface="+mn-ea"/>
                  <a:sym typeface="+mn-lt"/>
                </a:rPr>
                <a:t>会计学科课程标准与教材研究</a:t>
              </a:r>
              <a:endParaRPr lang="en-US" altLang="zh-CN" sz="6600" b="1" dirty="0">
                <a:solidFill>
                  <a:srgbClr val="4276AA"/>
                </a:solidFill>
                <a:cs typeface="+mn-ea"/>
                <a:sym typeface="+mn-lt"/>
              </a:endParaRPr>
            </a:p>
          </p:txBody>
        </p:sp>
        <p:sp>
          <p:nvSpPr>
            <p:cNvPr id="15" name="1">
              <a:extLst>
                <a:ext uri="{FF2B5EF4-FFF2-40B4-BE49-F238E27FC236}">
                  <a16:creationId xmlns:a16="http://schemas.microsoft.com/office/drawing/2014/main" id="{19EC1E2B-1A24-85DB-ABAE-67E189F938A5}"/>
                </a:ext>
              </a:extLst>
            </p:cNvPr>
            <p:cNvSpPr txBox="1">
              <a:spLocks noChangeArrowheads="1"/>
            </p:cNvSpPr>
            <p:nvPr/>
          </p:nvSpPr>
          <p:spPr bwMode="auto">
            <a:xfrm>
              <a:off x="364932" y="2491803"/>
              <a:ext cx="5195658" cy="338554"/>
            </a:xfrm>
            <a:prstGeom prst="rect">
              <a:avLst/>
            </a:prstGeom>
            <a:noFill/>
            <a:ln w="9525">
              <a:noFill/>
              <a:miter lim="800000"/>
              <a:headEnd/>
              <a:tailEnd/>
            </a:ln>
          </p:spPr>
          <p:txBody>
            <a:bodyPr wrap="square">
              <a:spAutoFit/>
            </a:bodyPr>
            <a:lstStyle/>
            <a:p>
              <a:pPr algn="dist" fontAlgn="base">
                <a:spcBef>
                  <a:spcPct val="0"/>
                </a:spcBef>
                <a:spcAft>
                  <a:spcPct val="0"/>
                </a:spcAft>
              </a:pPr>
              <a:r>
                <a:rPr lang="en-US" altLang="zh-CN" sz="1600" dirty="0">
                  <a:solidFill>
                    <a:schemeClr val="bg1"/>
                  </a:solidFill>
                  <a:latin typeface="+mj-lt"/>
                  <a:cs typeface="+mn-ea"/>
                  <a:sym typeface="+mn-lt"/>
                </a:rPr>
                <a:t>accounting curriculum standards and teaching </a:t>
              </a:r>
              <a:r>
                <a:rPr lang="en-US" altLang="zh-CN" sz="1600" dirty="0" err="1">
                  <a:solidFill>
                    <a:schemeClr val="bg1"/>
                  </a:solidFill>
                  <a:latin typeface="+mj-lt"/>
                  <a:cs typeface="+mn-ea"/>
                  <a:sym typeface="+mn-lt"/>
                </a:rPr>
                <a:t>materialseducation</a:t>
              </a:r>
              <a:endParaRPr lang="en-US" altLang="zh-CN" sz="1600" dirty="0">
                <a:solidFill>
                  <a:schemeClr val="bg1"/>
                </a:solidFill>
                <a:latin typeface="+mj-lt"/>
                <a:cs typeface="+mn-ea"/>
                <a:sym typeface="+mn-lt"/>
              </a:endParaRPr>
            </a:p>
          </p:txBody>
        </p:sp>
      </p:grpSp>
      <p:sp>
        <p:nvSpPr>
          <p:cNvPr id="21" name="任意多边形: 形状 20">
            <a:extLst>
              <a:ext uri="{FF2B5EF4-FFF2-40B4-BE49-F238E27FC236}">
                <a16:creationId xmlns:a16="http://schemas.microsoft.com/office/drawing/2014/main" id="{04899273-6B40-1486-5F1D-6CC187638B63}"/>
              </a:ext>
            </a:extLst>
          </p:cNvPr>
          <p:cNvSpPr/>
          <p:nvPr/>
        </p:nvSpPr>
        <p:spPr>
          <a:xfrm>
            <a:off x="0" y="1"/>
            <a:ext cx="1947305" cy="1154315"/>
          </a:xfrm>
          <a:custGeom>
            <a:avLst/>
            <a:gdLst>
              <a:gd name="connsiteX0" fmla="*/ 0 w 1947305"/>
              <a:gd name="connsiteY0" fmla="*/ 0 h 1154315"/>
              <a:gd name="connsiteX1" fmla="*/ 1870502 w 1947305"/>
              <a:gd name="connsiteY1" fmla="*/ 0 h 1154315"/>
              <a:gd name="connsiteX2" fmla="*/ 1891643 w 1947305"/>
              <a:gd name="connsiteY2" fmla="*/ 38236 h 1154315"/>
              <a:gd name="connsiteX3" fmla="*/ 1905000 w 1947305"/>
              <a:gd name="connsiteY3" fmla="*/ 406400 h 1154315"/>
              <a:gd name="connsiteX4" fmla="*/ 254000 w 1947305"/>
              <a:gd name="connsiteY4" fmla="*/ 914400 h 1154315"/>
              <a:gd name="connsiteX5" fmla="*/ 7640 w 1947305"/>
              <a:gd name="connsiteY5" fmla="*/ 1143794 h 1154315"/>
              <a:gd name="connsiteX6" fmla="*/ 0 w 1947305"/>
              <a:gd name="connsiteY6" fmla="*/ 1154315 h 11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7305" h="1154315">
                <a:moveTo>
                  <a:pt x="0" y="0"/>
                </a:moveTo>
                <a:lnTo>
                  <a:pt x="1870502" y="0"/>
                </a:lnTo>
                <a:lnTo>
                  <a:pt x="1891643" y="38236"/>
                </a:lnTo>
                <a:cubicBezTo>
                  <a:pt x="1955701" y="177701"/>
                  <a:pt x="1970088" y="303213"/>
                  <a:pt x="1905000" y="406400"/>
                </a:cubicBezTo>
                <a:cubicBezTo>
                  <a:pt x="1731433" y="681567"/>
                  <a:pt x="639233" y="643467"/>
                  <a:pt x="254000" y="914400"/>
                </a:cubicBezTo>
                <a:cubicBezTo>
                  <a:pt x="157692" y="982133"/>
                  <a:pt x="76862" y="1059392"/>
                  <a:pt x="7640" y="1143794"/>
                </a:cubicBezTo>
                <a:lnTo>
                  <a:pt x="0" y="1154315"/>
                </a:ln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文本框 24">
            <a:extLst>
              <a:ext uri="{FF2B5EF4-FFF2-40B4-BE49-F238E27FC236}">
                <a16:creationId xmlns:a16="http://schemas.microsoft.com/office/drawing/2014/main" id="{6061676D-1542-A60B-FD3C-5CA705E8D6E3}"/>
              </a:ext>
            </a:extLst>
          </p:cNvPr>
          <p:cNvSpPr txBox="1"/>
          <p:nvPr/>
        </p:nvSpPr>
        <p:spPr>
          <a:xfrm>
            <a:off x="1691145" y="3045950"/>
            <a:ext cx="3097323" cy="707886"/>
          </a:xfrm>
          <a:prstGeom prst="rect">
            <a:avLst/>
          </a:prstGeom>
          <a:noFill/>
        </p:spPr>
        <p:txBody>
          <a:bodyPr wrap="none" rtlCol="0">
            <a:spAutoFit/>
          </a:bodyPr>
          <a:lstStyle/>
          <a:p>
            <a:r>
              <a:rPr lang="zh-CN" altLang="en-US" sz="2000" b="1" dirty="0">
                <a:solidFill>
                  <a:schemeClr val="accent1">
                    <a:lumMod val="25000"/>
                  </a:schemeClr>
                </a:solidFill>
              </a:rPr>
              <a:t>授课人：黄琳琳</a:t>
            </a:r>
            <a:endParaRPr lang="en-US" altLang="zh-CN" sz="2000" b="1" dirty="0">
              <a:solidFill>
                <a:schemeClr val="accent1">
                  <a:lumMod val="25000"/>
                </a:schemeClr>
              </a:solidFill>
            </a:endParaRPr>
          </a:p>
          <a:p>
            <a:r>
              <a:rPr lang="zh-CN" altLang="en-US" sz="2000" b="1" dirty="0">
                <a:solidFill>
                  <a:schemeClr val="accent1">
                    <a:lumMod val="25000"/>
                  </a:schemeClr>
                </a:solidFill>
              </a:rPr>
              <a:t>时间：</a:t>
            </a:r>
            <a:r>
              <a:rPr lang="en-US" altLang="zh-CN" sz="2000" b="1" dirty="0">
                <a:solidFill>
                  <a:schemeClr val="accent1">
                    <a:lumMod val="25000"/>
                  </a:schemeClr>
                </a:solidFill>
              </a:rPr>
              <a:t>2023-2024</a:t>
            </a:r>
            <a:r>
              <a:rPr lang="zh-CN" altLang="en-US" sz="2000" b="1" dirty="0">
                <a:solidFill>
                  <a:schemeClr val="accent1">
                    <a:lumMod val="25000"/>
                  </a:schemeClr>
                </a:solidFill>
              </a:rPr>
              <a:t>第一学期</a:t>
            </a:r>
          </a:p>
        </p:txBody>
      </p:sp>
    </p:spTree>
    <p:extLst>
      <p:ext uri="{BB962C8B-B14F-4D97-AF65-F5344CB8AC3E}">
        <p14:creationId xmlns:p14="http://schemas.microsoft.com/office/powerpoint/2010/main" val="22302959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圆角 2">
            <a:extLst>
              <a:ext uri="{FF2B5EF4-FFF2-40B4-BE49-F238E27FC236}">
                <a16:creationId xmlns:a16="http://schemas.microsoft.com/office/drawing/2014/main" id="{355139FC-D51C-4952-A8D1-A35F09FDEACA}"/>
              </a:ext>
            </a:extLst>
          </p:cNvPr>
          <p:cNvSpPr/>
          <p:nvPr/>
        </p:nvSpPr>
        <p:spPr>
          <a:xfrm>
            <a:off x="1695635" y="1597981"/>
            <a:ext cx="9001957" cy="2752077"/>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8B68CABB-836E-4F9A-6D00-A02A8CF001DB}"/>
              </a:ext>
            </a:extLst>
          </p:cNvPr>
          <p:cNvSpPr txBox="1"/>
          <p:nvPr/>
        </p:nvSpPr>
        <p:spPr>
          <a:xfrm>
            <a:off x="1523895" y="372793"/>
            <a:ext cx="3474183" cy="523220"/>
          </a:xfrm>
          <a:prstGeom prst="rect">
            <a:avLst/>
          </a:prstGeom>
          <a:noFill/>
        </p:spPr>
        <p:txBody>
          <a:bodyPr wrap="square">
            <a:spAutoFit/>
          </a:bodyPr>
          <a:lstStyle/>
          <a:p>
            <a:r>
              <a:rPr lang="en-US" altLang="zh-CN" sz="2800" b="1" dirty="0">
                <a:solidFill>
                  <a:srgbClr val="4276AA"/>
                </a:solidFill>
                <a:cs typeface="+mn-ea"/>
                <a:sym typeface="+mn-lt"/>
              </a:rPr>
              <a:t>1.3 / </a:t>
            </a:r>
            <a:r>
              <a:rPr lang="zh-CN" altLang="en-US" sz="2800" b="1" dirty="0">
                <a:solidFill>
                  <a:srgbClr val="4276AA"/>
                </a:solidFill>
                <a:cs typeface="+mn-ea"/>
                <a:sym typeface="+mn-lt"/>
              </a:rPr>
              <a:t>课程地位</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文本框 1">
            <a:extLst>
              <a:ext uri="{FF2B5EF4-FFF2-40B4-BE49-F238E27FC236}">
                <a16:creationId xmlns:a16="http://schemas.microsoft.com/office/drawing/2014/main" id="{ECA1BC3E-83ED-496B-9B3E-F0BDA3F34721}"/>
              </a:ext>
            </a:extLst>
          </p:cNvPr>
          <p:cNvSpPr txBox="1"/>
          <p:nvPr/>
        </p:nvSpPr>
        <p:spPr>
          <a:xfrm>
            <a:off x="2154857" y="1926455"/>
            <a:ext cx="7882286" cy="1938992"/>
          </a:xfrm>
          <a:prstGeom prst="rect">
            <a:avLst/>
          </a:prstGeom>
          <a:noFill/>
        </p:spPr>
        <p:txBody>
          <a:bodyPr wrap="none" rtlCol="0">
            <a:spAutoFit/>
          </a:bodyPr>
          <a:lstStyle/>
          <a:p>
            <a:r>
              <a:rPr lang="zh-CN" altLang="en-US" sz="2400" b="1" dirty="0"/>
              <a:t>请结合实际情况，思考以下问题：</a:t>
            </a:r>
            <a:endParaRPr lang="en-US" altLang="zh-CN" sz="2400" b="1" dirty="0"/>
          </a:p>
          <a:p>
            <a:endParaRPr lang="en-US" altLang="zh-CN" sz="2400" dirty="0"/>
          </a:p>
          <a:p>
            <a:r>
              <a:rPr lang="en-US" altLang="zh-CN" sz="2400" dirty="0"/>
              <a:t>01</a:t>
            </a:r>
            <a:r>
              <a:rPr lang="zh-CN" altLang="en-US" sz="2400" dirty="0"/>
              <a:t>学习本门课之前，你还学习过哪些与教育相关的课程？</a:t>
            </a:r>
            <a:endParaRPr lang="en-US" altLang="zh-CN" sz="2400" dirty="0"/>
          </a:p>
          <a:p>
            <a:r>
              <a:rPr lang="en-US" altLang="zh-CN" sz="2400" dirty="0"/>
              <a:t>02</a:t>
            </a:r>
            <a:r>
              <a:rPr lang="zh-CN" altLang="en-US" sz="2400" dirty="0"/>
              <a:t>你认为为教育实习做准备，还会学习哪些课程？</a:t>
            </a:r>
            <a:endParaRPr lang="en-US" altLang="zh-CN" sz="2400" dirty="0"/>
          </a:p>
          <a:p>
            <a:r>
              <a:rPr lang="en-US" altLang="zh-CN" sz="2400" dirty="0"/>
              <a:t>03</a:t>
            </a:r>
            <a:r>
              <a:rPr lang="zh-CN" altLang="en-US" sz="2400" dirty="0"/>
              <a:t>假如你是今天的讲课老师，请谈一谈你的教学准备。</a:t>
            </a:r>
          </a:p>
        </p:txBody>
      </p:sp>
    </p:spTree>
    <p:extLst>
      <p:ext uri="{BB962C8B-B14F-4D97-AF65-F5344CB8AC3E}">
        <p14:creationId xmlns:p14="http://schemas.microsoft.com/office/powerpoint/2010/main" val="1151092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7" name="文本框 56">
            <a:extLst>
              <a:ext uri="{FF2B5EF4-FFF2-40B4-BE49-F238E27FC236}">
                <a16:creationId xmlns:a16="http://schemas.microsoft.com/office/drawing/2014/main" id="{D72021B9-96B7-416A-AF32-E1BCAF36A9D6}"/>
              </a:ext>
            </a:extLst>
          </p:cNvPr>
          <p:cNvSpPr txBox="1"/>
          <p:nvPr/>
        </p:nvSpPr>
        <p:spPr>
          <a:xfrm>
            <a:off x="1250869" y="1789544"/>
            <a:ext cx="9090349" cy="984885"/>
          </a:xfrm>
          <a:prstGeom prst="rect">
            <a:avLst/>
          </a:prstGeom>
          <a:noFill/>
        </p:spPr>
        <p:txBody>
          <a:bodyPr wrap="square">
            <a:spAutoFit/>
          </a:bodyPr>
          <a:lstStyle/>
          <a:p>
            <a:pPr algn="l"/>
            <a:endParaRPr lang="zh-CN" altLang="en-US" sz="1000" b="0" i="0" u="none" strike="noStrike" baseline="0" dirty="0">
              <a:solidFill>
                <a:srgbClr val="000000"/>
              </a:solidFill>
              <a:latin typeface="Calibri Light" panose="020F0302020204030204" pitchFamily="34" charset="0"/>
            </a:endParaRPr>
          </a:p>
          <a:p>
            <a:pPr marR="0" algn="ctr"/>
            <a:r>
              <a:rPr lang="en-US" altLang="zh-CN" sz="1100" b="0" i="0" u="none" strike="noStrike" baseline="0" dirty="0">
                <a:solidFill>
                  <a:srgbClr val="000000"/>
                </a:solidFill>
                <a:latin typeface="Calibri Light" panose="020F0302020204030204" pitchFamily="34" charset="0"/>
              </a:rPr>
              <a:t> </a:t>
            </a:r>
            <a:r>
              <a:rPr lang="en-US" altLang="zh-CN" sz="2400" b="1" i="0" u="none" strike="noStrike" baseline="0" dirty="0">
                <a:solidFill>
                  <a:srgbClr val="FF0000"/>
                </a:solidFill>
                <a:latin typeface="Calibri Light" panose="020F0302020204030204" pitchFamily="34" charset="0"/>
              </a:rPr>
              <a:t>Scaffolded TPACK Lesson Design Model (STLDM)</a:t>
            </a:r>
          </a:p>
          <a:p>
            <a:pPr marR="0" algn="ctr"/>
            <a:r>
              <a:rPr lang="zh-CN" altLang="en-US" sz="2400" b="1" dirty="0">
                <a:latin typeface="Calibri Light" panose="020F0302020204030204" pitchFamily="34" charset="0"/>
              </a:rPr>
              <a:t>基于</a:t>
            </a:r>
            <a:r>
              <a:rPr lang="zh-CN" altLang="en-US" sz="2400" b="1" dirty="0">
                <a:solidFill>
                  <a:srgbClr val="FF0000"/>
                </a:solidFill>
                <a:latin typeface="Calibri Light" panose="020F0302020204030204" pitchFamily="34" charset="0"/>
              </a:rPr>
              <a:t>支架式教学法</a:t>
            </a:r>
            <a:r>
              <a:rPr lang="zh-CN" altLang="en-US" sz="2400" b="1" dirty="0">
                <a:latin typeface="Calibri Light" panose="020F0302020204030204" pitchFamily="34" charset="0"/>
              </a:rPr>
              <a:t>的整合技术的学科教学知识下的</a:t>
            </a:r>
            <a:r>
              <a:rPr lang="zh-CN" altLang="en-US" sz="2400" b="1" dirty="0">
                <a:solidFill>
                  <a:srgbClr val="FF0000"/>
                </a:solidFill>
                <a:latin typeface="Calibri Light" panose="020F0302020204030204" pitchFamily="34" charset="0"/>
              </a:rPr>
              <a:t>课程设计模型</a:t>
            </a:r>
            <a:r>
              <a:rPr lang="en-US" altLang="zh-CN" sz="2400" b="1" i="0" u="none" strike="noStrike" baseline="0" dirty="0">
                <a:solidFill>
                  <a:srgbClr val="FF0000"/>
                </a:solidFill>
                <a:latin typeface="Calibri Light" panose="020F0302020204030204" pitchFamily="34" charset="0"/>
              </a:rPr>
              <a:t> </a:t>
            </a:r>
            <a:endParaRPr lang="zh-CN" altLang="en-US" sz="2400" b="1" dirty="0"/>
          </a:p>
        </p:txBody>
      </p:sp>
      <p:sp>
        <p:nvSpPr>
          <p:cNvPr id="3" name="文本框 2">
            <a:extLst>
              <a:ext uri="{FF2B5EF4-FFF2-40B4-BE49-F238E27FC236}">
                <a16:creationId xmlns:a16="http://schemas.microsoft.com/office/drawing/2014/main" id="{D161DF50-F8FA-456E-84FD-65CF92A2E9F8}"/>
              </a:ext>
            </a:extLst>
          </p:cNvPr>
          <p:cNvSpPr txBox="1"/>
          <p:nvPr/>
        </p:nvSpPr>
        <p:spPr>
          <a:xfrm>
            <a:off x="1059160" y="3455732"/>
            <a:ext cx="1619418" cy="646331"/>
          </a:xfrm>
          <a:prstGeom prst="rect">
            <a:avLst/>
          </a:prstGeom>
          <a:solidFill>
            <a:srgbClr val="99CCFF"/>
          </a:solidFill>
        </p:spPr>
        <p:txBody>
          <a:bodyPr wrap="none" rtlCol="0">
            <a:spAutoFit/>
          </a:bodyPr>
          <a:lstStyle/>
          <a:p>
            <a:r>
              <a:rPr lang="en-US" altLang="zh-CN" sz="3600" b="1" dirty="0"/>
              <a:t>STAGE1</a:t>
            </a:r>
            <a:endParaRPr lang="zh-CN" altLang="en-US" sz="3600" b="1" dirty="0"/>
          </a:p>
        </p:txBody>
      </p:sp>
      <p:sp>
        <p:nvSpPr>
          <p:cNvPr id="58" name="文本框 57">
            <a:extLst>
              <a:ext uri="{FF2B5EF4-FFF2-40B4-BE49-F238E27FC236}">
                <a16:creationId xmlns:a16="http://schemas.microsoft.com/office/drawing/2014/main" id="{55CE89C0-8AF5-4512-9BFA-DA241BAE8897}"/>
              </a:ext>
            </a:extLst>
          </p:cNvPr>
          <p:cNvSpPr txBox="1"/>
          <p:nvPr/>
        </p:nvSpPr>
        <p:spPr>
          <a:xfrm>
            <a:off x="4476582" y="3455732"/>
            <a:ext cx="1619418" cy="646331"/>
          </a:xfrm>
          <a:prstGeom prst="rect">
            <a:avLst/>
          </a:prstGeom>
          <a:solidFill>
            <a:srgbClr val="99CCFF"/>
          </a:solidFill>
        </p:spPr>
        <p:txBody>
          <a:bodyPr wrap="none" rtlCol="0">
            <a:spAutoFit/>
          </a:bodyPr>
          <a:lstStyle/>
          <a:p>
            <a:r>
              <a:rPr lang="en-US" altLang="zh-CN" sz="3600" b="1" dirty="0"/>
              <a:t>STAGE2</a:t>
            </a:r>
            <a:endParaRPr lang="zh-CN" altLang="en-US" sz="3600" b="1" dirty="0"/>
          </a:p>
        </p:txBody>
      </p:sp>
      <p:sp>
        <p:nvSpPr>
          <p:cNvPr id="59" name="文本框 58">
            <a:extLst>
              <a:ext uri="{FF2B5EF4-FFF2-40B4-BE49-F238E27FC236}">
                <a16:creationId xmlns:a16="http://schemas.microsoft.com/office/drawing/2014/main" id="{EE0E75B2-8D4F-4F0D-AD0F-A4F6EC2CFAE8}"/>
              </a:ext>
            </a:extLst>
          </p:cNvPr>
          <p:cNvSpPr txBox="1"/>
          <p:nvPr/>
        </p:nvSpPr>
        <p:spPr>
          <a:xfrm>
            <a:off x="8140039" y="3429000"/>
            <a:ext cx="1619418" cy="646331"/>
          </a:xfrm>
          <a:prstGeom prst="rect">
            <a:avLst/>
          </a:prstGeom>
          <a:solidFill>
            <a:srgbClr val="99CCFF"/>
          </a:solidFill>
        </p:spPr>
        <p:txBody>
          <a:bodyPr wrap="none" rtlCol="0">
            <a:spAutoFit/>
          </a:bodyPr>
          <a:lstStyle/>
          <a:p>
            <a:r>
              <a:rPr lang="en-US" altLang="zh-CN" sz="3600" b="1" dirty="0"/>
              <a:t>STAGE3</a:t>
            </a:r>
            <a:endParaRPr lang="zh-CN" altLang="en-US" sz="3600" b="1" dirty="0"/>
          </a:p>
        </p:txBody>
      </p:sp>
      <p:sp>
        <p:nvSpPr>
          <p:cNvPr id="10" name="箭头: 右 9">
            <a:extLst>
              <a:ext uri="{FF2B5EF4-FFF2-40B4-BE49-F238E27FC236}">
                <a16:creationId xmlns:a16="http://schemas.microsoft.com/office/drawing/2014/main" id="{C3F36D47-AA49-4EC2-9CFD-AC7051769337}"/>
              </a:ext>
            </a:extLst>
          </p:cNvPr>
          <p:cNvSpPr/>
          <p:nvPr/>
        </p:nvSpPr>
        <p:spPr>
          <a:xfrm>
            <a:off x="3273625" y="3490908"/>
            <a:ext cx="587829" cy="646331"/>
          </a:xfrm>
          <a:prstGeom prst="right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箭头: 右 59">
            <a:extLst>
              <a:ext uri="{FF2B5EF4-FFF2-40B4-BE49-F238E27FC236}">
                <a16:creationId xmlns:a16="http://schemas.microsoft.com/office/drawing/2014/main" id="{6F556A56-92ED-4194-A136-7AFDB56E51CE}"/>
              </a:ext>
            </a:extLst>
          </p:cNvPr>
          <p:cNvSpPr/>
          <p:nvPr/>
        </p:nvSpPr>
        <p:spPr>
          <a:xfrm>
            <a:off x="6824105" y="3509569"/>
            <a:ext cx="587829" cy="646331"/>
          </a:xfrm>
          <a:prstGeom prst="right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文本框 61">
            <a:extLst>
              <a:ext uri="{FF2B5EF4-FFF2-40B4-BE49-F238E27FC236}">
                <a16:creationId xmlns:a16="http://schemas.microsoft.com/office/drawing/2014/main" id="{3D18F648-7C1B-481C-801E-CFE39CFBCCFA}"/>
              </a:ext>
            </a:extLst>
          </p:cNvPr>
          <p:cNvSpPr txBox="1"/>
          <p:nvPr/>
        </p:nvSpPr>
        <p:spPr>
          <a:xfrm>
            <a:off x="590250" y="4283706"/>
            <a:ext cx="6097554" cy="400110"/>
          </a:xfrm>
          <a:prstGeom prst="rect">
            <a:avLst/>
          </a:prstGeom>
          <a:noFill/>
        </p:spPr>
        <p:txBody>
          <a:bodyPr wrap="square">
            <a:spAutoFit/>
          </a:bodyPr>
          <a:lstStyle/>
          <a:p>
            <a:r>
              <a:rPr lang="zh-CN" altLang="en-US" sz="2000" b="1" dirty="0"/>
              <a:t>确定恰当的学习目标</a:t>
            </a:r>
          </a:p>
        </p:txBody>
      </p:sp>
      <p:sp>
        <p:nvSpPr>
          <p:cNvPr id="63" name="文本框 62">
            <a:extLst>
              <a:ext uri="{FF2B5EF4-FFF2-40B4-BE49-F238E27FC236}">
                <a16:creationId xmlns:a16="http://schemas.microsoft.com/office/drawing/2014/main" id="{B3AD10FD-0767-4292-9FD0-CFCDD01148D8}"/>
              </a:ext>
            </a:extLst>
          </p:cNvPr>
          <p:cNvSpPr txBox="1"/>
          <p:nvPr/>
        </p:nvSpPr>
        <p:spPr>
          <a:xfrm>
            <a:off x="3639027" y="4283706"/>
            <a:ext cx="6097554" cy="400110"/>
          </a:xfrm>
          <a:prstGeom prst="rect">
            <a:avLst/>
          </a:prstGeom>
          <a:noFill/>
        </p:spPr>
        <p:txBody>
          <a:bodyPr wrap="square">
            <a:spAutoFit/>
          </a:bodyPr>
          <a:lstStyle/>
          <a:p>
            <a:r>
              <a:rPr lang="zh-CN" altLang="en-US" sz="2000" b="1" dirty="0"/>
              <a:t>由使用技术支持的学习活动产生</a:t>
            </a:r>
          </a:p>
        </p:txBody>
      </p:sp>
      <p:sp>
        <p:nvSpPr>
          <p:cNvPr id="64" name="文本框 63">
            <a:extLst>
              <a:ext uri="{FF2B5EF4-FFF2-40B4-BE49-F238E27FC236}">
                <a16:creationId xmlns:a16="http://schemas.microsoft.com/office/drawing/2014/main" id="{7E29B50E-772B-421D-A961-59811D3E7DC9}"/>
              </a:ext>
            </a:extLst>
          </p:cNvPr>
          <p:cNvSpPr txBox="1"/>
          <p:nvPr/>
        </p:nvSpPr>
        <p:spPr>
          <a:xfrm>
            <a:off x="8217938" y="4283706"/>
            <a:ext cx="6097554" cy="400110"/>
          </a:xfrm>
          <a:prstGeom prst="rect">
            <a:avLst/>
          </a:prstGeom>
          <a:noFill/>
        </p:spPr>
        <p:txBody>
          <a:bodyPr wrap="square">
            <a:spAutoFit/>
          </a:bodyPr>
          <a:lstStyle>
            <a:defPPr>
              <a:defRPr lang="zh-CN"/>
            </a:defPPr>
            <a:lvl1pPr>
              <a:defRPr sz="2000" b="1"/>
            </a:lvl1pPr>
          </a:lstStyle>
          <a:p>
            <a:r>
              <a:rPr lang="zh-CN" altLang="en-US" dirty="0"/>
              <a:t>反思和修改</a:t>
            </a:r>
          </a:p>
        </p:txBody>
      </p:sp>
      <p:sp>
        <p:nvSpPr>
          <p:cNvPr id="53" name="文本框 52">
            <a:extLst>
              <a:ext uri="{FF2B5EF4-FFF2-40B4-BE49-F238E27FC236}">
                <a16:creationId xmlns:a16="http://schemas.microsoft.com/office/drawing/2014/main" id="{D8ACD5CD-52D7-4647-9BB6-420100C70ACF}"/>
              </a:ext>
            </a:extLst>
          </p:cNvPr>
          <p:cNvSpPr txBox="1"/>
          <p:nvPr/>
        </p:nvSpPr>
        <p:spPr>
          <a:xfrm>
            <a:off x="150505" y="1561495"/>
            <a:ext cx="134677" cy="1569660"/>
          </a:xfrm>
          <a:prstGeom prst="rect">
            <a:avLst/>
          </a:prstGeom>
          <a:noFill/>
        </p:spPr>
        <p:txBody>
          <a:bodyPr wrap="square" rtlCol="0">
            <a:spAutoFit/>
          </a:bodyPr>
          <a:lstStyle/>
          <a:p>
            <a:r>
              <a:rPr lang="zh-CN" altLang="en-US" sz="2400" b="1" dirty="0"/>
              <a:t>一个模型</a:t>
            </a:r>
          </a:p>
        </p:txBody>
      </p:sp>
    </p:spTree>
    <p:extLst>
      <p:ext uri="{BB962C8B-B14F-4D97-AF65-F5344CB8AC3E}">
        <p14:creationId xmlns:p14="http://schemas.microsoft.com/office/powerpoint/2010/main" val="38453275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4" name="文本框 53">
            <a:extLst>
              <a:ext uri="{FF2B5EF4-FFF2-40B4-BE49-F238E27FC236}">
                <a16:creationId xmlns:a16="http://schemas.microsoft.com/office/drawing/2014/main" id="{33CF3989-21D9-4EF3-B6BE-9266E5524D12}"/>
              </a:ext>
            </a:extLst>
          </p:cNvPr>
          <p:cNvSpPr txBox="1"/>
          <p:nvPr/>
        </p:nvSpPr>
        <p:spPr>
          <a:xfrm>
            <a:off x="510851" y="1318736"/>
            <a:ext cx="11189737" cy="1938992"/>
          </a:xfrm>
          <a:prstGeom prst="rect">
            <a:avLst/>
          </a:prstGeom>
          <a:noFill/>
        </p:spPr>
        <p:txBody>
          <a:bodyPr wrap="square">
            <a:spAutoFit/>
          </a:bodyPr>
          <a:lstStyle/>
          <a:p>
            <a:r>
              <a:rPr lang="zh-CN" altLang="en-US" sz="2400" b="1" dirty="0"/>
              <a:t>支架式教学法：</a:t>
            </a:r>
            <a:r>
              <a:rPr lang="zh-CN" altLang="en-US" sz="2400" dirty="0">
                <a:latin typeface="宋体" panose="02010600030101010101" pitchFamily="2" charset="-122"/>
                <a:ea typeface="宋体" panose="02010600030101010101" pitchFamily="2" charset="-122"/>
              </a:rPr>
              <a:t>基于建构主义学习理论提出的一种以学习者为中心，以培养学生的问题解决能力和自主学习能力为目标的教学法。该教学法是指一步一步地为学生的学习提供适当的、小步调的线索或提示（支架），让学生通过这些支架一步一步的攀升，逐渐发现和解决学习中的问题，掌握所要学习的知识，提高问题解决能力，成长为一个独立的学习者。</a:t>
            </a:r>
          </a:p>
        </p:txBody>
      </p:sp>
      <p:pic>
        <p:nvPicPr>
          <p:cNvPr id="2" name="图片 1">
            <a:extLst>
              <a:ext uri="{FF2B5EF4-FFF2-40B4-BE49-F238E27FC236}">
                <a16:creationId xmlns:a16="http://schemas.microsoft.com/office/drawing/2014/main" id="{2A59C3EE-8616-44C9-8972-36205FF70163}"/>
              </a:ext>
            </a:extLst>
          </p:cNvPr>
          <p:cNvPicPr>
            <a:picLocks noChangeAspect="1"/>
          </p:cNvPicPr>
          <p:nvPr/>
        </p:nvPicPr>
        <p:blipFill>
          <a:blip r:embed="rId3"/>
          <a:stretch>
            <a:fillRect/>
          </a:stretch>
        </p:blipFill>
        <p:spPr>
          <a:xfrm>
            <a:off x="5226492" y="2779137"/>
            <a:ext cx="5575019" cy="3523412"/>
          </a:xfrm>
          <a:prstGeom prst="rect">
            <a:avLst/>
          </a:prstGeom>
        </p:spPr>
      </p:pic>
      <p:sp>
        <p:nvSpPr>
          <p:cNvPr id="55" name="文本框 54">
            <a:extLst>
              <a:ext uri="{FF2B5EF4-FFF2-40B4-BE49-F238E27FC236}">
                <a16:creationId xmlns:a16="http://schemas.microsoft.com/office/drawing/2014/main" id="{9D07A81F-93B9-4ABF-8DBB-6C0A123E43C4}"/>
              </a:ext>
            </a:extLst>
          </p:cNvPr>
          <p:cNvSpPr txBox="1"/>
          <p:nvPr/>
        </p:nvSpPr>
        <p:spPr>
          <a:xfrm>
            <a:off x="2070689" y="3581151"/>
            <a:ext cx="2382267" cy="2775760"/>
          </a:xfrm>
          <a:prstGeom prst="rect">
            <a:avLst/>
          </a:prstGeom>
          <a:noFill/>
        </p:spPr>
        <p:txBody>
          <a:bodyPr wrap="square">
            <a:spAutoFit/>
          </a:bodyPr>
          <a:lstStyle/>
          <a:p>
            <a:pPr>
              <a:lnSpc>
                <a:spcPct val="150000"/>
              </a:lnSpc>
            </a:pPr>
            <a:r>
              <a:rPr lang="en-US" altLang="zh-CN" sz="2400" dirty="0">
                <a:latin typeface="黑体" panose="02010609060101010101" pitchFamily="49" charset="-122"/>
                <a:ea typeface="黑体" panose="02010609060101010101" pitchFamily="49" charset="-122"/>
              </a:rPr>
              <a:t>1.</a:t>
            </a:r>
            <a:r>
              <a:rPr lang="zh-CN" altLang="en-US" sz="2400" dirty="0">
                <a:latin typeface="黑体" panose="02010609060101010101" pitchFamily="49" charset="-122"/>
                <a:ea typeface="黑体" panose="02010609060101010101" pitchFamily="49" charset="-122"/>
              </a:rPr>
              <a:t>搭脚手架</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黑体" panose="02010609060101010101" pitchFamily="49" charset="-122"/>
                <a:ea typeface="黑体" panose="02010609060101010101" pitchFamily="49" charset="-122"/>
              </a:rPr>
              <a:t>2.</a:t>
            </a:r>
            <a:r>
              <a:rPr lang="zh-CN" altLang="en-US" sz="2400" dirty="0">
                <a:latin typeface="黑体" panose="02010609060101010101" pitchFamily="49" charset="-122"/>
                <a:ea typeface="黑体" panose="02010609060101010101" pitchFamily="49" charset="-122"/>
              </a:rPr>
              <a:t>进入情境</a:t>
            </a:r>
          </a:p>
          <a:p>
            <a:pPr>
              <a:lnSpc>
                <a:spcPct val="150000"/>
              </a:lnSpc>
            </a:pPr>
            <a:r>
              <a:rPr lang="en-US" altLang="zh-CN" sz="2400" dirty="0">
                <a:latin typeface="黑体" panose="02010609060101010101" pitchFamily="49" charset="-122"/>
                <a:ea typeface="黑体" panose="02010609060101010101" pitchFamily="49" charset="-122"/>
              </a:rPr>
              <a:t>3.</a:t>
            </a:r>
            <a:r>
              <a:rPr lang="zh-CN" altLang="en-US" sz="2400" dirty="0">
                <a:latin typeface="黑体" panose="02010609060101010101" pitchFamily="49" charset="-122"/>
                <a:ea typeface="黑体" panose="02010609060101010101" pitchFamily="49" charset="-122"/>
              </a:rPr>
              <a:t>独立探索</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黑体" panose="02010609060101010101" pitchFamily="49" charset="-122"/>
                <a:ea typeface="黑体" panose="02010609060101010101" pitchFamily="49" charset="-122"/>
              </a:rPr>
              <a:t>4.</a:t>
            </a:r>
            <a:r>
              <a:rPr lang="zh-CN" altLang="en-US" sz="2400" dirty="0">
                <a:latin typeface="黑体" panose="02010609060101010101" pitchFamily="49" charset="-122"/>
                <a:ea typeface="黑体" panose="02010609060101010101" pitchFamily="49" charset="-122"/>
              </a:rPr>
              <a:t>协作学习</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黑体" panose="02010609060101010101" pitchFamily="49" charset="-122"/>
                <a:ea typeface="黑体" panose="02010609060101010101" pitchFamily="49" charset="-122"/>
              </a:rPr>
              <a:t>5.</a:t>
            </a:r>
            <a:r>
              <a:rPr lang="zh-CN" altLang="en-US" sz="2400" dirty="0">
                <a:latin typeface="黑体" panose="02010609060101010101" pitchFamily="49" charset="-122"/>
                <a:ea typeface="黑体" panose="02010609060101010101" pitchFamily="49" charset="-122"/>
              </a:rPr>
              <a:t>效果评价</a:t>
            </a:r>
          </a:p>
        </p:txBody>
      </p:sp>
      <p:sp>
        <p:nvSpPr>
          <p:cNvPr id="5" name="文本框 4">
            <a:extLst>
              <a:ext uri="{FF2B5EF4-FFF2-40B4-BE49-F238E27FC236}">
                <a16:creationId xmlns:a16="http://schemas.microsoft.com/office/drawing/2014/main" id="{DB29721B-F67F-4932-9AB5-0593100710EF}"/>
              </a:ext>
            </a:extLst>
          </p:cNvPr>
          <p:cNvSpPr txBox="1"/>
          <p:nvPr/>
        </p:nvSpPr>
        <p:spPr>
          <a:xfrm>
            <a:off x="736594" y="4830688"/>
            <a:ext cx="800219" cy="461665"/>
          </a:xfrm>
          <a:prstGeom prst="rect">
            <a:avLst/>
          </a:prstGeom>
          <a:noFill/>
        </p:spPr>
        <p:txBody>
          <a:bodyPr wrap="none" rtlCol="0">
            <a:spAutoFit/>
          </a:bodyPr>
          <a:lstStyle/>
          <a:p>
            <a:r>
              <a:rPr lang="zh-CN" altLang="en-US" sz="2400" b="1" dirty="0">
                <a:solidFill>
                  <a:srgbClr val="C00000"/>
                </a:solidFill>
              </a:rPr>
              <a:t>步骤</a:t>
            </a:r>
          </a:p>
        </p:txBody>
      </p:sp>
      <p:sp>
        <p:nvSpPr>
          <p:cNvPr id="7" name="左大括号 6">
            <a:extLst>
              <a:ext uri="{FF2B5EF4-FFF2-40B4-BE49-F238E27FC236}">
                <a16:creationId xmlns:a16="http://schemas.microsoft.com/office/drawing/2014/main" id="{DCD4C5DD-FF6E-439F-A314-3C31454DB0A7}"/>
              </a:ext>
            </a:extLst>
          </p:cNvPr>
          <p:cNvSpPr/>
          <p:nvPr/>
        </p:nvSpPr>
        <p:spPr>
          <a:xfrm>
            <a:off x="1705209" y="3909191"/>
            <a:ext cx="192982" cy="2304661"/>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a:p>
        </p:txBody>
      </p:sp>
      <p:sp>
        <p:nvSpPr>
          <p:cNvPr id="56" name="文本框 55">
            <a:extLst>
              <a:ext uri="{FF2B5EF4-FFF2-40B4-BE49-F238E27FC236}">
                <a16:creationId xmlns:a16="http://schemas.microsoft.com/office/drawing/2014/main" id="{FF7BDEC4-BE6A-4C72-9E8C-DE33E3076428}"/>
              </a:ext>
            </a:extLst>
          </p:cNvPr>
          <p:cNvSpPr txBox="1"/>
          <p:nvPr/>
        </p:nvSpPr>
        <p:spPr>
          <a:xfrm>
            <a:off x="73479" y="6235414"/>
            <a:ext cx="9482234" cy="646331"/>
          </a:xfrm>
          <a:prstGeom prst="rect">
            <a:avLst/>
          </a:prstGeom>
          <a:noFill/>
        </p:spPr>
        <p:txBody>
          <a:bodyPr wrap="square">
            <a:spAutoFit/>
          </a:bodyPr>
          <a:lstStyle/>
          <a:p>
            <a:r>
              <a:rPr lang="en-US" altLang="zh-CN" dirty="0">
                <a:hlinkClick r:id="rId4"/>
              </a:rPr>
              <a:t>https://www.bilibili.com/video/BV1KK4y1o7B7/?spm_id_from=333.337.search-card.all.click&amp;vd_source=aa070b0a355c4da8f8ecb34284e2ee39</a:t>
            </a:r>
            <a:r>
              <a:rPr lang="en-US" altLang="zh-CN" dirty="0"/>
              <a:t> </a:t>
            </a:r>
            <a:endParaRPr lang="zh-CN" altLang="en-US" dirty="0"/>
          </a:p>
        </p:txBody>
      </p:sp>
      <p:sp>
        <p:nvSpPr>
          <p:cNvPr id="61" name="文本框 60">
            <a:extLst>
              <a:ext uri="{FF2B5EF4-FFF2-40B4-BE49-F238E27FC236}">
                <a16:creationId xmlns:a16="http://schemas.microsoft.com/office/drawing/2014/main" id="{C1B9D8D0-3CC8-4E01-AD37-049346FB9C9D}"/>
              </a:ext>
            </a:extLst>
          </p:cNvPr>
          <p:cNvSpPr txBox="1"/>
          <p:nvPr/>
        </p:nvSpPr>
        <p:spPr>
          <a:xfrm>
            <a:off x="491412" y="3190581"/>
            <a:ext cx="7096130" cy="461665"/>
          </a:xfrm>
          <a:prstGeom prst="rect">
            <a:avLst/>
          </a:prstGeom>
          <a:noFill/>
        </p:spPr>
        <p:txBody>
          <a:bodyPr wrap="square">
            <a:spAutoFit/>
          </a:bodyPr>
          <a:lstStyle/>
          <a:p>
            <a:r>
              <a:rPr lang="zh-CN" altLang="en-US" sz="2400" b="1" dirty="0">
                <a:latin typeface="楷体" panose="02010609060101010101" pitchFamily="49" charset="-122"/>
                <a:ea typeface="楷体" panose="02010609060101010101" pitchFamily="49" charset="-122"/>
              </a:rPr>
              <a:t>支架</a:t>
            </a:r>
            <a:r>
              <a:rPr lang="zh-CN" altLang="en-US" sz="2400" dirty="0">
                <a:latin typeface="楷体" panose="02010609060101010101" pitchFamily="49" charset="-122"/>
                <a:ea typeface="楷体" panose="02010609060101010101" pitchFamily="49" charset="-122"/>
              </a:rPr>
              <a:t>表现方式：范例、问题、建议、指南、图表</a:t>
            </a:r>
          </a:p>
        </p:txBody>
      </p:sp>
    </p:spTree>
    <p:extLst>
      <p:ext uri="{BB962C8B-B14F-4D97-AF65-F5344CB8AC3E}">
        <p14:creationId xmlns:p14="http://schemas.microsoft.com/office/powerpoint/2010/main" val="16245853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665025" y="1975670"/>
            <a:ext cx="9205138" cy="1229439"/>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课堂讨论</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支架式教学法应用：</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请举例说明支架式教学法在会计学科教学中的使用。</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6943725" y="3834764"/>
            <a:ext cx="4714875" cy="2923223"/>
          </a:xfrm>
          <a:prstGeom prst="rect">
            <a:avLst/>
          </a:prstGeom>
        </p:spPr>
      </p:pic>
    </p:spTree>
    <p:extLst>
      <p:ext uri="{BB962C8B-B14F-4D97-AF65-F5344CB8AC3E}">
        <p14:creationId xmlns:p14="http://schemas.microsoft.com/office/powerpoint/2010/main" val="386720014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5CD89405-02C2-415D-9C25-162FA5805D3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65432" y="216891"/>
            <a:ext cx="9861135" cy="6424217"/>
          </a:xfrm>
          <a:prstGeom prst="rect">
            <a:avLst/>
          </a:prstGeom>
        </p:spPr>
      </p:pic>
    </p:spTree>
    <p:extLst>
      <p:ext uri="{BB962C8B-B14F-4D97-AF65-F5344CB8AC3E}">
        <p14:creationId xmlns:p14="http://schemas.microsoft.com/office/powerpoint/2010/main" val="137368457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7B449848-244C-4DFF-B10E-E06FFA9757F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84484" y="182598"/>
            <a:ext cx="9823031" cy="6492803"/>
          </a:xfrm>
          <a:prstGeom prst="rect">
            <a:avLst/>
          </a:prstGeom>
        </p:spPr>
      </p:pic>
    </p:spTree>
    <p:extLst>
      <p:ext uri="{BB962C8B-B14F-4D97-AF65-F5344CB8AC3E}">
        <p14:creationId xmlns:p14="http://schemas.microsoft.com/office/powerpoint/2010/main" val="348381119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6BCC57CA-D045-47F4-84BC-2E755F204D7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5229" y="556011"/>
            <a:ext cx="11781541" cy="5745978"/>
          </a:xfrm>
          <a:prstGeom prst="rect">
            <a:avLst/>
          </a:prstGeom>
        </p:spPr>
      </p:pic>
    </p:spTree>
    <p:extLst>
      <p:ext uri="{BB962C8B-B14F-4D97-AF65-F5344CB8AC3E}">
        <p14:creationId xmlns:p14="http://schemas.microsoft.com/office/powerpoint/2010/main" val="87307173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03/</a:t>
            </a:r>
            <a:r>
              <a:rPr lang="zh-CN" altLang="en-US" sz="2800" b="1" dirty="0">
                <a:solidFill>
                  <a:srgbClr val="0070C0"/>
                </a:solidFill>
                <a:effectLst>
                  <a:outerShdw blurRad="50800" dist="38100" dir="2700000" algn="tl" rotWithShape="0">
                    <a:prstClr val="black">
                      <a:alpha val="40000"/>
                    </a:prstClr>
                  </a:outerShdw>
                </a:effectLst>
              </a:rPr>
              <a:t>共同探讨基于核心素养的课标研发</a:t>
            </a:r>
            <a:endParaRPr lang="en-US" altLang="zh-CN" sz="2800" b="1" dirty="0">
              <a:solidFill>
                <a:srgbClr val="0070C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pic>
        <p:nvPicPr>
          <p:cNvPr id="4" name="图片 3">
            <a:extLst>
              <a:ext uri="{FF2B5EF4-FFF2-40B4-BE49-F238E27FC236}">
                <a16:creationId xmlns:a16="http://schemas.microsoft.com/office/drawing/2014/main" id="{CD153E17-1C9A-49E8-B8D1-CAEEA6AD174D}"/>
              </a:ext>
            </a:extLst>
          </p:cNvPr>
          <p:cNvPicPr>
            <a:picLocks noChangeAspect="1"/>
          </p:cNvPicPr>
          <p:nvPr/>
        </p:nvPicPr>
        <p:blipFill rotWithShape="1">
          <a:blip r:embed="rId3"/>
          <a:srcRect l="6502" r="5643"/>
          <a:stretch/>
        </p:blipFill>
        <p:spPr>
          <a:xfrm>
            <a:off x="4929116" y="935573"/>
            <a:ext cx="7262884" cy="6008828"/>
          </a:xfrm>
          <a:prstGeom prst="rect">
            <a:avLst/>
          </a:prstGeom>
        </p:spPr>
      </p:pic>
      <p:pic>
        <p:nvPicPr>
          <p:cNvPr id="5" name="图片 4">
            <a:extLst>
              <a:ext uri="{FF2B5EF4-FFF2-40B4-BE49-F238E27FC236}">
                <a16:creationId xmlns:a16="http://schemas.microsoft.com/office/drawing/2014/main" id="{F91367BA-300A-4A62-B1D1-6DE38A3379CB}"/>
              </a:ext>
            </a:extLst>
          </p:cNvPr>
          <p:cNvPicPr>
            <a:picLocks noChangeAspect="1"/>
          </p:cNvPicPr>
          <p:nvPr/>
        </p:nvPicPr>
        <p:blipFill rotWithShape="1">
          <a:blip r:embed="rId4"/>
          <a:srcRect l="6750" t="348" r="7718" b="-1"/>
          <a:stretch/>
        </p:blipFill>
        <p:spPr>
          <a:xfrm>
            <a:off x="98825" y="2138468"/>
            <a:ext cx="4930121" cy="3922112"/>
          </a:xfrm>
          <a:prstGeom prst="rect">
            <a:avLst/>
          </a:prstGeom>
        </p:spPr>
      </p:pic>
      <p:sp>
        <p:nvSpPr>
          <p:cNvPr id="7" name="文本框 6">
            <a:extLst>
              <a:ext uri="{FF2B5EF4-FFF2-40B4-BE49-F238E27FC236}">
                <a16:creationId xmlns:a16="http://schemas.microsoft.com/office/drawing/2014/main" id="{A2FDC53D-91AD-49AC-9A52-42160095C562}"/>
              </a:ext>
            </a:extLst>
          </p:cNvPr>
          <p:cNvSpPr txBox="1"/>
          <p:nvPr/>
        </p:nvSpPr>
        <p:spPr>
          <a:xfrm>
            <a:off x="1959428" y="957452"/>
            <a:ext cx="6372257" cy="461665"/>
          </a:xfrm>
          <a:prstGeom prst="rect">
            <a:avLst/>
          </a:prstGeom>
          <a:noFill/>
        </p:spPr>
        <p:txBody>
          <a:bodyPr wrap="none" rtlCol="0">
            <a:spAutoFit/>
          </a:bodyPr>
          <a:lstStyle/>
          <a:p>
            <a:r>
              <a:rPr lang="zh-CN" altLang="en-US" sz="2400" b="1" dirty="0">
                <a:latin typeface="宋体" panose="02010600030101010101" pitchFamily="2" charset="-122"/>
                <a:ea typeface="宋体" panose="02010600030101010101" pitchFamily="2" charset="-122"/>
              </a:rPr>
              <a:t>链接：中国学生核心素养：培养全面发展的人</a:t>
            </a:r>
          </a:p>
        </p:txBody>
      </p:sp>
    </p:spTree>
    <p:extLst>
      <p:ext uri="{BB962C8B-B14F-4D97-AF65-F5344CB8AC3E}">
        <p14:creationId xmlns:p14="http://schemas.microsoft.com/office/powerpoint/2010/main" val="23705845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821972" y="300894"/>
            <a:ext cx="7891677" cy="523220"/>
          </a:xfrm>
          <a:prstGeom prst="rect">
            <a:avLst/>
          </a:prstGeom>
          <a:noFill/>
        </p:spPr>
        <p:txBody>
          <a:bodyPr wrap="square">
            <a:spAutoFit/>
          </a:bodyPr>
          <a:lstStyle/>
          <a:p>
            <a:r>
              <a:rPr lang="en-US" altLang="zh-CN" sz="2800" b="1" dirty="0">
                <a:solidFill>
                  <a:srgbClr val="4276AA"/>
                </a:solidFill>
                <a:cs typeface="+mn-ea"/>
                <a:sym typeface="+mn-lt"/>
              </a:rPr>
              <a:t>03/</a:t>
            </a:r>
            <a:r>
              <a:rPr lang="zh-CN" altLang="en-US" sz="2800" b="1" dirty="0">
                <a:solidFill>
                  <a:srgbClr val="0070C0"/>
                </a:solidFill>
                <a:effectLst>
                  <a:outerShdw blurRad="50800" dist="38100" dir="2700000" algn="tl" rotWithShape="0">
                    <a:prstClr val="black">
                      <a:alpha val="40000"/>
                    </a:prstClr>
                  </a:outerShdw>
                </a:effectLst>
              </a:rPr>
              <a:t>共同探讨基于核心素养的课标研发</a:t>
            </a:r>
            <a:endParaRPr lang="en-US" altLang="zh-CN" sz="2800" b="1" dirty="0">
              <a:solidFill>
                <a:srgbClr val="0070C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10" name="矩形 9">
            <a:extLst>
              <a:ext uri="{FF2B5EF4-FFF2-40B4-BE49-F238E27FC236}">
                <a16:creationId xmlns:a16="http://schemas.microsoft.com/office/drawing/2014/main" id="{8E8BCBFE-64ED-4010-9D58-272276EB44F1}"/>
              </a:ext>
            </a:extLst>
          </p:cNvPr>
          <p:cNvSpPr/>
          <p:nvPr/>
        </p:nvSpPr>
        <p:spPr>
          <a:xfrm>
            <a:off x="1603531" y="1683413"/>
            <a:ext cx="1504539" cy="523220"/>
          </a:xfrm>
          <a:prstGeom prst="rect">
            <a:avLst/>
          </a:prstGeom>
          <a:solidFill>
            <a:srgbClr val="FFFF99"/>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批判质疑</a:t>
            </a:r>
          </a:p>
        </p:txBody>
      </p:sp>
      <p:sp>
        <p:nvSpPr>
          <p:cNvPr id="53" name="矩形 52">
            <a:extLst>
              <a:ext uri="{FF2B5EF4-FFF2-40B4-BE49-F238E27FC236}">
                <a16:creationId xmlns:a16="http://schemas.microsoft.com/office/drawing/2014/main" id="{4E9E6C18-DA03-4031-9132-65BC2280E15B}"/>
              </a:ext>
            </a:extLst>
          </p:cNvPr>
          <p:cNvSpPr/>
          <p:nvPr/>
        </p:nvSpPr>
        <p:spPr>
          <a:xfrm>
            <a:off x="1603530" y="2497272"/>
            <a:ext cx="1504539" cy="523220"/>
          </a:xfrm>
          <a:prstGeom prst="rect">
            <a:avLst/>
          </a:prstGeom>
          <a:solidFill>
            <a:srgbClr val="FFFF99"/>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乐学善学</a:t>
            </a:r>
          </a:p>
        </p:txBody>
      </p:sp>
      <p:sp>
        <p:nvSpPr>
          <p:cNvPr id="54" name="矩形 53">
            <a:extLst>
              <a:ext uri="{FF2B5EF4-FFF2-40B4-BE49-F238E27FC236}">
                <a16:creationId xmlns:a16="http://schemas.microsoft.com/office/drawing/2014/main" id="{5A80C0E6-E0D8-41E5-A934-558EBBB5494F}"/>
              </a:ext>
            </a:extLst>
          </p:cNvPr>
          <p:cNvSpPr/>
          <p:nvPr/>
        </p:nvSpPr>
        <p:spPr>
          <a:xfrm>
            <a:off x="1603529" y="3311131"/>
            <a:ext cx="1504539" cy="523220"/>
          </a:xfrm>
          <a:prstGeom prst="rect">
            <a:avLst/>
          </a:prstGeom>
          <a:solidFill>
            <a:srgbClr val="FFFF99"/>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信息意识</a:t>
            </a:r>
          </a:p>
        </p:txBody>
      </p:sp>
      <p:sp>
        <p:nvSpPr>
          <p:cNvPr id="55" name="矩形 54">
            <a:extLst>
              <a:ext uri="{FF2B5EF4-FFF2-40B4-BE49-F238E27FC236}">
                <a16:creationId xmlns:a16="http://schemas.microsoft.com/office/drawing/2014/main" id="{C8186578-F3F9-4229-A475-511443112F6D}"/>
              </a:ext>
            </a:extLst>
          </p:cNvPr>
          <p:cNvSpPr/>
          <p:nvPr/>
        </p:nvSpPr>
        <p:spPr>
          <a:xfrm>
            <a:off x="1603529" y="4124990"/>
            <a:ext cx="1504539" cy="523220"/>
          </a:xfrm>
          <a:prstGeom prst="rect">
            <a:avLst/>
          </a:prstGeom>
          <a:solidFill>
            <a:srgbClr val="FFFF99"/>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自我管理</a:t>
            </a:r>
          </a:p>
        </p:txBody>
      </p:sp>
      <p:sp>
        <p:nvSpPr>
          <p:cNvPr id="56" name="矩形 55">
            <a:extLst>
              <a:ext uri="{FF2B5EF4-FFF2-40B4-BE49-F238E27FC236}">
                <a16:creationId xmlns:a16="http://schemas.microsoft.com/office/drawing/2014/main" id="{0439429D-777C-4CC5-9AC5-97408CC8DBCF}"/>
              </a:ext>
            </a:extLst>
          </p:cNvPr>
          <p:cNvSpPr/>
          <p:nvPr/>
        </p:nvSpPr>
        <p:spPr>
          <a:xfrm>
            <a:off x="1603529" y="4938849"/>
            <a:ext cx="1504539" cy="523220"/>
          </a:xfrm>
          <a:prstGeom prst="rect">
            <a:avLst/>
          </a:prstGeom>
          <a:solidFill>
            <a:srgbClr val="FFFF99"/>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社会责任</a:t>
            </a:r>
          </a:p>
        </p:txBody>
      </p:sp>
      <p:sp>
        <p:nvSpPr>
          <p:cNvPr id="57" name="矩形 56">
            <a:extLst>
              <a:ext uri="{FF2B5EF4-FFF2-40B4-BE49-F238E27FC236}">
                <a16:creationId xmlns:a16="http://schemas.microsoft.com/office/drawing/2014/main" id="{7958F3A4-C1EF-476A-AF27-B72718981DA3}"/>
              </a:ext>
            </a:extLst>
          </p:cNvPr>
          <p:cNvSpPr/>
          <p:nvPr/>
        </p:nvSpPr>
        <p:spPr>
          <a:xfrm>
            <a:off x="1603529" y="5752708"/>
            <a:ext cx="1504539" cy="523220"/>
          </a:xfrm>
          <a:prstGeom prst="rect">
            <a:avLst/>
          </a:prstGeom>
          <a:solidFill>
            <a:srgbClr val="FFFF99"/>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问题解决</a:t>
            </a:r>
          </a:p>
        </p:txBody>
      </p:sp>
      <p:sp>
        <p:nvSpPr>
          <p:cNvPr id="11" name="文本框 10">
            <a:extLst>
              <a:ext uri="{FF2B5EF4-FFF2-40B4-BE49-F238E27FC236}">
                <a16:creationId xmlns:a16="http://schemas.microsoft.com/office/drawing/2014/main" id="{F3A31712-C61B-4E35-B872-4024E2B77DC8}"/>
              </a:ext>
            </a:extLst>
          </p:cNvPr>
          <p:cNvSpPr txBox="1"/>
          <p:nvPr/>
        </p:nvSpPr>
        <p:spPr>
          <a:xfrm>
            <a:off x="642023" y="2989874"/>
            <a:ext cx="311430" cy="1569660"/>
          </a:xfrm>
          <a:prstGeom prst="rect">
            <a:avLst/>
          </a:prstGeom>
          <a:noFill/>
        </p:spPr>
        <p:txBody>
          <a:bodyPr wrap="square" rtlCol="0">
            <a:spAutoFit/>
          </a:bodyPr>
          <a:lstStyle/>
          <a:p>
            <a:r>
              <a:rPr lang="zh-CN" altLang="en-US" sz="2400" b="1" dirty="0"/>
              <a:t>核心素养</a:t>
            </a:r>
          </a:p>
        </p:txBody>
      </p:sp>
      <p:sp>
        <p:nvSpPr>
          <p:cNvPr id="58" name="矩形: 圆角 57">
            <a:extLst>
              <a:ext uri="{FF2B5EF4-FFF2-40B4-BE49-F238E27FC236}">
                <a16:creationId xmlns:a16="http://schemas.microsoft.com/office/drawing/2014/main" id="{5BD8C85E-9EE5-48D8-95F3-DC6528C27F0F}"/>
              </a:ext>
            </a:extLst>
          </p:cNvPr>
          <p:cNvSpPr/>
          <p:nvPr/>
        </p:nvSpPr>
        <p:spPr>
          <a:xfrm>
            <a:off x="4198778" y="2434518"/>
            <a:ext cx="3303038" cy="523220"/>
          </a:xfrm>
          <a:prstGeom prst="roundRect">
            <a:avLst/>
          </a:prstGeom>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主要载体：学科</a:t>
            </a:r>
            <a:r>
              <a:rPr lang="zh-CN" altLang="en-US" sz="2400" b="1" dirty="0">
                <a:solidFill>
                  <a:srgbClr val="C00000"/>
                </a:solidFill>
              </a:rPr>
              <a:t>知识</a:t>
            </a:r>
            <a:endParaRPr lang="zh-CN" altLang="en-US" sz="2000" b="1" dirty="0">
              <a:solidFill>
                <a:srgbClr val="C00000"/>
              </a:solidFill>
            </a:endParaRPr>
          </a:p>
        </p:txBody>
      </p:sp>
      <p:sp>
        <p:nvSpPr>
          <p:cNvPr id="59" name="矩形: 圆角 58">
            <a:extLst>
              <a:ext uri="{FF2B5EF4-FFF2-40B4-BE49-F238E27FC236}">
                <a16:creationId xmlns:a16="http://schemas.microsoft.com/office/drawing/2014/main" id="{F76FF49A-6307-4CEB-941B-741B71C7B0C7}"/>
              </a:ext>
            </a:extLst>
          </p:cNvPr>
          <p:cNvSpPr/>
          <p:nvPr/>
        </p:nvSpPr>
        <p:spPr>
          <a:xfrm>
            <a:off x="4198775" y="3326038"/>
            <a:ext cx="3303038" cy="523220"/>
          </a:xfrm>
          <a:prstGeom prst="roundRect">
            <a:avLst/>
          </a:prstGeom>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基本路径：学科</a:t>
            </a:r>
            <a:r>
              <a:rPr lang="zh-CN" altLang="en-US" sz="2400" b="1" dirty="0">
                <a:solidFill>
                  <a:srgbClr val="C00000"/>
                </a:solidFill>
              </a:rPr>
              <a:t>活动</a:t>
            </a:r>
          </a:p>
        </p:txBody>
      </p:sp>
      <p:sp>
        <p:nvSpPr>
          <p:cNvPr id="60" name="矩形: 圆角 59">
            <a:extLst>
              <a:ext uri="{FF2B5EF4-FFF2-40B4-BE49-F238E27FC236}">
                <a16:creationId xmlns:a16="http://schemas.microsoft.com/office/drawing/2014/main" id="{0D9CD5B1-6066-4D88-A122-DF74B6594E2B}"/>
              </a:ext>
            </a:extLst>
          </p:cNvPr>
          <p:cNvSpPr/>
          <p:nvPr/>
        </p:nvSpPr>
        <p:spPr>
          <a:xfrm>
            <a:off x="4198775" y="4213828"/>
            <a:ext cx="3303038" cy="523220"/>
          </a:xfrm>
          <a:prstGeom prst="roundRect">
            <a:avLst/>
          </a:prstGeom>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主要条件：</a:t>
            </a:r>
            <a:r>
              <a:rPr lang="zh-CN" altLang="en-US" sz="2400" b="1" dirty="0">
                <a:solidFill>
                  <a:srgbClr val="C00000"/>
                </a:solidFill>
              </a:rPr>
              <a:t>教师素养</a:t>
            </a:r>
          </a:p>
        </p:txBody>
      </p:sp>
      <p:sp>
        <p:nvSpPr>
          <p:cNvPr id="61" name="矩形: 圆角 60">
            <a:extLst>
              <a:ext uri="{FF2B5EF4-FFF2-40B4-BE49-F238E27FC236}">
                <a16:creationId xmlns:a16="http://schemas.microsoft.com/office/drawing/2014/main" id="{B427318D-DEEF-4C67-906A-C1FE5E2F851F}"/>
              </a:ext>
            </a:extLst>
          </p:cNvPr>
          <p:cNvSpPr/>
          <p:nvPr/>
        </p:nvSpPr>
        <p:spPr>
          <a:xfrm>
            <a:off x="4198774" y="5044994"/>
            <a:ext cx="3303038" cy="523220"/>
          </a:xfrm>
          <a:prstGeom prst="roundRect">
            <a:avLst/>
          </a:prstGeom>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主要保障：学科</a:t>
            </a:r>
            <a:r>
              <a:rPr lang="zh-CN" altLang="en-US" sz="2400" b="1" dirty="0">
                <a:solidFill>
                  <a:srgbClr val="C00000"/>
                </a:solidFill>
              </a:rPr>
              <a:t>考试</a:t>
            </a:r>
          </a:p>
        </p:txBody>
      </p:sp>
      <p:sp>
        <p:nvSpPr>
          <p:cNvPr id="62" name="矩形 61">
            <a:extLst>
              <a:ext uri="{FF2B5EF4-FFF2-40B4-BE49-F238E27FC236}">
                <a16:creationId xmlns:a16="http://schemas.microsoft.com/office/drawing/2014/main" id="{176D6DAF-E95B-46F4-9B57-1D58283738C8}"/>
              </a:ext>
            </a:extLst>
          </p:cNvPr>
          <p:cNvSpPr/>
          <p:nvPr/>
        </p:nvSpPr>
        <p:spPr>
          <a:xfrm>
            <a:off x="8875172" y="1281610"/>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课程性质</a:t>
            </a:r>
          </a:p>
        </p:txBody>
      </p:sp>
      <p:sp>
        <p:nvSpPr>
          <p:cNvPr id="63" name="矩形 62">
            <a:extLst>
              <a:ext uri="{FF2B5EF4-FFF2-40B4-BE49-F238E27FC236}">
                <a16:creationId xmlns:a16="http://schemas.microsoft.com/office/drawing/2014/main" id="{97640C00-42D3-4B45-86DF-0A653ABF3D78}"/>
              </a:ext>
            </a:extLst>
          </p:cNvPr>
          <p:cNvSpPr/>
          <p:nvPr/>
        </p:nvSpPr>
        <p:spPr>
          <a:xfrm>
            <a:off x="8875173" y="2087571"/>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课程理念</a:t>
            </a:r>
          </a:p>
        </p:txBody>
      </p:sp>
      <p:sp>
        <p:nvSpPr>
          <p:cNvPr id="64" name="矩形 63">
            <a:extLst>
              <a:ext uri="{FF2B5EF4-FFF2-40B4-BE49-F238E27FC236}">
                <a16:creationId xmlns:a16="http://schemas.microsoft.com/office/drawing/2014/main" id="{4C910CD3-D356-4AC7-A3EE-EE3418C9461C}"/>
              </a:ext>
            </a:extLst>
          </p:cNvPr>
          <p:cNvSpPr/>
          <p:nvPr/>
        </p:nvSpPr>
        <p:spPr>
          <a:xfrm>
            <a:off x="8875173" y="2934825"/>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设计思路</a:t>
            </a:r>
          </a:p>
        </p:txBody>
      </p:sp>
      <p:sp>
        <p:nvSpPr>
          <p:cNvPr id="65" name="矩形 64">
            <a:extLst>
              <a:ext uri="{FF2B5EF4-FFF2-40B4-BE49-F238E27FC236}">
                <a16:creationId xmlns:a16="http://schemas.microsoft.com/office/drawing/2014/main" id="{5FF02C38-2E1B-468F-B233-1FA7E3689B35}"/>
              </a:ext>
            </a:extLst>
          </p:cNvPr>
          <p:cNvSpPr/>
          <p:nvPr/>
        </p:nvSpPr>
        <p:spPr>
          <a:xfrm>
            <a:off x="8875173" y="3758052"/>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课程目标</a:t>
            </a:r>
          </a:p>
        </p:txBody>
      </p:sp>
      <p:sp>
        <p:nvSpPr>
          <p:cNvPr id="66" name="矩形 65">
            <a:extLst>
              <a:ext uri="{FF2B5EF4-FFF2-40B4-BE49-F238E27FC236}">
                <a16:creationId xmlns:a16="http://schemas.microsoft.com/office/drawing/2014/main" id="{41D246AC-647F-4FAF-853A-C7D0E2FA8BDF}"/>
              </a:ext>
            </a:extLst>
          </p:cNvPr>
          <p:cNvSpPr/>
          <p:nvPr/>
        </p:nvSpPr>
        <p:spPr>
          <a:xfrm>
            <a:off x="8875173" y="4581279"/>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教学建议</a:t>
            </a:r>
          </a:p>
        </p:txBody>
      </p:sp>
      <p:sp>
        <p:nvSpPr>
          <p:cNvPr id="67" name="矩形 66">
            <a:extLst>
              <a:ext uri="{FF2B5EF4-FFF2-40B4-BE49-F238E27FC236}">
                <a16:creationId xmlns:a16="http://schemas.microsoft.com/office/drawing/2014/main" id="{485FD3DB-B19A-4362-A035-9A8731C03608}"/>
              </a:ext>
            </a:extLst>
          </p:cNvPr>
          <p:cNvSpPr/>
          <p:nvPr/>
        </p:nvSpPr>
        <p:spPr>
          <a:xfrm>
            <a:off x="8875172" y="5394001"/>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评价建议</a:t>
            </a:r>
          </a:p>
        </p:txBody>
      </p:sp>
      <p:sp>
        <p:nvSpPr>
          <p:cNvPr id="68" name="矩形 67">
            <a:extLst>
              <a:ext uri="{FF2B5EF4-FFF2-40B4-BE49-F238E27FC236}">
                <a16:creationId xmlns:a16="http://schemas.microsoft.com/office/drawing/2014/main" id="{0B46F36B-2444-4102-82AF-C15040F87482}"/>
              </a:ext>
            </a:extLst>
          </p:cNvPr>
          <p:cNvSpPr/>
          <p:nvPr/>
        </p:nvSpPr>
        <p:spPr>
          <a:xfrm>
            <a:off x="8875172" y="6241255"/>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en-US" altLang="zh-CN" sz="2400" dirty="0">
                <a:solidFill>
                  <a:schemeClr val="tx1"/>
                </a:solidFill>
                <a:latin typeface="隶书" panose="02010509060101010101" pitchFamily="49" charset="-122"/>
                <a:ea typeface="隶书" panose="02010509060101010101" pitchFamily="49" charset="-122"/>
              </a:rPr>
              <a:t>……</a:t>
            </a:r>
            <a:endParaRPr lang="zh-CN" altLang="en-US" sz="2400" dirty="0">
              <a:solidFill>
                <a:schemeClr val="tx1"/>
              </a:solidFill>
              <a:latin typeface="隶书" panose="02010509060101010101" pitchFamily="49" charset="-122"/>
              <a:ea typeface="隶书" panose="02010509060101010101" pitchFamily="49" charset="-122"/>
            </a:endParaRPr>
          </a:p>
        </p:txBody>
      </p:sp>
      <p:sp>
        <p:nvSpPr>
          <p:cNvPr id="13" name="文本框 12">
            <a:extLst>
              <a:ext uri="{FF2B5EF4-FFF2-40B4-BE49-F238E27FC236}">
                <a16:creationId xmlns:a16="http://schemas.microsoft.com/office/drawing/2014/main" id="{98D24DF0-C83B-49F9-8568-8708CE7C49C0}"/>
              </a:ext>
            </a:extLst>
          </p:cNvPr>
          <p:cNvSpPr txBox="1"/>
          <p:nvPr/>
        </p:nvSpPr>
        <p:spPr>
          <a:xfrm>
            <a:off x="10759200" y="2926134"/>
            <a:ext cx="541175" cy="1569660"/>
          </a:xfrm>
          <a:prstGeom prst="rect">
            <a:avLst/>
          </a:prstGeom>
          <a:noFill/>
        </p:spPr>
        <p:txBody>
          <a:bodyPr wrap="square" rtlCol="0">
            <a:spAutoFit/>
          </a:bodyPr>
          <a:lstStyle/>
          <a:p>
            <a:r>
              <a:rPr lang="zh-CN" altLang="en-US" sz="2400" b="1" dirty="0"/>
              <a:t>课程标准</a:t>
            </a:r>
          </a:p>
        </p:txBody>
      </p:sp>
      <p:sp>
        <p:nvSpPr>
          <p:cNvPr id="14" name="矩形 13">
            <a:extLst>
              <a:ext uri="{FF2B5EF4-FFF2-40B4-BE49-F238E27FC236}">
                <a16:creationId xmlns:a16="http://schemas.microsoft.com/office/drawing/2014/main" id="{EC0A78C3-D98D-440C-BCC3-119AC876198C}"/>
              </a:ext>
            </a:extLst>
          </p:cNvPr>
          <p:cNvSpPr/>
          <p:nvPr/>
        </p:nvSpPr>
        <p:spPr>
          <a:xfrm>
            <a:off x="1328913" y="1314633"/>
            <a:ext cx="2076760" cy="5242473"/>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矩形 68">
            <a:extLst>
              <a:ext uri="{FF2B5EF4-FFF2-40B4-BE49-F238E27FC236}">
                <a16:creationId xmlns:a16="http://schemas.microsoft.com/office/drawing/2014/main" id="{DFD50F48-4B54-4F3D-BE72-7FA531AC076D}"/>
              </a:ext>
            </a:extLst>
          </p:cNvPr>
          <p:cNvSpPr/>
          <p:nvPr/>
        </p:nvSpPr>
        <p:spPr>
          <a:xfrm>
            <a:off x="8564248" y="1136815"/>
            <a:ext cx="2194948" cy="562766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矩形 69">
            <a:extLst>
              <a:ext uri="{FF2B5EF4-FFF2-40B4-BE49-F238E27FC236}">
                <a16:creationId xmlns:a16="http://schemas.microsoft.com/office/drawing/2014/main" id="{18B93608-1576-4C90-9884-17117DDE3B04}"/>
              </a:ext>
            </a:extLst>
          </p:cNvPr>
          <p:cNvSpPr/>
          <p:nvPr/>
        </p:nvSpPr>
        <p:spPr>
          <a:xfrm>
            <a:off x="3959716" y="2087571"/>
            <a:ext cx="3781153" cy="3665137"/>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箭头: 右 15">
            <a:extLst>
              <a:ext uri="{FF2B5EF4-FFF2-40B4-BE49-F238E27FC236}">
                <a16:creationId xmlns:a16="http://schemas.microsoft.com/office/drawing/2014/main" id="{1835DB9A-EEDB-4B71-96FC-1543D5B502C1}"/>
              </a:ext>
            </a:extLst>
          </p:cNvPr>
          <p:cNvSpPr/>
          <p:nvPr/>
        </p:nvSpPr>
        <p:spPr>
          <a:xfrm>
            <a:off x="3460493" y="3752400"/>
            <a:ext cx="395145" cy="366938"/>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箭头: 右 70">
            <a:extLst>
              <a:ext uri="{FF2B5EF4-FFF2-40B4-BE49-F238E27FC236}">
                <a16:creationId xmlns:a16="http://schemas.microsoft.com/office/drawing/2014/main" id="{96EA1BBC-326E-4851-8765-BF40CDFC0A48}"/>
              </a:ext>
            </a:extLst>
          </p:cNvPr>
          <p:cNvSpPr/>
          <p:nvPr/>
        </p:nvSpPr>
        <p:spPr>
          <a:xfrm>
            <a:off x="7971529" y="3752400"/>
            <a:ext cx="395145" cy="366938"/>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9203208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03/</a:t>
            </a:r>
            <a:r>
              <a:rPr lang="zh-CN" altLang="en-US" sz="2800" b="1" dirty="0">
                <a:solidFill>
                  <a:srgbClr val="0070C0"/>
                </a:solidFill>
                <a:effectLst>
                  <a:outerShdw blurRad="50800" dist="38100" dir="2700000" algn="tl" rotWithShape="0">
                    <a:prstClr val="black">
                      <a:alpha val="40000"/>
                    </a:prstClr>
                  </a:outerShdw>
                </a:effectLst>
              </a:rPr>
              <a:t>共同探讨基于核心素养的课标研发</a:t>
            </a:r>
            <a:endParaRPr lang="en-US" altLang="zh-CN" sz="2800" b="1" dirty="0">
              <a:solidFill>
                <a:srgbClr val="0070C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7" name="文本框 56">
            <a:extLst>
              <a:ext uri="{FF2B5EF4-FFF2-40B4-BE49-F238E27FC236}">
                <a16:creationId xmlns:a16="http://schemas.microsoft.com/office/drawing/2014/main" id="{D72021B9-96B7-416A-AF32-E1BCAF36A9D6}"/>
              </a:ext>
            </a:extLst>
          </p:cNvPr>
          <p:cNvSpPr txBox="1"/>
          <p:nvPr/>
        </p:nvSpPr>
        <p:spPr>
          <a:xfrm>
            <a:off x="3195036" y="1266344"/>
            <a:ext cx="9090349" cy="461665"/>
          </a:xfrm>
          <a:prstGeom prst="rect">
            <a:avLst/>
          </a:prstGeom>
          <a:noFill/>
        </p:spPr>
        <p:txBody>
          <a:bodyPr wrap="square">
            <a:spAutoFit/>
          </a:bodyPr>
          <a:lstStyle/>
          <a:p>
            <a:pPr algn="l"/>
            <a:r>
              <a:rPr lang="zh-CN" altLang="en-US" sz="2400" b="1" dirty="0">
                <a:solidFill>
                  <a:srgbClr val="C00000"/>
                </a:solidFill>
                <a:latin typeface="Calibri Light" panose="020F0302020204030204" pitchFamily="34" charset="0"/>
              </a:rPr>
              <a:t>面向核心素养的课程标准研发路径</a:t>
            </a:r>
            <a:endParaRPr lang="zh-CN" altLang="en-US" sz="2400" b="1" dirty="0">
              <a:solidFill>
                <a:srgbClr val="C00000"/>
              </a:solidFill>
            </a:endParaRPr>
          </a:p>
        </p:txBody>
      </p:sp>
      <p:sp>
        <p:nvSpPr>
          <p:cNvPr id="3" name="文本框 2">
            <a:extLst>
              <a:ext uri="{FF2B5EF4-FFF2-40B4-BE49-F238E27FC236}">
                <a16:creationId xmlns:a16="http://schemas.microsoft.com/office/drawing/2014/main" id="{D161DF50-F8FA-456E-84FD-65CF92A2E9F8}"/>
              </a:ext>
            </a:extLst>
          </p:cNvPr>
          <p:cNvSpPr txBox="1"/>
          <p:nvPr/>
        </p:nvSpPr>
        <p:spPr>
          <a:xfrm>
            <a:off x="434007" y="2147080"/>
            <a:ext cx="1619418" cy="646331"/>
          </a:xfrm>
          <a:prstGeom prst="rect">
            <a:avLst/>
          </a:prstGeom>
          <a:solidFill>
            <a:srgbClr val="99CCFF"/>
          </a:solidFill>
        </p:spPr>
        <p:txBody>
          <a:bodyPr wrap="none" rtlCol="0">
            <a:spAutoFit/>
          </a:bodyPr>
          <a:lstStyle/>
          <a:p>
            <a:r>
              <a:rPr lang="en-US" altLang="zh-CN" sz="3600" b="1" dirty="0"/>
              <a:t>STAGE1</a:t>
            </a:r>
            <a:endParaRPr lang="zh-CN" altLang="en-US" sz="3600" b="1" dirty="0"/>
          </a:p>
        </p:txBody>
      </p:sp>
      <p:sp>
        <p:nvSpPr>
          <p:cNvPr id="58" name="文本框 57">
            <a:extLst>
              <a:ext uri="{FF2B5EF4-FFF2-40B4-BE49-F238E27FC236}">
                <a16:creationId xmlns:a16="http://schemas.microsoft.com/office/drawing/2014/main" id="{55CE89C0-8AF5-4512-9BFA-DA241BAE8897}"/>
              </a:ext>
            </a:extLst>
          </p:cNvPr>
          <p:cNvSpPr txBox="1"/>
          <p:nvPr/>
        </p:nvSpPr>
        <p:spPr>
          <a:xfrm>
            <a:off x="3926074" y="2147080"/>
            <a:ext cx="1619418" cy="646331"/>
          </a:xfrm>
          <a:prstGeom prst="rect">
            <a:avLst/>
          </a:prstGeom>
          <a:solidFill>
            <a:srgbClr val="99CCFF"/>
          </a:solidFill>
        </p:spPr>
        <p:txBody>
          <a:bodyPr wrap="none" rtlCol="0">
            <a:spAutoFit/>
          </a:bodyPr>
          <a:lstStyle/>
          <a:p>
            <a:r>
              <a:rPr lang="en-US" altLang="zh-CN" sz="3600" b="1" dirty="0"/>
              <a:t>STAGE2</a:t>
            </a:r>
            <a:endParaRPr lang="zh-CN" altLang="en-US" sz="3600" b="1" dirty="0"/>
          </a:p>
        </p:txBody>
      </p:sp>
      <p:sp>
        <p:nvSpPr>
          <p:cNvPr id="59" name="文本框 58">
            <a:extLst>
              <a:ext uri="{FF2B5EF4-FFF2-40B4-BE49-F238E27FC236}">
                <a16:creationId xmlns:a16="http://schemas.microsoft.com/office/drawing/2014/main" id="{EE0E75B2-8D4F-4F0D-AD0F-A4F6EC2CFAE8}"/>
              </a:ext>
            </a:extLst>
          </p:cNvPr>
          <p:cNvSpPr txBox="1"/>
          <p:nvPr/>
        </p:nvSpPr>
        <p:spPr>
          <a:xfrm>
            <a:off x="7486894" y="2147080"/>
            <a:ext cx="1619418" cy="646331"/>
          </a:xfrm>
          <a:prstGeom prst="rect">
            <a:avLst/>
          </a:prstGeom>
          <a:solidFill>
            <a:srgbClr val="99CCFF"/>
          </a:solidFill>
        </p:spPr>
        <p:txBody>
          <a:bodyPr wrap="none" rtlCol="0">
            <a:spAutoFit/>
          </a:bodyPr>
          <a:lstStyle/>
          <a:p>
            <a:r>
              <a:rPr lang="en-US" altLang="zh-CN" sz="3600" b="1" dirty="0"/>
              <a:t>STAGE3</a:t>
            </a:r>
            <a:endParaRPr lang="zh-CN" altLang="en-US" sz="3600" b="1" dirty="0"/>
          </a:p>
        </p:txBody>
      </p:sp>
      <p:sp>
        <p:nvSpPr>
          <p:cNvPr id="10" name="箭头: 右 9">
            <a:extLst>
              <a:ext uri="{FF2B5EF4-FFF2-40B4-BE49-F238E27FC236}">
                <a16:creationId xmlns:a16="http://schemas.microsoft.com/office/drawing/2014/main" id="{C3F36D47-AA49-4EC2-9CFD-AC7051769337}"/>
              </a:ext>
            </a:extLst>
          </p:cNvPr>
          <p:cNvSpPr/>
          <p:nvPr/>
        </p:nvSpPr>
        <p:spPr>
          <a:xfrm>
            <a:off x="2723117" y="3490908"/>
            <a:ext cx="587829" cy="646331"/>
          </a:xfrm>
          <a:prstGeom prst="right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箭头: 右 59">
            <a:extLst>
              <a:ext uri="{FF2B5EF4-FFF2-40B4-BE49-F238E27FC236}">
                <a16:creationId xmlns:a16="http://schemas.microsoft.com/office/drawing/2014/main" id="{6F556A56-92ED-4194-A136-7AFDB56E51CE}"/>
              </a:ext>
            </a:extLst>
          </p:cNvPr>
          <p:cNvSpPr/>
          <p:nvPr/>
        </p:nvSpPr>
        <p:spPr>
          <a:xfrm>
            <a:off x="6273597" y="3509569"/>
            <a:ext cx="587829" cy="646331"/>
          </a:xfrm>
          <a:prstGeom prst="right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文本框 61">
            <a:extLst>
              <a:ext uri="{FF2B5EF4-FFF2-40B4-BE49-F238E27FC236}">
                <a16:creationId xmlns:a16="http://schemas.microsoft.com/office/drawing/2014/main" id="{3D18F648-7C1B-481C-801E-CFE39CFBCCFA}"/>
              </a:ext>
            </a:extLst>
          </p:cNvPr>
          <p:cNvSpPr txBox="1"/>
          <p:nvPr/>
        </p:nvSpPr>
        <p:spPr>
          <a:xfrm>
            <a:off x="238309" y="3006634"/>
            <a:ext cx="2327682" cy="1323439"/>
          </a:xfrm>
          <a:prstGeom prst="rect">
            <a:avLst/>
          </a:prstGeom>
          <a:noFill/>
        </p:spPr>
        <p:txBody>
          <a:bodyPr wrap="square">
            <a:spAutoFit/>
          </a:bodyPr>
          <a:lstStyle/>
          <a:p>
            <a:r>
              <a:rPr lang="zh-CN" altLang="en-US" sz="2000" b="1" dirty="0"/>
              <a:t>该门课程涉及哪些核心素养？这些核心素养是否有重要性强弱之分？</a:t>
            </a:r>
          </a:p>
        </p:txBody>
      </p:sp>
      <p:sp>
        <p:nvSpPr>
          <p:cNvPr id="63" name="文本框 62">
            <a:extLst>
              <a:ext uri="{FF2B5EF4-FFF2-40B4-BE49-F238E27FC236}">
                <a16:creationId xmlns:a16="http://schemas.microsoft.com/office/drawing/2014/main" id="{B3AD10FD-0767-4292-9FD0-CFCDD01148D8}"/>
              </a:ext>
            </a:extLst>
          </p:cNvPr>
          <p:cNvSpPr txBox="1"/>
          <p:nvPr/>
        </p:nvSpPr>
        <p:spPr>
          <a:xfrm>
            <a:off x="3682878" y="3001737"/>
            <a:ext cx="2509847" cy="1938992"/>
          </a:xfrm>
          <a:prstGeom prst="rect">
            <a:avLst/>
          </a:prstGeom>
          <a:noFill/>
        </p:spPr>
        <p:txBody>
          <a:bodyPr wrap="square">
            <a:spAutoFit/>
          </a:bodyPr>
          <a:lstStyle/>
          <a:p>
            <a:r>
              <a:rPr lang="zh-CN" altLang="en-US" sz="2000" b="1" dirty="0"/>
              <a:t>怎样将核心素养融入课程标准？核心素养会影响课程标准哪些方面（</a:t>
            </a:r>
            <a:r>
              <a:rPr lang="zh-CN" altLang="en-US" sz="2000" dirty="0">
                <a:latin typeface="楷体" panose="02010609060101010101" pitchFamily="49" charset="-122"/>
                <a:ea typeface="楷体" panose="02010609060101010101" pitchFamily="49" charset="-122"/>
              </a:rPr>
              <a:t>前言、课程目标、内容、实施建议</a:t>
            </a:r>
            <a:r>
              <a:rPr lang="zh-CN" altLang="en-US" sz="2000" b="1" dirty="0"/>
              <a:t>）？怎么影响？</a:t>
            </a:r>
          </a:p>
        </p:txBody>
      </p:sp>
      <p:sp>
        <p:nvSpPr>
          <p:cNvPr id="64" name="文本框 63">
            <a:extLst>
              <a:ext uri="{FF2B5EF4-FFF2-40B4-BE49-F238E27FC236}">
                <a16:creationId xmlns:a16="http://schemas.microsoft.com/office/drawing/2014/main" id="{7E29B50E-772B-421D-A961-59811D3E7DC9}"/>
              </a:ext>
            </a:extLst>
          </p:cNvPr>
          <p:cNvSpPr txBox="1"/>
          <p:nvPr/>
        </p:nvSpPr>
        <p:spPr>
          <a:xfrm>
            <a:off x="7150993" y="3008347"/>
            <a:ext cx="2655480" cy="1631216"/>
          </a:xfrm>
          <a:prstGeom prst="rect">
            <a:avLst/>
          </a:prstGeom>
          <a:noFill/>
        </p:spPr>
        <p:txBody>
          <a:bodyPr wrap="square">
            <a:spAutoFit/>
          </a:bodyPr>
          <a:lstStyle>
            <a:defPPr>
              <a:defRPr lang="zh-CN"/>
            </a:defPPr>
            <a:lvl1pPr>
              <a:defRPr sz="2000" b="1"/>
            </a:lvl1pPr>
          </a:lstStyle>
          <a:p>
            <a:r>
              <a:rPr lang="zh-CN" altLang="en-US" dirty="0"/>
              <a:t>试着以某一章的教学内容为例，说明核心素养在其中发挥的作用，以及你打算如何进行教学设计。</a:t>
            </a:r>
          </a:p>
        </p:txBody>
      </p:sp>
      <p:sp>
        <p:nvSpPr>
          <p:cNvPr id="53" name="文本框 52">
            <a:extLst>
              <a:ext uri="{FF2B5EF4-FFF2-40B4-BE49-F238E27FC236}">
                <a16:creationId xmlns:a16="http://schemas.microsoft.com/office/drawing/2014/main" id="{167ED1F7-4CE6-4409-93F4-2ADABF1AF0F0}"/>
              </a:ext>
            </a:extLst>
          </p:cNvPr>
          <p:cNvSpPr txBox="1"/>
          <p:nvPr/>
        </p:nvSpPr>
        <p:spPr>
          <a:xfrm>
            <a:off x="10419817" y="2147079"/>
            <a:ext cx="1619418" cy="646331"/>
          </a:xfrm>
          <a:prstGeom prst="rect">
            <a:avLst/>
          </a:prstGeom>
          <a:solidFill>
            <a:srgbClr val="99CCFF"/>
          </a:solidFill>
        </p:spPr>
        <p:txBody>
          <a:bodyPr wrap="none" rtlCol="0">
            <a:spAutoFit/>
          </a:bodyPr>
          <a:lstStyle/>
          <a:p>
            <a:r>
              <a:rPr lang="en-US" altLang="zh-CN" sz="3600" b="1" dirty="0"/>
              <a:t>STAGE3</a:t>
            </a:r>
            <a:endParaRPr lang="zh-CN" altLang="en-US" sz="3600" b="1" dirty="0"/>
          </a:p>
        </p:txBody>
      </p:sp>
      <p:sp>
        <p:nvSpPr>
          <p:cNvPr id="54" name="箭头: 右 53">
            <a:extLst>
              <a:ext uri="{FF2B5EF4-FFF2-40B4-BE49-F238E27FC236}">
                <a16:creationId xmlns:a16="http://schemas.microsoft.com/office/drawing/2014/main" id="{571D4C6F-6121-497B-A61C-3AD2382A791B}"/>
              </a:ext>
            </a:extLst>
          </p:cNvPr>
          <p:cNvSpPr/>
          <p:nvPr/>
        </p:nvSpPr>
        <p:spPr>
          <a:xfrm>
            <a:off x="9708969" y="3490907"/>
            <a:ext cx="587829" cy="646331"/>
          </a:xfrm>
          <a:prstGeom prst="right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文本框 54">
            <a:extLst>
              <a:ext uri="{FF2B5EF4-FFF2-40B4-BE49-F238E27FC236}">
                <a16:creationId xmlns:a16="http://schemas.microsoft.com/office/drawing/2014/main" id="{9C583486-171C-4C3F-99D9-B6D6A00FBA96}"/>
              </a:ext>
            </a:extLst>
          </p:cNvPr>
          <p:cNvSpPr txBox="1"/>
          <p:nvPr/>
        </p:nvSpPr>
        <p:spPr>
          <a:xfrm>
            <a:off x="10256444" y="3001737"/>
            <a:ext cx="2028941" cy="707886"/>
          </a:xfrm>
          <a:prstGeom prst="rect">
            <a:avLst/>
          </a:prstGeom>
          <a:noFill/>
        </p:spPr>
        <p:txBody>
          <a:bodyPr wrap="square">
            <a:spAutoFit/>
          </a:bodyPr>
          <a:lstStyle>
            <a:defPPr>
              <a:defRPr lang="zh-CN"/>
            </a:defPPr>
            <a:lvl1pPr>
              <a:defRPr sz="2000" b="1"/>
            </a:lvl1pPr>
          </a:lstStyle>
          <a:p>
            <a:r>
              <a:rPr lang="zh-CN" altLang="en-US" dirty="0"/>
              <a:t>模拟实施，反思和调整。</a:t>
            </a:r>
          </a:p>
        </p:txBody>
      </p:sp>
    </p:spTree>
    <p:extLst>
      <p:ext uri="{BB962C8B-B14F-4D97-AF65-F5344CB8AC3E}">
        <p14:creationId xmlns:p14="http://schemas.microsoft.com/office/powerpoint/2010/main" val="33820635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7" name="文本框 56">
            <a:extLst>
              <a:ext uri="{FF2B5EF4-FFF2-40B4-BE49-F238E27FC236}">
                <a16:creationId xmlns:a16="http://schemas.microsoft.com/office/drawing/2014/main" id="{D72021B9-96B7-416A-AF32-E1BCAF36A9D6}"/>
              </a:ext>
            </a:extLst>
          </p:cNvPr>
          <p:cNvSpPr txBox="1"/>
          <p:nvPr/>
        </p:nvSpPr>
        <p:spPr>
          <a:xfrm>
            <a:off x="788817" y="1312997"/>
            <a:ext cx="9090349" cy="461665"/>
          </a:xfrm>
          <a:prstGeom prst="rect">
            <a:avLst/>
          </a:prstGeom>
          <a:noFill/>
        </p:spPr>
        <p:txBody>
          <a:bodyPr wrap="square">
            <a:spAutoFit/>
          </a:bodyPr>
          <a:lstStyle/>
          <a:p>
            <a:pPr algn="l"/>
            <a:r>
              <a:rPr lang="zh-CN" altLang="en-US" sz="2400" b="1" dirty="0">
                <a:solidFill>
                  <a:srgbClr val="C00000"/>
                </a:solidFill>
                <a:latin typeface="Calibri Light" panose="020F0302020204030204" pitchFamily="34" charset="0"/>
              </a:rPr>
              <a:t>文献导读：</a:t>
            </a:r>
            <a:endParaRPr lang="zh-CN" altLang="en-US" sz="2400" b="1" dirty="0">
              <a:solidFill>
                <a:srgbClr val="C00000"/>
              </a:solidFill>
            </a:endParaRPr>
          </a:p>
        </p:txBody>
      </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03/</a:t>
            </a:r>
            <a:r>
              <a:rPr lang="zh-CN" altLang="en-US" sz="2800" b="1" dirty="0">
                <a:solidFill>
                  <a:srgbClr val="0070C0"/>
                </a:solidFill>
                <a:effectLst>
                  <a:outerShdw blurRad="50800" dist="38100" dir="2700000" algn="tl" rotWithShape="0">
                    <a:prstClr val="black">
                      <a:alpha val="40000"/>
                    </a:prstClr>
                  </a:outerShdw>
                </a:effectLst>
              </a:rPr>
              <a:t>共同探讨基于核心素养的课标研发</a:t>
            </a:r>
            <a:endParaRPr lang="en-US" altLang="zh-CN" sz="2800" b="1" dirty="0">
              <a:solidFill>
                <a:srgbClr val="0070C0"/>
              </a:solidFill>
              <a:cs typeface="+mn-ea"/>
              <a:sym typeface="+mn-lt"/>
            </a:endParaRPr>
          </a:p>
        </p:txBody>
      </p:sp>
      <p:pic>
        <p:nvPicPr>
          <p:cNvPr id="5" name="图片 4">
            <a:extLst>
              <a:ext uri="{FF2B5EF4-FFF2-40B4-BE49-F238E27FC236}">
                <a16:creationId xmlns:a16="http://schemas.microsoft.com/office/drawing/2014/main" id="{733D907E-E45C-4E2B-9B21-A75432B337DB}"/>
              </a:ext>
            </a:extLst>
          </p:cNvPr>
          <p:cNvPicPr>
            <a:picLocks noChangeAspect="1"/>
          </p:cNvPicPr>
          <p:nvPr/>
        </p:nvPicPr>
        <p:blipFill>
          <a:blip r:embed="rId3"/>
          <a:stretch>
            <a:fillRect/>
          </a:stretch>
        </p:blipFill>
        <p:spPr>
          <a:xfrm>
            <a:off x="854954" y="1774662"/>
            <a:ext cx="10428978" cy="2520529"/>
          </a:xfrm>
          <a:prstGeom prst="rect">
            <a:avLst/>
          </a:prstGeom>
        </p:spPr>
      </p:pic>
    </p:spTree>
    <p:extLst>
      <p:ext uri="{BB962C8B-B14F-4D97-AF65-F5344CB8AC3E}">
        <p14:creationId xmlns:p14="http://schemas.microsoft.com/office/powerpoint/2010/main" val="33663058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1.3 / </a:t>
            </a:r>
            <a:r>
              <a:rPr lang="zh-CN" altLang="en-US" sz="2800" b="1" dirty="0">
                <a:solidFill>
                  <a:srgbClr val="4276AA"/>
                </a:solidFill>
                <a:cs typeface="+mn-ea"/>
                <a:sym typeface="+mn-lt"/>
              </a:rPr>
              <a:t>课程地位</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pic>
        <p:nvPicPr>
          <p:cNvPr id="4" name="图片 3">
            <a:extLst>
              <a:ext uri="{FF2B5EF4-FFF2-40B4-BE49-F238E27FC236}">
                <a16:creationId xmlns:a16="http://schemas.microsoft.com/office/drawing/2014/main" id="{305ADC9B-35F4-470D-A180-6BC9BB23943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212" y="2033966"/>
            <a:ext cx="9220776" cy="6289966"/>
          </a:xfrm>
          <a:prstGeom prst="rect">
            <a:avLst/>
          </a:prstGeom>
        </p:spPr>
      </p:pic>
      <p:pic>
        <p:nvPicPr>
          <p:cNvPr id="7" name="图片 6">
            <a:extLst>
              <a:ext uri="{FF2B5EF4-FFF2-40B4-BE49-F238E27FC236}">
                <a16:creationId xmlns:a16="http://schemas.microsoft.com/office/drawing/2014/main" id="{8263C0FA-80A6-42DB-8E81-439087EC23B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211" y="1082785"/>
            <a:ext cx="9220777" cy="958149"/>
          </a:xfrm>
          <a:prstGeom prst="rect">
            <a:avLst/>
          </a:prstGeom>
        </p:spPr>
      </p:pic>
      <p:sp>
        <p:nvSpPr>
          <p:cNvPr id="9" name="矩形 8">
            <a:extLst>
              <a:ext uri="{FF2B5EF4-FFF2-40B4-BE49-F238E27FC236}">
                <a16:creationId xmlns:a16="http://schemas.microsoft.com/office/drawing/2014/main" id="{4B49C95F-8DDF-4E04-AB7A-60040636A950}"/>
              </a:ext>
            </a:extLst>
          </p:cNvPr>
          <p:cNvSpPr/>
          <p:nvPr/>
        </p:nvSpPr>
        <p:spPr>
          <a:xfrm>
            <a:off x="1362190" y="4563979"/>
            <a:ext cx="7589305" cy="150795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a:extLst>
              <a:ext uri="{FF2B5EF4-FFF2-40B4-BE49-F238E27FC236}">
                <a16:creationId xmlns:a16="http://schemas.microsoft.com/office/drawing/2014/main" id="{9CE0D9FA-0BB3-4F9B-8D89-0D815B689C46}"/>
              </a:ext>
            </a:extLst>
          </p:cNvPr>
          <p:cNvSpPr txBox="1"/>
          <p:nvPr/>
        </p:nvSpPr>
        <p:spPr>
          <a:xfrm>
            <a:off x="9300988" y="1709478"/>
            <a:ext cx="2954655" cy="1200329"/>
          </a:xfrm>
          <a:prstGeom prst="rect">
            <a:avLst/>
          </a:prstGeom>
          <a:noFill/>
        </p:spPr>
        <p:txBody>
          <a:bodyPr wrap="none" rtlCol="0">
            <a:spAutoFit/>
          </a:bodyPr>
          <a:lstStyle/>
          <a:p>
            <a:r>
              <a:rPr lang="zh-CN" altLang="en-US" sz="2400" dirty="0"/>
              <a:t>课程在教学计划中的</a:t>
            </a:r>
            <a:endParaRPr lang="en-US" altLang="zh-CN" sz="2400" dirty="0"/>
          </a:p>
          <a:p>
            <a:r>
              <a:rPr lang="zh-CN" altLang="en-US" sz="2400" dirty="0"/>
              <a:t>位置，起着</a:t>
            </a:r>
            <a:r>
              <a:rPr lang="zh-CN" altLang="en-US" sz="2400" b="1" dirty="0">
                <a:solidFill>
                  <a:srgbClr val="FF0000"/>
                </a:solidFill>
              </a:rPr>
              <a:t>承前启后</a:t>
            </a:r>
            <a:endParaRPr lang="en-US" altLang="zh-CN" sz="2400" b="1" dirty="0">
              <a:solidFill>
                <a:srgbClr val="FF0000"/>
              </a:solidFill>
            </a:endParaRPr>
          </a:p>
          <a:p>
            <a:r>
              <a:rPr lang="zh-CN" altLang="en-US" sz="2400" dirty="0"/>
              <a:t>的作用。</a:t>
            </a:r>
          </a:p>
        </p:txBody>
      </p:sp>
    </p:spTree>
    <p:extLst>
      <p:ext uri="{BB962C8B-B14F-4D97-AF65-F5344CB8AC3E}">
        <p14:creationId xmlns:p14="http://schemas.microsoft.com/office/powerpoint/2010/main" val="21840004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7" name="文本框 56">
            <a:extLst>
              <a:ext uri="{FF2B5EF4-FFF2-40B4-BE49-F238E27FC236}">
                <a16:creationId xmlns:a16="http://schemas.microsoft.com/office/drawing/2014/main" id="{D72021B9-96B7-416A-AF32-E1BCAF36A9D6}"/>
              </a:ext>
            </a:extLst>
          </p:cNvPr>
          <p:cNvSpPr txBox="1"/>
          <p:nvPr/>
        </p:nvSpPr>
        <p:spPr>
          <a:xfrm>
            <a:off x="788817" y="1312997"/>
            <a:ext cx="9090349" cy="461665"/>
          </a:xfrm>
          <a:prstGeom prst="rect">
            <a:avLst/>
          </a:prstGeom>
          <a:noFill/>
        </p:spPr>
        <p:txBody>
          <a:bodyPr wrap="square">
            <a:spAutoFit/>
          </a:bodyPr>
          <a:lstStyle/>
          <a:p>
            <a:pPr algn="l"/>
            <a:r>
              <a:rPr lang="zh-CN" altLang="en-US" sz="2400" b="1" dirty="0">
                <a:solidFill>
                  <a:srgbClr val="C00000"/>
                </a:solidFill>
                <a:latin typeface="Calibri Light" panose="020F0302020204030204" pitchFamily="34" charset="0"/>
              </a:rPr>
              <a:t>文献导读：</a:t>
            </a:r>
            <a:endParaRPr lang="zh-CN" altLang="en-US" sz="2400" b="1" dirty="0">
              <a:solidFill>
                <a:srgbClr val="C00000"/>
              </a:solidFill>
            </a:endParaRPr>
          </a:p>
        </p:txBody>
      </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03/</a:t>
            </a:r>
            <a:r>
              <a:rPr lang="zh-CN" altLang="en-US" sz="2800" b="1" dirty="0">
                <a:solidFill>
                  <a:srgbClr val="0070C0"/>
                </a:solidFill>
                <a:effectLst>
                  <a:outerShdw blurRad="50800" dist="38100" dir="2700000" algn="tl" rotWithShape="0">
                    <a:prstClr val="black">
                      <a:alpha val="40000"/>
                    </a:prstClr>
                  </a:outerShdw>
                </a:effectLst>
              </a:rPr>
              <a:t>共同探讨基于核心素养的课标研发</a:t>
            </a:r>
            <a:endParaRPr lang="en-US" altLang="zh-CN" sz="2800" b="1" dirty="0">
              <a:solidFill>
                <a:srgbClr val="0070C0"/>
              </a:solidFill>
              <a:cs typeface="+mn-ea"/>
              <a:sym typeface="+mn-lt"/>
            </a:endParaRPr>
          </a:p>
        </p:txBody>
      </p:sp>
      <p:sp>
        <p:nvSpPr>
          <p:cNvPr id="7" name="文本框 6">
            <a:extLst>
              <a:ext uri="{FF2B5EF4-FFF2-40B4-BE49-F238E27FC236}">
                <a16:creationId xmlns:a16="http://schemas.microsoft.com/office/drawing/2014/main" id="{C14B90AC-C9D9-4AD0-A31D-9A35E8C0AFA4}"/>
              </a:ext>
            </a:extLst>
          </p:cNvPr>
          <p:cNvSpPr txBox="1"/>
          <p:nvPr/>
        </p:nvSpPr>
        <p:spPr>
          <a:xfrm>
            <a:off x="713074" y="1774662"/>
            <a:ext cx="10649069" cy="461665"/>
          </a:xfrm>
          <a:prstGeom prst="rect">
            <a:avLst/>
          </a:prstGeom>
          <a:noFill/>
        </p:spPr>
        <p:txBody>
          <a:bodyPr wrap="none" rtlCol="0">
            <a:spAutoFit/>
          </a:bodyPr>
          <a:lstStyle/>
          <a:p>
            <a:r>
              <a:rPr lang="zh-CN" altLang="en-US" sz="2400" dirty="0"/>
              <a:t>课堂学习＋小组学习三个部分的文献资料，以小组为单位制作文献思维导图。</a:t>
            </a:r>
          </a:p>
        </p:txBody>
      </p:sp>
      <p:sp>
        <p:nvSpPr>
          <p:cNvPr id="2" name="文本框 1">
            <a:extLst>
              <a:ext uri="{FF2B5EF4-FFF2-40B4-BE49-F238E27FC236}">
                <a16:creationId xmlns:a16="http://schemas.microsoft.com/office/drawing/2014/main" id="{B15CF083-0A77-4262-898B-62A8D064271E}"/>
              </a:ext>
            </a:extLst>
          </p:cNvPr>
          <p:cNvSpPr txBox="1"/>
          <p:nvPr/>
        </p:nvSpPr>
        <p:spPr>
          <a:xfrm>
            <a:off x="880928" y="2667600"/>
            <a:ext cx="10956846" cy="2123658"/>
          </a:xfrm>
          <a:prstGeom prst="rect">
            <a:avLst/>
          </a:prstGeom>
          <a:noFill/>
        </p:spPr>
        <p:txBody>
          <a:bodyPr wrap="none" rtlCol="0">
            <a:spAutoFit/>
          </a:bodyPr>
          <a:lstStyle/>
          <a:p>
            <a:pPr>
              <a:lnSpc>
                <a:spcPct val="150000"/>
              </a:lnSpc>
            </a:pPr>
            <a:r>
              <a:rPr lang="zh-CN" altLang="en-US" sz="2400" dirty="0">
                <a:latin typeface="华文仿宋" panose="02010600040101010101" pitchFamily="2" charset="-122"/>
                <a:ea typeface="华文仿宋" panose="02010600040101010101" pitchFamily="2" charset="-122"/>
              </a:rPr>
              <a:t>建议使用工具：</a:t>
            </a:r>
            <a:r>
              <a:rPr lang="en-US" altLang="zh-CN" sz="2400" dirty="0" err="1">
                <a:latin typeface="华文仿宋" panose="02010600040101010101" pitchFamily="2" charset="-122"/>
                <a:ea typeface="华文仿宋" panose="02010600040101010101" pitchFamily="2" charset="-122"/>
              </a:rPr>
              <a:t>processon</a:t>
            </a:r>
            <a:r>
              <a:rPr lang="zh-CN" altLang="en-US" sz="2400" dirty="0">
                <a:latin typeface="华文仿宋" panose="02010600040101010101" pitchFamily="2" charset="-122"/>
                <a:ea typeface="华文仿宋" panose="02010600040101010101" pitchFamily="2" charset="-122"/>
              </a:rPr>
              <a:t>、幕布、</a:t>
            </a:r>
            <a:r>
              <a:rPr lang="en-US" altLang="zh-CN" sz="2400" dirty="0" err="1">
                <a:latin typeface="华文仿宋" panose="02010600040101010101" pitchFamily="2" charset="-122"/>
                <a:ea typeface="华文仿宋" panose="02010600040101010101" pitchFamily="2" charset="-122"/>
              </a:rPr>
              <a:t>wps</a:t>
            </a:r>
            <a:r>
              <a:rPr lang="zh-CN" altLang="en-US" sz="2400" dirty="0">
                <a:latin typeface="华文仿宋" panose="02010600040101010101" pitchFamily="2" charset="-122"/>
                <a:ea typeface="华文仿宋" panose="02010600040101010101" pitchFamily="2" charset="-122"/>
              </a:rPr>
              <a:t>、</a:t>
            </a:r>
            <a:r>
              <a:rPr lang="en-US" altLang="zh-CN" sz="2400" dirty="0" err="1">
                <a:latin typeface="华文仿宋" panose="02010600040101010101" pitchFamily="2" charset="-122"/>
                <a:ea typeface="华文仿宋" panose="02010600040101010101" pitchFamily="2" charset="-122"/>
              </a:rPr>
              <a:t>Xmind</a:t>
            </a:r>
            <a:r>
              <a:rPr lang="zh-CN" altLang="en-US" sz="2400" dirty="0">
                <a:latin typeface="华文仿宋" panose="02010600040101010101" pitchFamily="2" charset="-122"/>
                <a:ea typeface="华文仿宋" panose="02010600040101010101" pitchFamily="2" charset="-122"/>
              </a:rPr>
              <a:t>等带思维导图的工具都可。</a:t>
            </a:r>
            <a:endParaRPr lang="en-US" altLang="zh-CN" sz="2400" dirty="0">
              <a:latin typeface="华文仿宋" panose="02010600040101010101" pitchFamily="2" charset="-122"/>
              <a:ea typeface="华文仿宋" panose="02010600040101010101" pitchFamily="2" charset="-122"/>
            </a:endParaRPr>
          </a:p>
          <a:p>
            <a:pPr>
              <a:lnSpc>
                <a:spcPct val="150000"/>
              </a:lnSpc>
            </a:pPr>
            <a:r>
              <a:rPr lang="zh-CN" altLang="en-US" sz="2400" dirty="0">
                <a:latin typeface="华文仿宋" panose="02010600040101010101" pitchFamily="2" charset="-122"/>
                <a:ea typeface="华文仿宋" panose="02010600040101010101" pitchFamily="2" charset="-122"/>
              </a:rPr>
              <a:t>关于文献内容：不局限于所推荐文献，可选择“核心素养”、“中职核心素养”</a:t>
            </a:r>
            <a:endParaRPr lang="en-US" altLang="zh-CN" sz="2400" dirty="0">
              <a:latin typeface="华文仿宋" panose="02010600040101010101" pitchFamily="2" charset="-122"/>
              <a:ea typeface="华文仿宋" panose="02010600040101010101" pitchFamily="2" charset="-122"/>
            </a:endParaRPr>
          </a:p>
          <a:p>
            <a:pPr>
              <a:lnSpc>
                <a:spcPct val="150000"/>
              </a:lnSpc>
            </a:pPr>
            <a:r>
              <a:rPr lang="zh-CN" altLang="en-US" sz="2400" dirty="0">
                <a:latin typeface="华文仿宋" panose="02010600040101010101" pitchFamily="2" charset="-122"/>
                <a:ea typeface="华文仿宋" panose="02010600040101010101" pitchFamily="2" charset="-122"/>
              </a:rPr>
              <a:t>相关文献进行阅读。</a:t>
            </a:r>
            <a:endParaRPr lang="en-US" altLang="zh-CN" sz="2400" dirty="0">
              <a:latin typeface="华文仿宋" panose="02010600040101010101" pitchFamily="2" charset="-122"/>
              <a:ea typeface="华文仿宋" panose="02010600040101010101" pitchFamily="2" charset="-122"/>
            </a:endParaRPr>
          </a:p>
          <a:p>
            <a:endParaRPr lang="zh-CN" altLang="en-US" sz="2400" dirty="0">
              <a:latin typeface="华文仿宋" panose="02010600040101010101" pitchFamily="2" charset="-122"/>
              <a:ea typeface="华文仿宋" panose="02010600040101010101" pitchFamily="2" charset="-122"/>
            </a:endParaRPr>
          </a:p>
        </p:txBody>
      </p:sp>
    </p:spTree>
    <p:extLst>
      <p:ext uri="{BB962C8B-B14F-4D97-AF65-F5344CB8AC3E}">
        <p14:creationId xmlns:p14="http://schemas.microsoft.com/office/powerpoint/2010/main" val="31574265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300065" y="1574454"/>
            <a:ext cx="9591869" cy="2891433"/>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阅读分享</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请以小组为单位任选至少两个问题进行分享：</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a:t>
            </a:r>
            <a:r>
              <a:rPr lang="en-US" altLang="zh-CN" sz="2400" dirty="0">
                <a:latin typeface="黑体" panose="02010609060101010101" pitchFamily="49" charset="-122"/>
                <a:ea typeface="黑体" panose="02010609060101010101" pitchFamily="49" charset="-122"/>
              </a:rPr>
              <a:t>1.</a:t>
            </a:r>
            <a:r>
              <a:rPr lang="zh-CN" altLang="en-US" sz="2400" dirty="0">
                <a:latin typeface="黑体" panose="02010609060101010101" pitchFamily="49" charset="-122"/>
                <a:ea typeface="黑体" panose="02010609060101010101" pitchFamily="49" charset="-122"/>
              </a:rPr>
              <a:t>请大致阐述思维导图制作思路。</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黑体" panose="02010609060101010101" pitchFamily="49" charset="-122"/>
                <a:ea typeface="黑体" panose="02010609060101010101" pitchFamily="49" charset="-122"/>
              </a:rPr>
              <a:t>    2.</a:t>
            </a:r>
            <a:r>
              <a:rPr lang="zh-CN" altLang="en-US" sz="2400" dirty="0">
                <a:latin typeface="黑体" panose="02010609060101010101" pitchFamily="49" charset="-122"/>
                <a:ea typeface="黑体" panose="02010609060101010101" pitchFamily="49" charset="-122"/>
              </a:rPr>
              <a:t>你认为基于核心素养目标，中职教育还存在哪些不足？</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黑体" panose="02010609060101010101" pitchFamily="49" charset="-122"/>
                <a:ea typeface="黑体" panose="02010609060101010101" pitchFamily="49" charset="-122"/>
              </a:rPr>
              <a:t>    3.</a:t>
            </a:r>
            <a:r>
              <a:rPr lang="zh-CN" altLang="en-US" sz="2400" dirty="0">
                <a:latin typeface="黑体" panose="02010609060101010101" pitchFamily="49" charset="-122"/>
                <a:ea typeface="黑体" panose="02010609060101010101" pitchFamily="49" charset="-122"/>
              </a:rPr>
              <a:t>你认为基于核心素养目标，可以从哪些方面推进中职教育发展？</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黑体" panose="02010609060101010101" pitchFamily="49" charset="-122"/>
                <a:ea typeface="黑体" panose="02010609060101010101" pitchFamily="49" charset="-122"/>
              </a:rPr>
              <a:t>    4.</a:t>
            </a:r>
            <a:r>
              <a:rPr lang="zh-CN" altLang="en-US" sz="2400" dirty="0">
                <a:latin typeface="黑体" panose="02010609060101010101" pitchFamily="49" charset="-122"/>
                <a:ea typeface="黑体" panose="02010609060101010101" pitchFamily="49" charset="-122"/>
              </a:rPr>
              <a:t>你印象最深的地方是什么？有什么感悟吗？</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16884422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03/</a:t>
            </a:r>
            <a:r>
              <a:rPr lang="zh-CN" altLang="en-US" sz="2800" b="1" dirty="0">
                <a:solidFill>
                  <a:srgbClr val="0070C0"/>
                </a:solidFill>
                <a:effectLst>
                  <a:outerShdw blurRad="50800" dist="38100" dir="2700000" algn="tl" rotWithShape="0">
                    <a:prstClr val="black">
                      <a:alpha val="40000"/>
                    </a:prstClr>
                  </a:outerShdw>
                </a:effectLst>
              </a:rPr>
              <a:t>共同探讨基于核心素养的课标研发</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78B7E5A8-BCED-446E-8829-AC0E2F6DFA64}"/>
              </a:ext>
            </a:extLst>
          </p:cNvPr>
          <p:cNvSpPr txBox="1"/>
          <p:nvPr/>
        </p:nvSpPr>
        <p:spPr>
          <a:xfrm>
            <a:off x="590250" y="1530220"/>
            <a:ext cx="11572399" cy="830997"/>
          </a:xfrm>
          <a:prstGeom prst="rect">
            <a:avLst/>
          </a:prstGeom>
          <a:noFill/>
        </p:spPr>
        <p:txBody>
          <a:bodyPr wrap="none" rtlCol="0">
            <a:spAutoFit/>
          </a:bodyPr>
          <a:lstStyle/>
          <a:p>
            <a:r>
              <a:rPr lang="zh-CN" altLang="en-US" sz="2400" dirty="0">
                <a:latin typeface="宋体" panose="02010600030101010101" pitchFamily="2" charset="-122"/>
                <a:ea typeface="宋体" panose="02010600030101010101" pitchFamily="2" charset="-122"/>
              </a:rPr>
              <a:t>    选择一门会计专业课程，基于核心素养，分析核心素养在其课程标准中的体现，</a:t>
            </a:r>
            <a:endParaRPr lang="en-US" altLang="zh-CN" sz="2400" dirty="0">
              <a:latin typeface="宋体" panose="02010600030101010101" pitchFamily="2" charset="-122"/>
              <a:ea typeface="宋体" panose="02010600030101010101" pitchFamily="2" charset="-122"/>
            </a:endParaRPr>
          </a:p>
          <a:p>
            <a:r>
              <a:rPr lang="zh-CN" altLang="en-US" sz="2400" dirty="0">
                <a:latin typeface="宋体" panose="02010600030101010101" pitchFamily="2" charset="-122"/>
                <a:ea typeface="宋体" panose="02010600030101010101" pitchFamily="2" charset="-122"/>
              </a:rPr>
              <a:t>以及有哪些可以改进和优化的地方。</a:t>
            </a:r>
          </a:p>
        </p:txBody>
      </p:sp>
      <p:pic>
        <p:nvPicPr>
          <p:cNvPr id="7" name="图片 6">
            <a:extLst>
              <a:ext uri="{FF2B5EF4-FFF2-40B4-BE49-F238E27FC236}">
                <a16:creationId xmlns:a16="http://schemas.microsoft.com/office/drawing/2014/main" id="{E2373051-A9C4-46B7-9813-A0A7F41840AD}"/>
              </a:ext>
            </a:extLst>
          </p:cNvPr>
          <p:cNvPicPr>
            <a:picLocks noChangeAspect="1"/>
          </p:cNvPicPr>
          <p:nvPr/>
        </p:nvPicPr>
        <p:blipFill rotWithShape="1">
          <a:blip r:embed="rId3">
            <a:extLst>
              <a:ext uri="{28A0092B-C50C-407E-A947-70E740481C1C}">
                <a14:useLocalDpi xmlns:a14="http://schemas.microsoft.com/office/drawing/2010/main" val="0"/>
              </a:ext>
            </a:extLst>
          </a:blip>
          <a:srcRect r="55665"/>
          <a:stretch/>
        </p:blipFill>
        <p:spPr>
          <a:xfrm>
            <a:off x="1566207" y="2960329"/>
            <a:ext cx="8729657" cy="2367451"/>
          </a:xfrm>
          <a:prstGeom prst="rect">
            <a:avLst/>
          </a:prstGeom>
        </p:spPr>
      </p:pic>
    </p:spTree>
    <p:extLst>
      <p:ext uri="{BB962C8B-B14F-4D97-AF65-F5344CB8AC3E}">
        <p14:creationId xmlns:p14="http://schemas.microsoft.com/office/powerpoint/2010/main" val="1322790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2" name="文本框 1"/>
          <p:cNvSpPr txBox="1"/>
          <p:nvPr/>
        </p:nvSpPr>
        <p:spPr>
          <a:xfrm>
            <a:off x="1563327" y="1685637"/>
            <a:ext cx="8802410" cy="584775"/>
          </a:xfrm>
          <a:prstGeom prst="rect">
            <a:avLst/>
          </a:prstGeom>
          <a:noFill/>
        </p:spPr>
        <p:txBody>
          <a:bodyPr wrap="none" rtlCol="0">
            <a:spAutoFit/>
          </a:bodyPr>
          <a:lstStyle/>
          <a:p>
            <a:r>
              <a:rPr lang="zh-CN" altLang="en-US" sz="3200" b="1" dirty="0">
                <a:effectLst>
                  <a:outerShdw blurRad="50800" dist="38100" dir="2700000" algn="tl" rotWithShape="0">
                    <a:prstClr val="black">
                      <a:alpha val="40000"/>
                    </a:prstClr>
                  </a:outerShdw>
                </a:effectLst>
              </a:rPr>
              <a:t>模块二：基于</a:t>
            </a:r>
            <a:r>
              <a:rPr lang="zh-CN" altLang="en-US" sz="3200" b="1" dirty="0">
                <a:solidFill>
                  <a:srgbClr val="C00000"/>
                </a:solidFill>
                <a:effectLst>
                  <a:outerShdw blurRad="50800" dist="38100" dir="2700000" algn="tl" rotWithShape="0">
                    <a:prstClr val="black">
                      <a:alpha val="40000"/>
                    </a:prstClr>
                  </a:outerShdw>
                </a:effectLst>
              </a:rPr>
              <a:t>课程思政</a:t>
            </a:r>
            <a:r>
              <a:rPr lang="zh-CN" altLang="en-US" sz="3200" b="1" dirty="0">
                <a:effectLst>
                  <a:outerShdw blurRad="50800" dist="38100" dir="2700000" algn="tl" rotWithShape="0">
                    <a:prstClr val="black">
                      <a:alpha val="40000"/>
                    </a:prstClr>
                  </a:outerShdw>
                </a:effectLst>
              </a:rPr>
              <a:t>的课标的研发理念、路径</a:t>
            </a:r>
          </a:p>
        </p:txBody>
      </p:sp>
      <p:sp>
        <p:nvSpPr>
          <p:cNvPr id="3" name="文本框 2"/>
          <p:cNvSpPr txBox="1"/>
          <p:nvPr/>
        </p:nvSpPr>
        <p:spPr>
          <a:xfrm>
            <a:off x="3185652" y="2610465"/>
            <a:ext cx="6295313" cy="1962525"/>
          </a:xfrm>
          <a:prstGeom prst="rect">
            <a:avLst/>
          </a:prstGeom>
          <a:noFill/>
        </p:spPr>
        <p:txBody>
          <a:bodyPr wrap="none" rtlCol="0">
            <a:spAutoFit/>
          </a:bodyPr>
          <a:lstStyle/>
          <a:p>
            <a:pPr>
              <a:lnSpc>
                <a:spcPct val="150000"/>
              </a:lnSpc>
            </a:pPr>
            <a:r>
              <a:rPr lang="en-US" altLang="zh-CN" sz="2800" dirty="0"/>
              <a:t>01</a:t>
            </a:r>
            <a:r>
              <a:rPr lang="zh-CN" altLang="en-US" sz="2800" dirty="0"/>
              <a:t>：课程思政概念及内涵</a:t>
            </a:r>
            <a:endParaRPr lang="en-US" altLang="zh-CN" sz="2800" dirty="0"/>
          </a:p>
          <a:p>
            <a:pPr>
              <a:lnSpc>
                <a:spcPct val="150000"/>
              </a:lnSpc>
            </a:pPr>
            <a:r>
              <a:rPr lang="en-US" altLang="zh-CN" sz="2800" dirty="0"/>
              <a:t>02</a:t>
            </a:r>
            <a:r>
              <a:rPr lang="zh-CN" altLang="en-US" sz="2800" dirty="0"/>
              <a:t>：课程思政对课程标准的影响</a:t>
            </a:r>
            <a:endParaRPr lang="en-US" altLang="zh-CN" sz="2800" dirty="0"/>
          </a:p>
          <a:p>
            <a:pPr>
              <a:lnSpc>
                <a:spcPct val="150000"/>
              </a:lnSpc>
            </a:pPr>
            <a:r>
              <a:rPr lang="en-US" altLang="zh-CN" sz="2800" dirty="0"/>
              <a:t>03</a:t>
            </a:r>
            <a:r>
              <a:rPr lang="zh-CN" altLang="en-US" sz="2800" dirty="0"/>
              <a:t>：共同探讨基于课程思政的课标研发</a:t>
            </a:r>
          </a:p>
        </p:txBody>
      </p:sp>
    </p:spTree>
    <p:extLst>
      <p:ext uri="{BB962C8B-B14F-4D97-AF65-F5344CB8AC3E}">
        <p14:creationId xmlns:p14="http://schemas.microsoft.com/office/powerpoint/2010/main" val="37829644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a:t>
            </a:r>
            <a:r>
              <a:rPr lang="zh-CN" altLang="en-US" sz="2800" b="1" dirty="0">
                <a:solidFill>
                  <a:srgbClr val="0070C0"/>
                </a:solidFill>
                <a:effectLst>
                  <a:outerShdw blurRad="50800" dist="38100" dir="2700000" algn="tl" rotWithShape="0">
                    <a:prstClr val="black">
                      <a:alpha val="40000"/>
                    </a:prstClr>
                  </a:outerShdw>
                </a:effectLst>
                <a:sym typeface="+mn-lt"/>
              </a:rPr>
              <a:t>专题</a:t>
            </a:r>
            <a:r>
              <a:rPr lang="zh-CN" altLang="en-US" sz="2800" b="1" dirty="0">
                <a:solidFill>
                  <a:srgbClr val="0070C0"/>
                </a:solidFill>
                <a:effectLst>
                  <a:outerShdw blurRad="50800" dist="38100" dir="2700000" algn="tl" rotWithShape="0">
                    <a:prstClr val="black">
                      <a:alpha val="40000"/>
                    </a:prstClr>
                  </a:outerShdw>
                </a:effectLst>
              </a:rPr>
              <a:t>导入</a:t>
            </a:r>
            <a:endParaRPr lang="en-US" altLang="zh-CN" sz="2800" b="1" dirty="0">
              <a:solidFill>
                <a:srgbClr val="0070C0"/>
              </a:solidFill>
              <a:cs typeface="+mn-ea"/>
              <a:sym typeface="+mn-lt"/>
            </a:endParaRPr>
          </a:p>
        </p:txBody>
      </p:sp>
      <p:pic>
        <p:nvPicPr>
          <p:cNvPr id="4" name="图片 3">
            <a:extLst>
              <a:ext uri="{FF2B5EF4-FFF2-40B4-BE49-F238E27FC236}">
                <a16:creationId xmlns:a16="http://schemas.microsoft.com/office/drawing/2014/main" id="{F7D30244-72F3-4943-85FD-70106183353F}"/>
              </a:ext>
            </a:extLst>
          </p:cNvPr>
          <p:cNvPicPr>
            <a:picLocks noChangeAspect="1"/>
          </p:cNvPicPr>
          <p:nvPr/>
        </p:nvPicPr>
        <p:blipFill>
          <a:blip r:embed="rId3"/>
          <a:stretch>
            <a:fillRect/>
          </a:stretch>
        </p:blipFill>
        <p:spPr>
          <a:xfrm>
            <a:off x="369755" y="954073"/>
            <a:ext cx="4492384" cy="5886940"/>
          </a:xfrm>
          <a:prstGeom prst="rect">
            <a:avLst/>
          </a:prstGeom>
        </p:spPr>
      </p:pic>
      <p:sp>
        <p:nvSpPr>
          <p:cNvPr id="5" name="文本框 4">
            <a:extLst>
              <a:ext uri="{FF2B5EF4-FFF2-40B4-BE49-F238E27FC236}">
                <a16:creationId xmlns:a16="http://schemas.microsoft.com/office/drawing/2014/main" id="{7D22426C-4CB6-43A9-A12F-498B62CF1982}"/>
              </a:ext>
            </a:extLst>
          </p:cNvPr>
          <p:cNvSpPr txBox="1"/>
          <p:nvPr/>
        </p:nvSpPr>
        <p:spPr>
          <a:xfrm>
            <a:off x="5109403" y="1087405"/>
            <a:ext cx="6960106" cy="3046988"/>
          </a:xfrm>
          <a:prstGeom prst="rect">
            <a:avLst/>
          </a:prstGeom>
          <a:noFill/>
        </p:spPr>
        <p:txBody>
          <a:bodyPr wrap="square" rtlCol="0">
            <a:spAutoFit/>
          </a:bodyPr>
          <a:lstStyle/>
          <a:p>
            <a:r>
              <a:rPr lang="zh-CN" altLang="en-US" sz="2400" dirty="0"/>
              <a:t>        杨舒平，女，汉族，</a:t>
            </a:r>
            <a:r>
              <a:rPr lang="en-US" altLang="zh-CN" sz="2400" dirty="0"/>
              <a:t>1993</a:t>
            </a:r>
            <a:r>
              <a:rPr lang="zh-CN" altLang="en-US" sz="2400" dirty="0"/>
              <a:t>年生于云南昆明，留美大学生。</a:t>
            </a:r>
            <a:r>
              <a:rPr lang="en-US" altLang="zh-CN" sz="2400" dirty="0"/>
              <a:t>2017</a:t>
            </a:r>
            <a:r>
              <a:rPr lang="zh-CN" altLang="en-US" sz="2400" dirty="0"/>
              <a:t>年</a:t>
            </a:r>
            <a:r>
              <a:rPr lang="en-US" altLang="zh-CN" sz="2400" dirty="0"/>
              <a:t>5</a:t>
            </a:r>
            <a:r>
              <a:rPr lang="zh-CN" altLang="en-US" sz="2400" dirty="0"/>
              <a:t>月</a:t>
            </a:r>
            <a:r>
              <a:rPr lang="en-US" altLang="zh-CN" sz="2400" dirty="0"/>
              <a:t>21</a:t>
            </a:r>
            <a:r>
              <a:rPr lang="zh-CN" altLang="en-US" sz="2400" dirty="0"/>
              <a:t>日，在夏季马里兰大学毕业典礼中，此人代表中国留学生进行发言。发言内容捏造事实，诋毁祖国，引起国内外热议。</a:t>
            </a:r>
            <a:endParaRPr lang="en-US" altLang="zh-CN" sz="2400" dirty="0"/>
          </a:p>
          <a:p>
            <a:r>
              <a:rPr lang="en-US" altLang="zh-CN" sz="2400" dirty="0"/>
              <a:t>          </a:t>
            </a:r>
            <a:r>
              <a:rPr lang="zh-CN" altLang="en-US" sz="2400" dirty="0"/>
              <a:t>次日，针对网络热议，云南省昆明党务政务信息公开平台官方</a:t>
            </a:r>
            <a:r>
              <a:rPr lang="zh-CN" altLang="en-US" sz="2400" dirty="0">
                <a:solidFill>
                  <a:schemeClr val="tx2"/>
                </a:solidFill>
                <a:hlinkClick r:id="rId4">
                  <a:extLst>
                    <a:ext uri="{A12FA001-AC4F-418D-AE19-62706E023703}">
                      <ahyp:hlinkClr xmlns:ahyp="http://schemas.microsoft.com/office/drawing/2018/hyperlinkcolor" val="tx"/>
                    </a:ext>
                  </a:extLst>
                </a:hlinkClick>
              </a:rPr>
              <a:t>微博</a:t>
            </a:r>
            <a:r>
              <a:rPr lang="zh-CN" altLang="en-US" sz="2400" dirty="0">
                <a:solidFill>
                  <a:schemeClr val="tx2"/>
                </a:solidFill>
              </a:rPr>
              <a:t>发布消息公布昆明市空气质量。后杨舒平删除了</a:t>
            </a:r>
            <a:r>
              <a:rPr lang="zh-CN" altLang="en-US" sz="2400" dirty="0">
                <a:solidFill>
                  <a:schemeClr val="tx2"/>
                </a:solidFill>
                <a:hlinkClick r:id="rId5">
                  <a:extLst>
                    <a:ext uri="{A12FA001-AC4F-418D-AE19-62706E023703}">
                      <ahyp:hlinkClr xmlns:ahyp="http://schemas.microsoft.com/office/drawing/2018/hyperlinkcolor" val="tx"/>
                    </a:ext>
                  </a:extLst>
                </a:hlinkClick>
              </a:rPr>
              <a:t>社交媒体</a:t>
            </a:r>
            <a:r>
              <a:rPr lang="zh-CN" altLang="en-US" sz="2400" dirty="0"/>
              <a:t>上的所有内容，并在微博道歉，称“深爱自己的祖国和家乡”。</a:t>
            </a:r>
            <a:endParaRPr lang="en-US" altLang="zh-CN" sz="2400" dirty="0"/>
          </a:p>
        </p:txBody>
      </p:sp>
      <p:sp>
        <p:nvSpPr>
          <p:cNvPr id="7" name="文本框 6">
            <a:extLst>
              <a:ext uri="{FF2B5EF4-FFF2-40B4-BE49-F238E27FC236}">
                <a16:creationId xmlns:a16="http://schemas.microsoft.com/office/drawing/2014/main" id="{689DE536-08E1-41C9-8024-06B2BAF73BE9}"/>
              </a:ext>
            </a:extLst>
          </p:cNvPr>
          <p:cNvSpPr txBox="1"/>
          <p:nvPr/>
        </p:nvSpPr>
        <p:spPr>
          <a:xfrm>
            <a:off x="5231893" y="4299942"/>
            <a:ext cx="6715125" cy="1200329"/>
          </a:xfrm>
          <a:prstGeom prst="rect">
            <a:avLst/>
          </a:prstGeom>
          <a:solidFill>
            <a:schemeClr val="bg1"/>
          </a:solidFill>
        </p:spPr>
        <p:txBody>
          <a:bodyPr wrap="square" rtlCol="0">
            <a:spAutoFit/>
          </a:bodyPr>
          <a:lstStyle/>
          <a:p>
            <a:r>
              <a:rPr lang="zh-CN" altLang="en-US" sz="2400" dirty="0">
                <a:latin typeface="楷体" panose="02010609060101010101" pitchFamily="49" charset="-122"/>
                <a:ea typeface="楷体" panose="02010609060101010101" pitchFamily="49" charset="-122"/>
              </a:rPr>
              <a:t>    如果一所学校培养出来的是这样</a:t>
            </a:r>
            <a:r>
              <a:rPr lang="zh-CN" altLang="en-US" sz="2400" b="1" dirty="0">
                <a:solidFill>
                  <a:srgbClr val="C00000"/>
                </a:solidFill>
                <a:latin typeface="楷体" panose="02010609060101010101" pitchFamily="49" charset="-122"/>
                <a:ea typeface="楷体" panose="02010609060101010101" pitchFamily="49" charset="-122"/>
              </a:rPr>
              <a:t>崇洋媚外、数典忘祖</a:t>
            </a:r>
            <a:r>
              <a:rPr lang="zh-CN" altLang="en-US" sz="2400" dirty="0">
                <a:latin typeface="楷体" panose="02010609060101010101" pitchFamily="49" charset="-122"/>
                <a:ea typeface="楷体" panose="02010609060101010101" pitchFamily="49" charset="-122"/>
              </a:rPr>
              <a:t>的学生，那么这所学校的教育出了什么问题？</a:t>
            </a:r>
          </a:p>
        </p:txBody>
      </p:sp>
      <p:sp>
        <p:nvSpPr>
          <p:cNvPr id="8" name="文本框 7">
            <a:extLst>
              <a:ext uri="{FF2B5EF4-FFF2-40B4-BE49-F238E27FC236}">
                <a16:creationId xmlns:a16="http://schemas.microsoft.com/office/drawing/2014/main" id="{C244D75D-A2C4-4494-ACB8-D4EDB0C2787C}"/>
              </a:ext>
            </a:extLst>
          </p:cNvPr>
          <p:cNvSpPr txBox="1"/>
          <p:nvPr/>
        </p:nvSpPr>
        <p:spPr>
          <a:xfrm>
            <a:off x="5708906" y="5665820"/>
            <a:ext cx="1620957" cy="523220"/>
          </a:xfrm>
          <a:prstGeom prst="rect">
            <a:avLst/>
          </a:prstGeom>
          <a:solidFill>
            <a:schemeClr val="bg1"/>
          </a:solidFill>
        </p:spPr>
        <p:txBody>
          <a:bodyPr wrap="none" rtlCol="0">
            <a:spAutoFit/>
          </a:bodyPr>
          <a:lstStyle/>
          <a:p>
            <a:r>
              <a:rPr lang="zh-CN" altLang="en-US" sz="2800" dirty="0">
                <a:latin typeface="华文琥珀" panose="02010800040101010101" pitchFamily="2" charset="-122"/>
                <a:ea typeface="华文琥珀" panose="02010800040101010101" pitchFamily="2" charset="-122"/>
              </a:rPr>
              <a:t>才≠人才</a:t>
            </a:r>
          </a:p>
        </p:txBody>
      </p:sp>
    </p:spTree>
    <p:extLst>
      <p:ext uri="{BB962C8B-B14F-4D97-AF65-F5344CB8AC3E}">
        <p14:creationId xmlns:p14="http://schemas.microsoft.com/office/powerpoint/2010/main" val="2745345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8"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HarmonyOS Sans SC"/>
                <a:cs typeface="+mn-cs"/>
              </a:endParaRPr>
            </a:p>
          </p:txBody>
        </p:sp>
      </p:grpSp>
      <p:sp>
        <p:nvSpPr>
          <p:cNvPr id="5" name="文本框 4">
            <a:extLst>
              <a:ext uri="{FF2B5EF4-FFF2-40B4-BE49-F238E27FC236}">
                <a16:creationId xmlns:a16="http://schemas.microsoft.com/office/drawing/2014/main" id="{7D22426C-4CB6-43A9-A12F-498B62CF1982}"/>
              </a:ext>
            </a:extLst>
          </p:cNvPr>
          <p:cNvSpPr txBox="1"/>
          <p:nvPr/>
        </p:nvSpPr>
        <p:spPr>
          <a:xfrm>
            <a:off x="5109403" y="1426540"/>
            <a:ext cx="696010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存货“跑路”牵出百亿造假 浪奇如何成了第二个獐子岛？      </a:t>
            </a:r>
            <a:endParaRPr kumimoji="0" lang="en-US" altLang="zh-CN" sz="2400" b="0"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solidFill>
                  <a:prstClr val="black"/>
                </a:solidFill>
                <a:effectLst/>
                <a:uLnTx/>
                <a:uFillTx/>
                <a:latin typeface="HarmonyOS Sans SC"/>
                <a:cs typeface="+mn-cs"/>
                <a:hlinkClick r:id="rId3"/>
              </a:rPr>
              <a:t>https://haokan.baidu.com/v?pd=wisenatural&amp;vid=10625166916668249131</a:t>
            </a:r>
            <a:r>
              <a:rPr kumimoji="0" lang="en-US" altLang="zh-CN" sz="2400" b="0" i="0" u="none" strike="noStrike" kern="1200" cap="none" spc="0" normalizeH="0" baseline="0" noProof="0" dirty="0">
                <a:ln>
                  <a:noFill/>
                </a:ln>
                <a:solidFill>
                  <a:prstClr val="black"/>
                </a:solidFill>
                <a:effectLst/>
                <a:uLnTx/>
                <a:uFillTx/>
                <a:latin typeface="HarmonyOS Sans SC"/>
                <a:cs typeface="+mn-cs"/>
              </a:rPr>
              <a:t> </a:t>
            </a:r>
          </a:p>
        </p:txBody>
      </p:sp>
      <p:sp>
        <p:nvSpPr>
          <p:cNvPr id="7" name="文本框 6">
            <a:extLst>
              <a:ext uri="{FF2B5EF4-FFF2-40B4-BE49-F238E27FC236}">
                <a16:creationId xmlns:a16="http://schemas.microsoft.com/office/drawing/2014/main" id="{689DE536-08E1-41C9-8024-06B2BAF73BE9}"/>
              </a:ext>
            </a:extLst>
          </p:cNvPr>
          <p:cNvSpPr txBox="1"/>
          <p:nvPr/>
        </p:nvSpPr>
        <p:spPr>
          <a:xfrm>
            <a:off x="5109403" y="3484957"/>
            <a:ext cx="6715125" cy="1200329"/>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    如果一所学校培养出来的是这样</a:t>
            </a:r>
            <a:r>
              <a:rPr kumimoji="0" lang="zh-CN" altLang="en-US" sz="2400" b="1" i="0" u="none" strike="noStrike" kern="1200" cap="none" spc="0" normalizeH="0" baseline="0" noProof="0" dirty="0">
                <a:ln>
                  <a:noFill/>
                </a:ln>
                <a:solidFill>
                  <a:srgbClr val="C00000"/>
                </a:solidFill>
                <a:effectLst/>
                <a:uLnTx/>
                <a:uFillTx/>
                <a:latin typeface="楷体" panose="02010609060101010101" pitchFamily="49" charset="-122"/>
                <a:ea typeface="楷体" panose="02010609060101010101" pitchFamily="49" charset="-122"/>
                <a:cs typeface="+mn-cs"/>
              </a:rPr>
              <a:t>违法乱纪、营私舞弊</a:t>
            </a:r>
            <a:r>
              <a:rPr kumimoji="0" lang="zh-CN" altLang="en-US"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的财务人员，那么这所学校的教育出了什么问题？</a:t>
            </a:r>
          </a:p>
        </p:txBody>
      </p:sp>
      <p:sp>
        <p:nvSpPr>
          <p:cNvPr id="8" name="文本框 7">
            <a:extLst>
              <a:ext uri="{FF2B5EF4-FFF2-40B4-BE49-F238E27FC236}">
                <a16:creationId xmlns:a16="http://schemas.microsoft.com/office/drawing/2014/main" id="{C244D75D-A2C4-4494-ACB8-D4EDB0C2787C}"/>
              </a:ext>
            </a:extLst>
          </p:cNvPr>
          <p:cNvSpPr txBox="1"/>
          <p:nvPr/>
        </p:nvSpPr>
        <p:spPr>
          <a:xfrm>
            <a:off x="5790829" y="5169850"/>
            <a:ext cx="1980029"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0" i="0" u="none" strike="noStrike" kern="1200" cap="none" spc="0" normalizeH="0" baseline="0" noProof="0" dirty="0">
                <a:ln>
                  <a:noFill/>
                </a:ln>
                <a:solidFill>
                  <a:prstClr val="black"/>
                </a:solidFill>
                <a:effectLst/>
                <a:uLnTx/>
                <a:uFillTx/>
                <a:latin typeface="华文琥珀" panose="02010800040101010101" pitchFamily="2" charset="-122"/>
                <a:ea typeface="华文琥珀" panose="02010800040101010101" pitchFamily="2" charset="-122"/>
                <a:cs typeface="+mn-cs"/>
              </a:rPr>
              <a:t>会计≠算计</a:t>
            </a:r>
          </a:p>
        </p:txBody>
      </p:sp>
      <p:pic>
        <p:nvPicPr>
          <p:cNvPr id="2" name="图片 1">
            <a:extLst>
              <a:ext uri="{FF2B5EF4-FFF2-40B4-BE49-F238E27FC236}">
                <a16:creationId xmlns:a16="http://schemas.microsoft.com/office/drawing/2014/main" id="{8477AE9C-0561-456E-B97C-E9EFC00BC15B}"/>
              </a:ext>
            </a:extLst>
          </p:cNvPr>
          <p:cNvPicPr>
            <a:picLocks noChangeAspect="1"/>
          </p:cNvPicPr>
          <p:nvPr/>
        </p:nvPicPr>
        <p:blipFill>
          <a:blip r:embed="rId4"/>
          <a:stretch>
            <a:fillRect/>
          </a:stretch>
        </p:blipFill>
        <p:spPr>
          <a:xfrm>
            <a:off x="122491" y="1426540"/>
            <a:ext cx="4762500" cy="4762500"/>
          </a:xfrm>
          <a:prstGeom prst="rect">
            <a:avLst/>
          </a:prstGeom>
        </p:spPr>
      </p:pic>
      <p:sp>
        <p:nvSpPr>
          <p:cNvPr id="53" name="文本框 52">
            <a:extLst>
              <a:ext uri="{FF2B5EF4-FFF2-40B4-BE49-F238E27FC236}">
                <a16:creationId xmlns:a16="http://schemas.microsoft.com/office/drawing/2014/main" id="{DEDFADF7-6D0E-4DF7-800E-3EF6D138A629}"/>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a:t>
            </a:r>
            <a:r>
              <a:rPr lang="zh-CN" altLang="en-US" sz="2800" b="1" dirty="0">
                <a:solidFill>
                  <a:srgbClr val="0070C0"/>
                </a:solidFill>
                <a:effectLst>
                  <a:outerShdw blurRad="50800" dist="38100" dir="2700000" algn="tl" rotWithShape="0">
                    <a:prstClr val="black">
                      <a:alpha val="40000"/>
                    </a:prstClr>
                  </a:outerShdw>
                </a:effectLst>
                <a:sym typeface="+mn-lt"/>
              </a:rPr>
              <a:t>专题</a:t>
            </a:r>
            <a:r>
              <a:rPr lang="zh-CN" altLang="en-US" sz="2800" b="1" dirty="0">
                <a:solidFill>
                  <a:srgbClr val="0070C0"/>
                </a:solidFill>
                <a:effectLst>
                  <a:outerShdw blurRad="50800" dist="38100" dir="2700000" algn="tl" rotWithShape="0">
                    <a:prstClr val="black">
                      <a:alpha val="40000"/>
                    </a:prstClr>
                  </a:outerShdw>
                </a:effectLst>
              </a:rPr>
              <a:t>导入</a:t>
            </a:r>
            <a:endParaRPr lang="en-US" altLang="zh-CN" sz="2800" b="1" dirty="0">
              <a:solidFill>
                <a:srgbClr val="0070C0"/>
              </a:solidFill>
              <a:cs typeface="+mn-ea"/>
              <a:sym typeface="+mn-lt"/>
            </a:endParaRPr>
          </a:p>
        </p:txBody>
      </p:sp>
    </p:spTree>
    <p:extLst>
      <p:ext uri="{BB962C8B-B14F-4D97-AF65-F5344CB8AC3E}">
        <p14:creationId xmlns:p14="http://schemas.microsoft.com/office/powerpoint/2010/main" val="27434371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8"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1669057" y="1593898"/>
            <a:ext cx="3416320" cy="523220"/>
          </a:xfrm>
          <a:prstGeom prst="rect">
            <a:avLst/>
          </a:prstGeom>
          <a:noFill/>
        </p:spPr>
        <p:txBody>
          <a:bodyPr wrap="none" rtlCol="0">
            <a:spAutoFit/>
          </a:bodyPr>
          <a:lstStyle/>
          <a:p>
            <a:r>
              <a:rPr lang="zh-CN" altLang="en-US" sz="2800" b="1" dirty="0"/>
              <a:t>课程思政的正式提出</a:t>
            </a:r>
          </a:p>
        </p:txBody>
      </p:sp>
      <p:sp>
        <p:nvSpPr>
          <p:cNvPr id="54" name="文本框 53">
            <a:extLst>
              <a:ext uri="{FF2B5EF4-FFF2-40B4-BE49-F238E27FC236}">
                <a16:creationId xmlns:a16="http://schemas.microsoft.com/office/drawing/2014/main" id="{8130C3B1-E275-4708-9AB1-0C1509F873ED}"/>
              </a:ext>
            </a:extLst>
          </p:cNvPr>
          <p:cNvSpPr txBox="1"/>
          <p:nvPr/>
        </p:nvSpPr>
        <p:spPr>
          <a:xfrm>
            <a:off x="1064811" y="2291695"/>
            <a:ext cx="10062378" cy="2775760"/>
          </a:xfrm>
          <a:prstGeom prst="rect">
            <a:avLst/>
          </a:prstGeom>
          <a:noFill/>
        </p:spPr>
        <p:txBody>
          <a:bodyPr wrap="square">
            <a:spAutoFit/>
          </a:bodyPr>
          <a:lstStyle/>
          <a:p>
            <a:pPr>
              <a:lnSpc>
                <a:spcPct val="150000"/>
              </a:lnSpc>
            </a:pPr>
            <a:r>
              <a:rPr lang="en-US" altLang="zh-CN" sz="2400" dirty="0">
                <a:latin typeface="宋体" panose="02010600030101010101" pitchFamily="2" charset="-122"/>
                <a:ea typeface="宋体" panose="02010600030101010101" pitchFamily="2" charset="-122"/>
              </a:rPr>
              <a:t>    2016</a:t>
            </a:r>
            <a:r>
              <a:rPr lang="zh-CN" altLang="en-US" sz="2400" dirty="0">
                <a:latin typeface="宋体" panose="02010600030101010101" pitchFamily="2" charset="-122"/>
                <a:ea typeface="宋体" panose="02010600030101010101" pitchFamily="2" charset="-122"/>
              </a:rPr>
              <a:t>年</a:t>
            </a:r>
            <a:r>
              <a:rPr lang="en-US" altLang="zh-CN" sz="2400" dirty="0">
                <a:latin typeface="宋体" panose="02010600030101010101" pitchFamily="2" charset="-122"/>
                <a:ea typeface="宋体" panose="02010600030101010101" pitchFamily="2" charset="-122"/>
              </a:rPr>
              <a:t>12</a:t>
            </a:r>
            <a:r>
              <a:rPr lang="zh-CN" altLang="en-US" sz="2400" dirty="0">
                <a:latin typeface="宋体" panose="02010600030101010101" pitchFamily="2" charset="-122"/>
                <a:ea typeface="宋体" panose="02010600030101010101" pitchFamily="2" charset="-122"/>
              </a:rPr>
              <a:t>月</a:t>
            </a:r>
            <a:r>
              <a:rPr lang="en-US" altLang="zh-CN" sz="2400" dirty="0">
                <a:latin typeface="宋体" panose="02010600030101010101" pitchFamily="2" charset="-122"/>
                <a:ea typeface="宋体" panose="02010600030101010101" pitchFamily="2" charset="-122"/>
              </a:rPr>
              <a:t>8</a:t>
            </a:r>
            <a:r>
              <a:rPr lang="zh-CN" altLang="en-US" sz="2400" dirty="0">
                <a:latin typeface="宋体" panose="02010600030101010101" pitchFamily="2" charset="-122"/>
                <a:ea typeface="宋体" panose="02010600030101010101" pitchFamily="2" charset="-122"/>
              </a:rPr>
              <a:t>日，在全国高校思想政治工作会议上，习近平总书记提出“要用好课堂教学这个主渠道，思想政治理论课要坚持在改进中加强，提升思想政治教育亲和力和针对性，满足学生成长发展需求和期待，其他各门课都要</a:t>
            </a:r>
            <a:r>
              <a:rPr lang="zh-CN" altLang="en-US" sz="2400" b="1" dirty="0">
                <a:latin typeface="宋体" panose="02010600030101010101" pitchFamily="2" charset="-122"/>
                <a:ea typeface="宋体" panose="02010600030101010101" pitchFamily="2" charset="-122"/>
              </a:rPr>
              <a:t>守好一段渠、种好责任田</a:t>
            </a:r>
            <a:r>
              <a:rPr lang="zh-CN" altLang="en-US" sz="2400" dirty="0">
                <a:latin typeface="宋体" panose="02010600030101010101" pitchFamily="2" charset="-122"/>
                <a:ea typeface="宋体" panose="02010600030101010101" pitchFamily="2" charset="-122"/>
              </a:rPr>
              <a:t>，使</a:t>
            </a:r>
            <a:r>
              <a:rPr lang="zh-CN" altLang="en-US" sz="2400" b="1" dirty="0">
                <a:solidFill>
                  <a:srgbClr val="C00000"/>
                </a:solidFill>
                <a:latin typeface="宋体" panose="02010600030101010101" pitchFamily="2" charset="-122"/>
                <a:ea typeface="宋体" panose="02010600030101010101" pitchFamily="2" charset="-122"/>
              </a:rPr>
              <a:t>各类课程与思想政治理论课同向同行，形成协同效应</a:t>
            </a:r>
            <a:r>
              <a:rPr lang="zh-CN" altLang="en-US" sz="2400" dirty="0">
                <a:latin typeface="宋体" panose="02010600030101010101" pitchFamily="2" charset="-122"/>
                <a:ea typeface="宋体" panose="02010600030101010101" pitchFamily="2" charset="-122"/>
              </a:rPr>
              <a:t>。”</a:t>
            </a:r>
          </a:p>
        </p:txBody>
      </p:sp>
      <p:pic>
        <p:nvPicPr>
          <p:cNvPr id="10" name="图片 9">
            <a:extLst>
              <a:ext uri="{FF2B5EF4-FFF2-40B4-BE49-F238E27FC236}">
                <a16:creationId xmlns:a16="http://schemas.microsoft.com/office/drawing/2014/main" id="{2AFA9E86-7168-4189-B1CA-013C71A7444D}"/>
              </a:ext>
            </a:extLst>
          </p:cNvPr>
          <p:cNvPicPr>
            <a:picLocks noChangeAspect="1"/>
          </p:cNvPicPr>
          <p:nvPr/>
        </p:nvPicPr>
        <p:blipFill>
          <a:blip r:embed="rId3"/>
          <a:stretch>
            <a:fillRect/>
          </a:stretch>
        </p:blipFill>
        <p:spPr>
          <a:xfrm>
            <a:off x="8720473" y="390895"/>
            <a:ext cx="2578359" cy="1720249"/>
          </a:xfrm>
          <a:prstGeom prst="rect">
            <a:avLst/>
          </a:prstGeom>
        </p:spPr>
      </p:pic>
    </p:spTree>
    <p:extLst>
      <p:ext uri="{BB962C8B-B14F-4D97-AF65-F5344CB8AC3E}">
        <p14:creationId xmlns:p14="http://schemas.microsoft.com/office/powerpoint/2010/main" val="33246256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1173181" y="1415546"/>
            <a:ext cx="3416320" cy="523220"/>
          </a:xfrm>
          <a:prstGeom prst="rect">
            <a:avLst/>
          </a:prstGeom>
          <a:noFill/>
        </p:spPr>
        <p:txBody>
          <a:bodyPr wrap="none" rtlCol="0">
            <a:spAutoFit/>
          </a:bodyPr>
          <a:lstStyle/>
          <a:p>
            <a:r>
              <a:rPr lang="zh-CN" altLang="en-US" sz="2800" b="1" dirty="0"/>
              <a:t>课程思政的基本内涵</a:t>
            </a:r>
          </a:p>
        </p:txBody>
      </p:sp>
      <p:sp>
        <p:nvSpPr>
          <p:cNvPr id="54" name="文本框 53">
            <a:extLst>
              <a:ext uri="{FF2B5EF4-FFF2-40B4-BE49-F238E27FC236}">
                <a16:creationId xmlns:a16="http://schemas.microsoft.com/office/drawing/2014/main" id="{8130C3B1-E275-4708-9AB1-0C1509F873ED}"/>
              </a:ext>
            </a:extLst>
          </p:cNvPr>
          <p:cNvSpPr txBox="1"/>
          <p:nvPr/>
        </p:nvSpPr>
        <p:spPr>
          <a:xfrm>
            <a:off x="471807" y="2280518"/>
            <a:ext cx="11127189" cy="2775760"/>
          </a:xfrm>
          <a:prstGeom prst="rect">
            <a:avLst/>
          </a:prstGeom>
          <a:noFill/>
        </p:spPr>
        <p:txBody>
          <a:bodyPr wrap="square">
            <a:spAutoFit/>
          </a:bodyPr>
          <a:lstStyle/>
          <a:p>
            <a:pPr>
              <a:lnSpc>
                <a:spcPct val="150000"/>
              </a:lnSpc>
            </a:pPr>
            <a:r>
              <a:rPr lang="zh-CN" altLang="en-US" sz="2400" dirty="0">
                <a:latin typeface="宋体" panose="02010600030101010101" pitchFamily="2" charset="-122"/>
                <a:ea typeface="宋体" panose="02010600030101010101" pitchFamily="2" charset="-122"/>
              </a:rPr>
              <a:t>    在学校思想政治理论课教师座谈会上，习近平总书记指出：“思想政治理论课是落实立德树人根本任务的关键课程”，“思政课作用不可替代，思政课教师队伍责任重大”。同时，习近平总书记还提出思想政治理论课改革创新要坚持“八个相统一”，其中包括“要</a:t>
            </a:r>
            <a:r>
              <a:rPr lang="zh-CN" altLang="en-US" sz="2400" b="1" dirty="0">
                <a:solidFill>
                  <a:srgbClr val="C00000"/>
                </a:solidFill>
                <a:latin typeface="宋体" panose="02010600030101010101" pitchFamily="2" charset="-122"/>
                <a:ea typeface="宋体" panose="02010600030101010101" pitchFamily="2" charset="-122"/>
              </a:rPr>
              <a:t>坚持显性教育和隐性教育</a:t>
            </a:r>
            <a:r>
              <a:rPr lang="zh-CN" altLang="en-US" sz="2400" dirty="0">
                <a:latin typeface="宋体" panose="02010600030101010101" pitchFamily="2" charset="-122"/>
                <a:ea typeface="宋体" panose="02010600030101010101" pitchFamily="2" charset="-122"/>
              </a:rPr>
              <a:t>相统一，</a:t>
            </a:r>
            <a:r>
              <a:rPr lang="zh-CN" altLang="en-US" sz="2400" b="1" dirty="0">
                <a:solidFill>
                  <a:srgbClr val="C00000"/>
                </a:solidFill>
                <a:latin typeface="宋体" panose="02010600030101010101" pitchFamily="2" charset="-122"/>
                <a:ea typeface="宋体" panose="02010600030101010101" pitchFamily="2" charset="-122"/>
              </a:rPr>
              <a:t>挖掘其他课程和教学方式中蕴含的思想政治教育资源</a:t>
            </a:r>
            <a:r>
              <a:rPr lang="zh-CN" altLang="en-US" sz="2400" dirty="0">
                <a:latin typeface="宋体" panose="02010600030101010101" pitchFamily="2" charset="-122"/>
                <a:ea typeface="宋体" panose="02010600030101010101" pitchFamily="2" charset="-122"/>
              </a:rPr>
              <a:t>，实现全员全程全方位育人”。</a:t>
            </a:r>
          </a:p>
        </p:txBody>
      </p:sp>
      <p:pic>
        <p:nvPicPr>
          <p:cNvPr id="10" name="图片 9">
            <a:extLst>
              <a:ext uri="{FF2B5EF4-FFF2-40B4-BE49-F238E27FC236}">
                <a16:creationId xmlns:a16="http://schemas.microsoft.com/office/drawing/2014/main" id="{2AFA9E86-7168-4189-B1CA-013C71A7444D}"/>
              </a:ext>
            </a:extLst>
          </p:cNvPr>
          <p:cNvPicPr>
            <a:picLocks noChangeAspect="1"/>
          </p:cNvPicPr>
          <p:nvPr/>
        </p:nvPicPr>
        <p:blipFill>
          <a:blip r:embed="rId3"/>
          <a:stretch>
            <a:fillRect/>
          </a:stretch>
        </p:blipFill>
        <p:spPr>
          <a:xfrm>
            <a:off x="8720473" y="390895"/>
            <a:ext cx="2578359" cy="1720249"/>
          </a:xfrm>
          <a:prstGeom prst="rect">
            <a:avLst/>
          </a:prstGeom>
        </p:spPr>
      </p:pic>
      <p:sp>
        <p:nvSpPr>
          <p:cNvPr id="2" name="文本框 1">
            <a:extLst>
              <a:ext uri="{FF2B5EF4-FFF2-40B4-BE49-F238E27FC236}">
                <a16:creationId xmlns:a16="http://schemas.microsoft.com/office/drawing/2014/main" id="{4C594965-D589-405E-8FF2-E32322CEC029}"/>
              </a:ext>
            </a:extLst>
          </p:cNvPr>
          <p:cNvSpPr txBox="1"/>
          <p:nvPr/>
        </p:nvSpPr>
        <p:spPr>
          <a:xfrm>
            <a:off x="1594412" y="5398030"/>
            <a:ext cx="2031325" cy="461665"/>
          </a:xfrm>
          <a:prstGeom prst="rect">
            <a:avLst/>
          </a:prstGeom>
          <a:noFill/>
        </p:spPr>
        <p:txBody>
          <a:bodyPr wrap="none" rtlCol="0">
            <a:spAutoFit/>
          </a:bodyPr>
          <a:lstStyle/>
          <a:p>
            <a:r>
              <a:rPr lang="zh-CN" altLang="en-US" sz="2400" b="1" dirty="0"/>
              <a:t>课程思政元素</a:t>
            </a:r>
          </a:p>
        </p:txBody>
      </p:sp>
      <p:sp>
        <p:nvSpPr>
          <p:cNvPr id="4" name="箭头: 下 3">
            <a:extLst>
              <a:ext uri="{FF2B5EF4-FFF2-40B4-BE49-F238E27FC236}">
                <a16:creationId xmlns:a16="http://schemas.microsoft.com/office/drawing/2014/main" id="{AAF874D6-F748-4F2D-A84C-84343C6C55D0}"/>
              </a:ext>
            </a:extLst>
          </p:cNvPr>
          <p:cNvSpPr/>
          <p:nvPr/>
        </p:nvSpPr>
        <p:spPr>
          <a:xfrm>
            <a:off x="2304661" y="5056278"/>
            <a:ext cx="485192" cy="341752"/>
          </a:xfrm>
          <a:prstGeom prst="down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6280525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1173181" y="1415546"/>
            <a:ext cx="3416320" cy="523220"/>
          </a:xfrm>
          <a:prstGeom prst="rect">
            <a:avLst/>
          </a:prstGeom>
          <a:noFill/>
        </p:spPr>
        <p:txBody>
          <a:bodyPr wrap="none" rtlCol="0">
            <a:spAutoFit/>
          </a:bodyPr>
          <a:lstStyle/>
          <a:p>
            <a:r>
              <a:rPr lang="zh-CN" altLang="en-US" sz="2800" b="1" dirty="0"/>
              <a:t>课程思政的基本内涵</a:t>
            </a:r>
          </a:p>
        </p:txBody>
      </p:sp>
      <p:pic>
        <p:nvPicPr>
          <p:cNvPr id="10" name="图片 9">
            <a:extLst>
              <a:ext uri="{FF2B5EF4-FFF2-40B4-BE49-F238E27FC236}">
                <a16:creationId xmlns:a16="http://schemas.microsoft.com/office/drawing/2014/main" id="{2AFA9E86-7168-4189-B1CA-013C71A7444D}"/>
              </a:ext>
            </a:extLst>
          </p:cNvPr>
          <p:cNvPicPr>
            <a:picLocks noChangeAspect="1"/>
          </p:cNvPicPr>
          <p:nvPr/>
        </p:nvPicPr>
        <p:blipFill>
          <a:blip r:embed="rId3"/>
          <a:stretch>
            <a:fillRect/>
          </a:stretch>
        </p:blipFill>
        <p:spPr>
          <a:xfrm>
            <a:off x="8720473" y="390895"/>
            <a:ext cx="2578359" cy="1720249"/>
          </a:xfrm>
          <a:prstGeom prst="rect">
            <a:avLst/>
          </a:prstGeom>
        </p:spPr>
      </p:pic>
      <p:sp>
        <p:nvSpPr>
          <p:cNvPr id="55" name="文本框 54">
            <a:extLst>
              <a:ext uri="{FF2B5EF4-FFF2-40B4-BE49-F238E27FC236}">
                <a16:creationId xmlns:a16="http://schemas.microsoft.com/office/drawing/2014/main" id="{6052C8CC-64D1-4DBA-BF89-4DDDE71B4954}"/>
              </a:ext>
            </a:extLst>
          </p:cNvPr>
          <p:cNvSpPr txBox="1"/>
          <p:nvPr/>
        </p:nvSpPr>
        <p:spPr>
          <a:xfrm>
            <a:off x="1059160" y="2687039"/>
            <a:ext cx="10426106" cy="2308324"/>
          </a:xfrm>
          <a:prstGeom prst="rect">
            <a:avLst/>
          </a:prstGeom>
          <a:noFill/>
        </p:spPr>
        <p:txBody>
          <a:bodyPr wrap="square">
            <a:spAutoFit/>
          </a:bodyPr>
          <a:lstStyle/>
          <a:p>
            <a:r>
              <a:rPr lang="zh-CN" altLang="en-US" sz="2400" dirty="0"/>
              <a:t>        </a:t>
            </a:r>
            <a:r>
              <a:rPr lang="zh-CN" altLang="en-US" sz="2400" b="1" dirty="0"/>
              <a:t>“课程思政”</a:t>
            </a:r>
            <a:r>
              <a:rPr lang="zh-CN" altLang="en-US" sz="2400" dirty="0"/>
              <a:t>不仅要直接</a:t>
            </a:r>
            <a:r>
              <a:rPr lang="zh-CN" altLang="en-US" sz="2400" b="1" dirty="0"/>
              <a:t>为专业培养目标服务</a:t>
            </a:r>
            <a:r>
              <a:rPr lang="zh-CN" altLang="en-US" sz="2400" dirty="0"/>
              <a:t>，而且要</a:t>
            </a:r>
            <a:r>
              <a:rPr lang="zh-CN" altLang="en-US" sz="2400" b="1" dirty="0"/>
              <a:t>体现不同类型高校的办学特色</a:t>
            </a:r>
            <a:r>
              <a:rPr lang="zh-CN" altLang="en-US" sz="2400" dirty="0"/>
              <a:t>。比如，研究型高校要突出创新意识、创新精神、创新人格的育人要求，应用型高校要突出敬业精神、工匠精神及责任意识的培养，</a:t>
            </a:r>
            <a:r>
              <a:rPr lang="zh-CN" altLang="en-US" sz="2400" b="1" dirty="0"/>
              <a:t>师范专业型高校要重视“学高为师，身正为范”的师德教育</a:t>
            </a:r>
            <a:r>
              <a:rPr lang="zh-CN" altLang="en-US" sz="2400" dirty="0"/>
              <a:t>，等等。为此，不同类型高校的校史、校风、校训、教风、学风、校貌等各个方面都渗透着育人的元素。</a:t>
            </a:r>
          </a:p>
        </p:txBody>
      </p:sp>
    </p:spTree>
    <p:extLst>
      <p:ext uri="{BB962C8B-B14F-4D97-AF65-F5344CB8AC3E}">
        <p14:creationId xmlns:p14="http://schemas.microsoft.com/office/powerpoint/2010/main" val="22999183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300065" y="1574454"/>
            <a:ext cx="9591869" cy="3999428"/>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辩证思考</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一位教师曾经这样说过</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你看吧，我们数学</a:t>
            </a:r>
            <a:r>
              <a:rPr lang="zh-CN" altLang="en-US" sz="2400" b="1" dirty="0">
                <a:latin typeface="黑体" panose="02010609060101010101" pitchFamily="49" charset="-122"/>
                <a:ea typeface="黑体" panose="02010609060101010101" pitchFamily="49" charset="-122"/>
              </a:rPr>
              <a:t>本来课时就不够，还得让我们上思政课，况且我们本身也不会上思政课。</a:t>
            </a:r>
            <a:r>
              <a:rPr lang="zh-CN" altLang="en-US" sz="2400" dirty="0">
                <a:latin typeface="黑体" panose="02010609060101010101" pitchFamily="49" charset="-122"/>
                <a:ea typeface="黑体" panose="02010609060101010101" pitchFamily="49" charset="-122"/>
              </a:rPr>
              <a:t>”</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黑体" panose="02010609060101010101" pitchFamily="49" charset="-122"/>
                <a:ea typeface="黑体" panose="02010609060101010101" pitchFamily="49" charset="-122"/>
              </a:rPr>
              <a:t>    </a:t>
            </a:r>
            <a:r>
              <a:rPr lang="zh-CN" altLang="en-US" sz="2400" dirty="0">
                <a:latin typeface="黑体" panose="02010609060101010101" pitchFamily="49" charset="-122"/>
                <a:ea typeface="黑体" panose="02010609060101010101" pitchFamily="49" charset="-122"/>
              </a:rPr>
              <a:t>请思考这位老师的说法是否正确？课程思政就是让专业课老师上思政课吗？课程思政又能否取代思政课程呢？两者有什么相同点和不同点吗？</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黑体" panose="02010609060101010101" pitchFamily="49" charset="-122"/>
                <a:ea typeface="黑体" panose="02010609060101010101" pitchFamily="49" charset="-122"/>
              </a:rPr>
              <a:t>    </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64941151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23895" y="372793"/>
            <a:ext cx="3474183" cy="523220"/>
          </a:xfrm>
          <a:prstGeom prst="rect">
            <a:avLst/>
          </a:prstGeom>
          <a:noFill/>
        </p:spPr>
        <p:txBody>
          <a:bodyPr wrap="square">
            <a:spAutoFit/>
          </a:bodyPr>
          <a:lstStyle/>
          <a:p>
            <a:r>
              <a:rPr lang="en-US" altLang="zh-CN" sz="2800" b="1" dirty="0">
                <a:solidFill>
                  <a:srgbClr val="4276AA"/>
                </a:solidFill>
                <a:cs typeface="+mn-ea"/>
                <a:sym typeface="+mn-lt"/>
              </a:rPr>
              <a:t>1.4 / </a:t>
            </a:r>
            <a:r>
              <a:rPr lang="zh-CN" altLang="en-US" sz="2800" b="1" dirty="0">
                <a:solidFill>
                  <a:srgbClr val="4276AA"/>
                </a:solidFill>
                <a:cs typeface="+mn-ea"/>
                <a:sym typeface="+mn-lt"/>
              </a:rPr>
              <a:t>课程对象</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文本框 1">
            <a:extLst>
              <a:ext uri="{FF2B5EF4-FFF2-40B4-BE49-F238E27FC236}">
                <a16:creationId xmlns:a16="http://schemas.microsoft.com/office/drawing/2014/main" id="{ECA1BC3E-83ED-496B-9B3E-F0BDA3F34721}"/>
              </a:ext>
            </a:extLst>
          </p:cNvPr>
          <p:cNvSpPr txBox="1"/>
          <p:nvPr/>
        </p:nvSpPr>
        <p:spPr>
          <a:xfrm>
            <a:off x="119385" y="1065387"/>
            <a:ext cx="11377289" cy="830997"/>
          </a:xfrm>
          <a:prstGeom prst="rect">
            <a:avLst/>
          </a:prstGeom>
          <a:noFill/>
        </p:spPr>
        <p:txBody>
          <a:bodyPr wrap="square" rtlCol="0">
            <a:spAutoFit/>
          </a:bodyPr>
          <a:lstStyle/>
          <a:p>
            <a:pPr indent="457200" algn="just"/>
            <a:r>
              <a:rPr lang="zh-CN" altLang="en-US" sz="2400" dirty="0"/>
              <a:t>         本门课程主要针对</a:t>
            </a:r>
            <a:r>
              <a:rPr lang="zh-CN" altLang="en-US" sz="2400" b="1" dirty="0"/>
              <a:t>中等职业教育</a:t>
            </a:r>
            <a:r>
              <a:rPr lang="zh-CN" altLang="en-US" sz="2400" dirty="0"/>
              <a:t>的会计课程标准和教材展开分析研究，因此</a:t>
            </a:r>
            <a:endParaRPr lang="en-US" altLang="zh-CN" sz="2400" dirty="0"/>
          </a:p>
          <a:p>
            <a:pPr indent="457200" algn="just"/>
            <a:r>
              <a:rPr lang="zh-CN" altLang="en-US" sz="2400" dirty="0"/>
              <a:t>了解职业教育发展的现状、特点和趋势尤为必要。</a:t>
            </a:r>
            <a:endParaRPr lang="en-US" altLang="zh-CN" sz="2400" dirty="0"/>
          </a:p>
        </p:txBody>
      </p:sp>
      <p:sp>
        <p:nvSpPr>
          <p:cNvPr id="4" name="矩形: 剪去单角 3">
            <a:extLst>
              <a:ext uri="{FF2B5EF4-FFF2-40B4-BE49-F238E27FC236}">
                <a16:creationId xmlns:a16="http://schemas.microsoft.com/office/drawing/2014/main" id="{50B39BC3-63E1-4B23-8473-2200092E5E7C}"/>
              </a:ext>
            </a:extLst>
          </p:cNvPr>
          <p:cNvSpPr/>
          <p:nvPr/>
        </p:nvSpPr>
        <p:spPr>
          <a:xfrm>
            <a:off x="1102205" y="2533650"/>
            <a:ext cx="2030562" cy="514350"/>
          </a:xfrm>
          <a:prstGeom prst="snip1Rect">
            <a:avLst/>
          </a:prstGeom>
          <a:solidFill>
            <a:srgbClr val="99CCFF"/>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dirty="0">
                <a:solidFill>
                  <a:schemeClr val="tx1"/>
                </a:solidFill>
              </a:rPr>
              <a:t>职业</a:t>
            </a:r>
          </a:p>
        </p:txBody>
      </p:sp>
      <p:sp>
        <p:nvSpPr>
          <p:cNvPr id="34" name="矩形: 剪去单角 33">
            <a:extLst>
              <a:ext uri="{FF2B5EF4-FFF2-40B4-BE49-F238E27FC236}">
                <a16:creationId xmlns:a16="http://schemas.microsoft.com/office/drawing/2014/main" id="{45A61D1F-8387-4BA4-9F9F-04E565E1769E}"/>
              </a:ext>
            </a:extLst>
          </p:cNvPr>
          <p:cNvSpPr/>
          <p:nvPr/>
        </p:nvSpPr>
        <p:spPr>
          <a:xfrm>
            <a:off x="5174025" y="2533650"/>
            <a:ext cx="2162994" cy="514350"/>
          </a:xfrm>
          <a:prstGeom prst="snip1Rect">
            <a:avLst/>
          </a:prstGeom>
          <a:solidFill>
            <a:srgbClr val="99CCFF"/>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dirty="0">
                <a:solidFill>
                  <a:schemeClr val="tx1"/>
                </a:solidFill>
              </a:rPr>
              <a:t>职业教育</a:t>
            </a:r>
          </a:p>
        </p:txBody>
      </p:sp>
      <p:sp>
        <p:nvSpPr>
          <p:cNvPr id="5" name="文本框 4">
            <a:extLst>
              <a:ext uri="{FF2B5EF4-FFF2-40B4-BE49-F238E27FC236}">
                <a16:creationId xmlns:a16="http://schemas.microsoft.com/office/drawing/2014/main" id="{E3E20BDD-4AEE-4AE3-A949-796A749A0508}"/>
              </a:ext>
            </a:extLst>
          </p:cNvPr>
          <p:cNvSpPr txBox="1"/>
          <p:nvPr/>
        </p:nvSpPr>
        <p:spPr>
          <a:xfrm>
            <a:off x="628745" y="3505200"/>
            <a:ext cx="3019330" cy="1477328"/>
          </a:xfrm>
          <a:prstGeom prst="rect">
            <a:avLst/>
          </a:prstGeom>
          <a:noFill/>
        </p:spPr>
        <p:txBody>
          <a:bodyPr wrap="square" rtlCol="0">
            <a:spAutoFit/>
          </a:bodyPr>
          <a:lstStyle/>
          <a:p>
            <a:r>
              <a:rPr lang="zh-CN" altLang="en-US" dirty="0"/>
              <a:t>是社会分工的产物，是具有一定专业素养的人为了获得一定的回报而从事的经常性的、专业化的、相对稳定的社会活动。</a:t>
            </a:r>
          </a:p>
        </p:txBody>
      </p:sp>
      <p:sp>
        <p:nvSpPr>
          <p:cNvPr id="54" name="文本框 53">
            <a:extLst>
              <a:ext uri="{FF2B5EF4-FFF2-40B4-BE49-F238E27FC236}">
                <a16:creationId xmlns:a16="http://schemas.microsoft.com/office/drawing/2014/main" id="{2EFF32D6-069A-4BE3-9EAF-689858FBDBCE}"/>
              </a:ext>
            </a:extLst>
          </p:cNvPr>
          <p:cNvSpPr txBox="1"/>
          <p:nvPr/>
        </p:nvSpPr>
        <p:spPr>
          <a:xfrm>
            <a:off x="4540205" y="3505200"/>
            <a:ext cx="3377140" cy="2308324"/>
          </a:xfrm>
          <a:prstGeom prst="rect">
            <a:avLst/>
          </a:prstGeom>
          <a:noFill/>
        </p:spPr>
        <p:txBody>
          <a:bodyPr wrap="square" rtlCol="0">
            <a:spAutoFit/>
          </a:bodyPr>
          <a:lstStyle/>
          <a:p>
            <a:r>
              <a:rPr lang="zh-CN" altLang="en-US" dirty="0"/>
              <a:t>指为了</a:t>
            </a:r>
            <a:r>
              <a:rPr lang="zh-CN" altLang="en-US" dirty="0">
                <a:solidFill>
                  <a:srgbClr val="C00000"/>
                </a:solidFill>
              </a:rPr>
              <a:t>培养高素质技术技能人才，使受教育者具备从事某种职业或者实现职业发展所需要的</a:t>
            </a:r>
            <a:r>
              <a:rPr lang="zh-CN" altLang="en-US" b="1" dirty="0">
                <a:solidFill>
                  <a:srgbClr val="C00000"/>
                </a:solidFill>
              </a:rPr>
              <a:t>职业道德、科学文化与专业知识、技术技能</a:t>
            </a:r>
            <a:r>
              <a:rPr lang="zh-CN" altLang="en-US" dirty="0">
                <a:solidFill>
                  <a:srgbClr val="C00000"/>
                </a:solidFill>
              </a:rPr>
              <a:t>等职业综合素质和行动能力</a:t>
            </a:r>
            <a:r>
              <a:rPr lang="zh-CN" altLang="en-US" dirty="0"/>
              <a:t>而实施的教育，包括</a:t>
            </a:r>
            <a:r>
              <a:rPr lang="zh-CN" altLang="en-US" b="1" dirty="0"/>
              <a:t>职业学校教育</a:t>
            </a:r>
            <a:r>
              <a:rPr lang="zh-CN" altLang="en-US" dirty="0"/>
              <a:t>和</a:t>
            </a:r>
            <a:r>
              <a:rPr lang="zh-CN" altLang="en-US" b="1" dirty="0"/>
              <a:t>职业培训</a:t>
            </a:r>
            <a:r>
              <a:rPr lang="zh-CN" altLang="en-US" dirty="0"/>
              <a:t>。</a:t>
            </a:r>
            <a:endParaRPr lang="en-US" altLang="zh-CN" dirty="0"/>
          </a:p>
          <a:p>
            <a:r>
              <a:rPr lang="en-US" altLang="zh-CN" dirty="0"/>
              <a:t>                          --《</a:t>
            </a:r>
            <a:r>
              <a:rPr lang="zh-CN" altLang="en-US" dirty="0"/>
              <a:t>职业教育法</a:t>
            </a:r>
            <a:r>
              <a:rPr lang="en-US" altLang="zh-CN" dirty="0"/>
              <a:t>》</a:t>
            </a:r>
            <a:endParaRPr lang="zh-CN" altLang="en-US" dirty="0"/>
          </a:p>
        </p:txBody>
      </p:sp>
      <p:sp>
        <p:nvSpPr>
          <p:cNvPr id="7" name="箭头: 右 6">
            <a:extLst>
              <a:ext uri="{FF2B5EF4-FFF2-40B4-BE49-F238E27FC236}">
                <a16:creationId xmlns:a16="http://schemas.microsoft.com/office/drawing/2014/main" id="{98AFE34D-1816-48AB-BF16-1B5FF5E1688A}"/>
              </a:ext>
            </a:extLst>
          </p:cNvPr>
          <p:cNvSpPr/>
          <p:nvPr/>
        </p:nvSpPr>
        <p:spPr>
          <a:xfrm>
            <a:off x="3810000" y="2619375"/>
            <a:ext cx="730205" cy="3429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箭头: 右 54">
            <a:extLst>
              <a:ext uri="{FF2B5EF4-FFF2-40B4-BE49-F238E27FC236}">
                <a16:creationId xmlns:a16="http://schemas.microsoft.com/office/drawing/2014/main" id="{BADD2545-F640-4C0D-8BB8-ADA0D62E508F}"/>
              </a:ext>
            </a:extLst>
          </p:cNvPr>
          <p:cNvSpPr/>
          <p:nvPr/>
        </p:nvSpPr>
        <p:spPr>
          <a:xfrm>
            <a:off x="7917345" y="2619375"/>
            <a:ext cx="730205" cy="3429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剪去单角 55">
            <a:extLst>
              <a:ext uri="{FF2B5EF4-FFF2-40B4-BE49-F238E27FC236}">
                <a16:creationId xmlns:a16="http://schemas.microsoft.com/office/drawing/2014/main" id="{87A6BA64-B21E-4584-BFCB-89E7A2841EA6}"/>
              </a:ext>
            </a:extLst>
          </p:cNvPr>
          <p:cNvSpPr/>
          <p:nvPr/>
        </p:nvSpPr>
        <p:spPr>
          <a:xfrm>
            <a:off x="9378277" y="2533650"/>
            <a:ext cx="2118397" cy="514350"/>
          </a:xfrm>
          <a:prstGeom prst="snip1Rect">
            <a:avLst/>
          </a:prstGeom>
          <a:solidFill>
            <a:srgbClr val="99CCFF"/>
          </a:soli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dirty="0">
                <a:solidFill>
                  <a:schemeClr val="tx1"/>
                </a:solidFill>
              </a:rPr>
              <a:t>中等职业教育</a:t>
            </a:r>
          </a:p>
        </p:txBody>
      </p:sp>
      <p:sp>
        <p:nvSpPr>
          <p:cNvPr id="57" name="文本框 56">
            <a:extLst>
              <a:ext uri="{FF2B5EF4-FFF2-40B4-BE49-F238E27FC236}">
                <a16:creationId xmlns:a16="http://schemas.microsoft.com/office/drawing/2014/main" id="{C6530D4E-08C7-475E-87F2-842C111DD965}"/>
              </a:ext>
            </a:extLst>
          </p:cNvPr>
          <p:cNvSpPr txBox="1"/>
          <p:nvPr/>
        </p:nvSpPr>
        <p:spPr>
          <a:xfrm>
            <a:off x="8934355" y="3514726"/>
            <a:ext cx="2867120" cy="1477328"/>
          </a:xfrm>
          <a:prstGeom prst="rect">
            <a:avLst/>
          </a:prstGeom>
          <a:noFill/>
        </p:spPr>
        <p:txBody>
          <a:bodyPr wrap="square">
            <a:spAutoFit/>
          </a:bodyPr>
          <a:lstStyle/>
          <a:p>
            <a:r>
              <a:rPr lang="zh-CN" altLang="en-US" dirty="0"/>
              <a:t>中等职业教育是中国</a:t>
            </a:r>
            <a:r>
              <a:rPr lang="zh-CN" altLang="en-US" dirty="0">
                <a:hlinkClick r:id="rId3">
                  <a:extLst>
                    <a:ext uri="{A12FA001-AC4F-418D-AE19-62706E023703}">
                      <ahyp:hlinkClr xmlns:ahyp="http://schemas.microsoft.com/office/drawing/2018/hyperlinkcolor" val="tx"/>
                    </a:ext>
                  </a:extLst>
                </a:hlinkClick>
              </a:rPr>
              <a:t>中等教育</a:t>
            </a:r>
            <a:r>
              <a:rPr lang="zh-CN" altLang="en-US" dirty="0"/>
              <a:t>的组成部分，担负着培养数以亿计高素质劳动者的重要任务，是</a:t>
            </a:r>
            <a:r>
              <a:rPr lang="zh-CN" altLang="en-US" dirty="0">
                <a:hlinkClick r:id="rId4">
                  <a:extLst>
                    <a:ext uri="{A12FA001-AC4F-418D-AE19-62706E023703}">
                      <ahyp:hlinkClr xmlns:ahyp="http://schemas.microsoft.com/office/drawing/2018/hyperlinkcolor" val="tx"/>
                    </a:ext>
                  </a:extLst>
                </a:hlinkClick>
              </a:rPr>
              <a:t>中国经济</a:t>
            </a:r>
            <a:r>
              <a:rPr lang="zh-CN" altLang="en-US" dirty="0">
                <a:hlinkClick r:id="rId5">
                  <a:extLst>
                    <a:ext uri="{A12FA001-AC4F-418D-AE19-62706E023703}">
                      <ahyp:hlinkClr xmlns:ahyp="http://schemas.microsoft.com/office/drawing/2018/hyperlinkcolor" val="tx"/>
                    </a:ext>
                  </a:extLst>
                </a:hlinkClick>
              </a:rPr>
              <a:t>社会发展</a:t>
            </a:r>
            <a:r>
              <a:rPr lang="zh-CN" altLang="en-US" dirty="0"/>
              <a:t>的基础。</a:t>
            </a:r>
          </a:p>
        </p:txBody>
      </p:sp>
      <p:sp>
        <p:nvSpPr>
          <p:cNvPr id="58" name="文本框 57">
            <a:extLst>
              <a:ext uri="{FF2B5EF4-FFF2-40B4-BE49-F238E27FC236}">
                <a16:creationId xmlns:a16="http://schemas.microsoft.com/office/drawing/2014/main" id="{4F4ECE46-A146-40EA-B6D4-2511E8F4DCAB}"/>
              </a:ext>
            </a:extLst>
          </p:cNvPr>
          <p:cNvSpPr txBox="1"/>
          <p:nvPr/>
        </p:nvSpPr>
        <p:spPr>
          <a:xfrm>
            <a:off x="3410531" y="5835295"/>
            <a:ext cx="8653952" cy="923330"/>
          </a:xfrm>
          <a:prstGeom prst="rect">
            <a:avLst/>
          </a:prstGeom>
          <a:solidFill>
            <a:schemeClr val="bg1"/>
          </a:solidFill>
        </p:spPr>
        <p:txBody>
          <a:bodyPr wrap="square">
            <a:spAutoFit/>
          </a:bodyPr>
          <a:lstStyle/>
          <a:p>
            <a:r>
              <a:rPr lang="en-US" altLang="zh-CN" dirty="0">
                <a:hlinkClick r:id="rId6"/>
              </a:rPr>
              <a:t>https://www.bilibili.com/video/BV13D4y1v775/?spm_id_from=333.337.search-card.all.click&amp;vd_source=aa070b0a355c4da8f8ecb34284e2ee39</a:t>
            </a:r>
            <a:r>
              <a:rPr lang="en-US" altLang="zh-CN" dirty="0"/>
              <a:t> </a:t>
            </a:r>
            <a:r>
              <a:rPr lang="zh-CN" altLang="en-US" dirty="0"/>
              <a:t>（</a:t>
            </a:r>
            <a:r>
              <a:rPr lang="en-US" altLang="zh-CN" dirty="0"/>
              <a:t>02</a:t>
            </a:r>
            <a:r>
              <a:rPr lang="zh-CN" altLang="en-US" dirty="0"/>
              <a:t>：</a:t>
            </a:r>
            <a:r>
              <a:rPr lang="en-US" altLang="zh-CN" dirty="0"/>
              <a:t>40-07</a:t>
            </a:r>
            <a:r>
              <a:rPr lang="zh-CN" altLang="en-US" dirty="0"/>
              <a:t>：</a:t>
            </a:r>
            <a:r>
              <a:rPr lang="en-US" altLang="zh-CN" dirty="0"/>
              <a:t>00</a:t>
            </a:r>
            <a:r>
              <a:rPr lang="zh-CN" altLang="en-US" dirty="0"/>
              <a:t>）</a:t>
            </a:r>
            <a:endParaRPr lang="en-US" altLang="zh-CN" dirty="0"/>
          </a:p>
          <a:p>
            <a:endParaRPr lang="zh-CN" altLang="en-US" dirty="0"/>
          </a:p>
        </p:txBody>
      </p:sp>
      <p:sp>
        <p:nvSpPr>
          <p:cNvPr id="59" name="文本框 58">
            <a:extLst>
              <a:ext uri="{FF2B5EF4-FFF2-40B4-BE49-F238E27FC236}">
                <a16:creationId xmlns:a16="http://schemas.microsoft.com/office/drawing/2014/main" id="{2703EBD9-85B2-4C11-8ACA-6373A1E87238}"/>
              </a:ext>
            </a:extLst>
          </p:cNvPr>
          <p:cNvSpPr txBox="1"/>
          <p:nvPr/>
        </p:nvSpPr>
        <p:spPr>
          <a:xfrm>
            <a:off x="81868" y="6006060"/>
            <a:ext cx="4927042" cy="369332"/>
          </a:xfrm>
          <a:prstGeom prst="rect">
            <a:avLst/>
          </a:prstGeom>
          <a:noFill/>
        </p:spPr>
        <p:txBody>
          <a:bodyPr wrap="square">
            <a:spAutoFit/>
          </a:bodyPr>
          <a:lstStyle/>
          <a:p>
            <a:r>
              <a:rPr lang="en-US" altLang="zh-CN" b="1" dirty="0"/>
              <a:t>【</a:t>
            </a:r>
            <a:r>
              <a:rPr lang="zh-CN" altLang="en-US" b="1" dirty="0"/>
              <a:t>央视评论</a:t>
            </a:r>
            <a:r>
              <a:rPr lang="en-US" altLang="zh-CN" b="1" dirty="0"/>
              <a:t>】</a:t>
            </a:r>
            <a:r>
              <a:rPr lang="zh-CN" altLang="en-US" b="1" dirty="0"/>
              <a:t>职业教育的未来</a:t>
            </a:r>
          </a:p>
        </p:txBody>
      </p:sp>
    </p:spTree>
    <p:extLst>
      <p:ext uri="{BB962C8B-B14F-4D97-AF65-F5344CB8AC3E}">
        <p14:creationId xmlns:p14="http://schemas.microsoft.com/office/powerpoint/2010/main" val="24770419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4" grpId="0"/>
      <p:bldP spid="57" grpId="0"/>
      <p:bldP spid="58" grpId="0" animBg="1"/>
      <p:bldP spid="59"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590250" y="1596118"/>
            <a:ext cx="10884596" cy="2608856"/>
          </a:xfrm>
          <a:prstGeom prst="rect">
            <a:avLst/>
          </a:prstGeom>
          <a:noFill/>
        </p:spPr>
        <p:txBody>
          <a:bodyPr wrap="square" rtlCol="0">
            <a:spAutoFit/>
          </a:bodyPr>
          <a:lstStyle/>
          <a:p>
            <a:pPr>
              <a:lnSpc>
                <a:spcPct val="150000"/>
              </a:lnSpc>
            </a:pPr>
            <a:r>
              <a:rPr lang="zh-CN" altLang="en-US" sz="2800" b="1" dirty="0"/>
              <a:t>课程思政</a:t>
            </a:r>
            <a:r>
              <a:rPr lang="en-US" altLang="zh-CN" sz="2800" b="1" dirty="0"/>
              <a:t>vs</a:t>
            </a:r>
            <a:r>
              <a:rPr lang="zh-CN" altLang="en-US" sz="2800" b="1" dirty="0"/>
              <a:t>思政课程</a:t>
            </a:r>
            <a:endParaRPr lang="en-US" altLang="zh-CN" sz="2800" b="1" dirty="0"/>
          </a:p>
          <a:p>
            <a:pPr>
              <a:lnSpc>
                <a:spcPct val="150000"/>
              </a:lnSpc>
            </a:pPr>
            <a:r>
              <a:rPr lang="zh-CN" altLang="en-US" sz="2800" dirty="0"/>
              <a:t>        课程思政绝不是把思政内容搬到专业课程上，专业课老师不能也不应当取代思政课老师。课程思政和思政课程既有联系也有区别，具体体现为：</a:t>
            </a:r>
          </a:p>
        </p:txBody>
      </p:sp>
      <p:pic>
        <p:nvPicPr>
          <p:cNvPr id="2" name="图片 1">
            <a:extLst>
              <a:ext uri="{FF2B5EF4-FFF2-40B4-BE49-F238E27FC236}">
                <a16:creationId xmlns:a16="http://schemas.microsoft.com/office/drawing/2014/main" id="{8EA00503-339B-4DC6-8C21-7F5DE8DAD882}"/>
              </a:ext>
            </a:extLst>
          </p:cNvPr>
          <p:cNvPicPr>
            <a:picLocks noChangeAspect="1"/>
          </p:cNvPicPr>
          <p:nvPr/>
        </p:nvPicPr>
        <p:blipFill>
          <a:blip r:embed="rId3"/>
          <a:stretch>
            <a:fillRect/>
          </a:stretch>
        </p:blipFill>
        <p:spPr>
          <a:xfrm>
            <a:off x="8600961" y="560557"/>
            <a:ext cx="2400300" cy="1409700"/>
          </a:xfrm>
          <a:prstGeom prst="rect">
            <a:avLst/>
          </a:prstGeom>
        </p:spPr>
      </p:pic>
    </p:spTree>
    <p:extLst>
      <p:ext uri="{BB962C8B-B14F-4D97-AF65-F5344CB8AC3E}">
        <p14:creationId xmlns:p14="http://schemas.microsoft.com/office/powerpoint/2010/main" val="36007002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628745" y="1096782"/>
            <a:ext cx="10884596" cy="669863"/>
          </a:xfrm>
          <a:prstGeom prst="rect">
            <a:avLst/>
          </a:prstGeom>
          <a:noFill/>
        </p:spPr>
        <p:txBody>
          <a:bodyPr wrap="square" rtlCol="0">
            <a:spAutoFit/>
          </a:bodyPr>
          <a:lstStyle/>
          <a:p>
            <a:pPr>
              <a:lnSpc>
                <a:spcPct val="150000"/>
              </a:lnSpc>
            </a:pPr>
            <a:r>
              <a:rPr lang="zh-CN" altLang="en-US" sz="2800" b="1" dirty="0"/>
              <a:t>课程思政</a:t>
            </a:r>
            <a:r>
              <a:rPr lang="en-US" altLang="zh-CN" sz="2800" b="1" dirty="0"/>
              <a:t>vs</a:t>
            </a:r>
            <a:r>
              <a:rPr lang="zh-CN" altLang="en-US" sz="2800" b="1" dirty="0"/>
              <a:t>思政课程</a:t>
            </a:r>
            <a:endParaRPr lang="en-US" altLang="zh-CN" sz="2800" b="1" dirty="0"/>
          </a:p>
        </p:txBody>
      </p:sp>
      <p:sp>
        <p:nvSpPr>
          <p:cNvPr id="54" name="文本框 53">
            <a:extLst>
              <a:ext uri="{FF2B5EF4-FFF2-40B4-BE49-F238E27FC236}">
                <a16:creationId xmlns:a16="http://schemas.microsoft.com/office/drawing/2014/main" id="{8130C3B1-E275-4708-9AB1-0C1509F873ED}"/>
              </a:ext>
            </a:extLst>
          </p:cNvPr>
          <p:cNvSpPr txBox="1"/>
          <p:nvPr/>
        </p:nvSpPr>
        <p:spPr>
          <a:xfrm>
            <a:off x="346413" y="1877463"/>
            <a:ext cx="11499174" cy="3883755"/>
          </a:xfrm>
          <a:prstGeom prst="rect">
            <a:avLst/>
          </a:prstGeom>
          <a:solidFill>
            <a:schemeClr val="bg1"/>
          </a:solidFill>
        </p:spPr>
        <p:txBody>
          <a:bodyPr wrap="square">
            <a:spAutoFit/>
          </a:bodyPr>
          <a:lstStyle/>
          <a:p>
            <a:pPr>
              <a:lnSpc>
                <a:spcPct val="150000"/>
              </a:lnSpc>
            </a:pPr>
            <a:r>
              <a:rPr lang="zh-CN" altLang="en-US" sz="2400" dirty="0">
                <a:latin typeface="宋体" panose="02010600030101010101" pitchFamily="2" charset="-122"/>
                <a:ea typeface="宋体" panose="02010600030101010101" pitchFamily="2" charset="-122"/>
              </a:rPr>
              <a:t>    相同点：</a:t>
            </a:r>
            <a:r>
              <a:rPr lang="zh-CN" altLang="en-US" sz="2400" b="1" dirty="0">
                <a:latin typeface="宋体" panose="02010600030101010101" pitchFamily="2" charset="-122"/>
                <a:ea typeface="宋体" panose="02010600030101010101" pitchFamily="2" charset="-122"/>
              </a:rPr>
              <a:t>（一）围绕立德树人的根本任务</a:t>
            </a:r>
          </a:p>
          <a:p>
            <a:pPr>
              <a:lnSpc>
                <a:spcPct val="150000"/>
              </a:lnSpc>
            </a:pPr>
            <a:r>
              <a:rPr lang="zh-CN" altLang="en-US" sz="2400" dirty="0">
                <a:latin typeface="宋体" panose="02010600030101010101" pitchFamily="2" charset="-122"/>
                <a:ea typeface="宋体" panose="02010600030101010101" pitchFamily="2" charset="-122"/>
              </a:rPr>
              <a:t>    党的十八大提出，“把</a:t>
            </a:r>
            <a:r>
              <a:rPr lang="zh-CN" altLang="en-US" sz="2400" b="1" dirty="0">
                <a:solidFill>
                  <a:srgbClr val="C00000"/>
                </a:solidFill>
                <a:latin typeface="宋体" panose="02010600030101010101" pitchFamily="2" charset="-122"/>
                <a:ea typeface="宋体" panose="02010600030101010101" pitchFamily="2" charset="-122"/>
              </a:rPr>
              <a:t>立德树人</a:t>
            </a:r>
            <a:r>
              <a:rPr lang="zh-CN" altLang="en-US" sz="2400" dirty="0">
                <a:latin typeface="宋体" panose="02010600030101010101" pitchFamily="2" charset="-122"/>
                <a:ea typeface="宋体" panose="02010600030101010101" pitchFamily="2" charset="-122"/>
              </a:rPr>
              <a:t>作为教育的根本任务，培养德智体美全面发展的社会主义建设者和接班人”。党的十九大报告进一步强调“要全面贯彻党的教育方针，落实立德树人根本任务”。</a:t>
            </a:r>
          </a:p>
          <a:p>
            <a:pPr>
              <a:lnSpc>
                <a:spcPct val="150000"/>
              </a:lnSpc>
            </a:pPr>
            <a:r>
              <a:rPr lang="zh-CN" altLang="en-US" sz="2400" dirty="0">
                <a:latin typeface="宋体" panose="02010600030101010101" pitchFamily="2" charset="-122"/>
                <a:ea typeface="宋体" panose="02010600030101010101" pitchFamily="2" charset="-122"/>
              </a:rPr>
              <a:t>   “把立德树人融入思想道德教育，文化知识教育、社会实践教育各环节，贯穿基础教育、</a:t>
            </a:r>
            <a:r>
              <a:rPr lang="zh-CN" altLang="en-US" sz="2400" b="1" dirty="0">
                <a:solidFill>
                  <a:srgbClr val="C00000"/>
                </a:solidFill>
                <a:latin typeface="宋体" panose="02010600030101010101" pitchFamily="2" charset="-122"/>
                <a:ea typeface="宋体" panose="02010600030101010101" pitchFamily="2" charset="-122"/>
              </a:rPr>
              <a:t>职业教育</a:t>
            </a:r>
            <a:r>
              <a:rPr lang="zh-CN" altLang="en-US" sz="2400" dirty="0">
                <a:latin typeface="宋体" panose="02010600030101010101" pitchFamily="2" charset="-122"/>
                <a:ea typeface="宋体" panose="02010600030101010101" pitchFamily="2" charset="-122"/>
              </a:rPr>
              <a:t>、高等教育各领域，</a:t>
            </a:r>
            <a:r>
              <a:rPr lang="zh-CN" altLang="en-US" sz="2400" b="1" dirty="0">
                <a:solidFill>
                  <a:srgbClr val="C00000"/>
                </a:solidFill>
                <a:latin typeface="宋体" panose="02010600030101010101" pitchFamily="2" charset="-122"/>
                <a:ea typeface="宋体" panose="02010600030101010101" pitchFamily="2" charset="-122"/>
              </a:rPr>
              <a:t>学科体系、教学体系、教材体系</a:t>
            </a:r>
            <a:r>
              <a:rPr lang="zh-CN" altLang="en-US" sz="2400" dirty="0">
                <a:latin typeface="宋体" panose="02010600030101010101" pitchFamily="2" charset="-122"/>
                <a:ea typeface="宋体" panose="02010600030101010101" pitchFamily="2" charset="-122"/>
              </a:rPr>
              <a:t>、管理体系要围绕这个目标来设计，教师要围绕这个目标来教，学生要围绕这个目标来学。”</a:t>
            </a:r>
          </a:p>
        </p:txBody>
      </p:sp>
      <p:pic>
        <p:nvPicPr>
          <p:cNvPr id="2" name="图片 1">
            <a:extLst>
              <a:ext uri="{FF2B5EF4-FFF2-40B4-BE49-F238E27FC236}">
                <a16:creationId xmlns:a16="http://schemas.microsoft.com/office/drawing/2014/main" id="{B6494BD2-0D0D-4C71-822E-7C28F6835AE9}"/>
              </a:ext>
            </a:extLst>
          </p:cNvPr>
          <p:cNvPicPr>
            <a:picLocks noChangeAspect="1"/>
          </p:cNvPicPr>
          <p:nvPr/>
        </p:nvPicPr>
        <p:blipFill>
          <a:blip r:embed="rId3"/>
          <a:stretch>
            <a:fillRect/>
          </a:stretch>
        </p:blipFill>
        <p:spPr>
          <a:xfrm>
            <a:off x="8985609" y="443728"/>
            <a:ext cx="1826229" cy="1922106"/>
          </a:xfrm>
          <a:prstGeom prst="rect">
            <a:avLst/>
          </a:prstGeom>
        </p:spPr>
      </p:pic>
    </p:spTree>
    <p:extLst>
      <p:ext uri="{BB962C8B-B14F-4D97-AF65-F5344CB8AC3E}">
        <p14:creationId xmlns:p14="http://schemas.microsoft.com/office/powerpoint/2010/main" val="8279031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628745" y="1096782"/>
            <a:ext cx="10884596" cy="669863"/>
          </a:xfrm>
          <a:prstGeom prst="rect">
            <a:avLst/>
          </a:prstGeom>
          <a:noFill/>
        </p:spPr>
        <p:txBody>
          <a:bodyPr wrap="square" rtlCol="0">
            <a:spAutoFit/>
          </a:bodyPr>
          <a:lstStyle/>
          <a:p>
            <a:pPr>
              <a:lnSpc>
                <a:spcPct val="150000"/>
              </a:lnSpc>
            </a:pPr>
            <a:r>
              <a:rPr lang="zh-CN" altLang="en-US" sz="2800" b="1" dirty="0"/>
              <a:t>课程思政</a:t>
            </a:r>
            <a:r>
              <a:rPr lang="en-US" altLang="zh-CN" sz="2800" b="1" dirty="0"/>
              <a:t>vs</a:t>
            </a:r>
            <a:r>
              <a:rPr lang="zh-CN" altLang="en-US" sz="2800" b="1" dirty="0"/>
              <a:t>思政课程</a:t>
            </a:r>
            <a:endParaRPr lang="en-US" altLang="zh-CN" sz="2800" b="1" dirty="0"/>
          </a:p>
        </p:txBody>
      </p:sp>
      <p:sp>
        <p:nvSpPr>
          <p:cNvPr id="54" name="文本框 53">
            <a:extLst>
              <a:ext uri="{FF2B5EF4-FFF2-40B4-BE49-F238E27FC236}">
                <a16:creationId xmlns:a16="http://schemas.microsoft.com/office/drawing/2014/main" id="{8130C3B1-E275-4708-9AB1-0C1509F873ED}"/>
              </a:ext>
            </a:extLst>
          </p:cNvPr>
          <p:cNvSpPr txBox="1"/>
          <p:nvPr/>
        </p:nvSpPr>
        <p:spPr>
          <a:xfrm>
            <a:off x="346413" y="1955799"/>
            <a:ext cx="11499174" cy="1137106"/>
          </a:xfrm>
          <a:prstGeom prst="rect">
            <a:avLst/>
          </a:prstGeom>
          <a:solidFill>
            <a:schemeClr val="bg1"/>
          </a:solidFill>
        </p:spPr>
        <p:txBody>
          <a:bodyPr wrap="square">
            <a:spAutoFit/>
          </a:bodyPr>
          <a:lstStyle/>
          <a:p>
            <a:pPr>
              <a:lnSpc>
                <a:spcPct val="150000"/>
              </a:lnSpc>
            </a:pPr>
            <a:r>
              <a:rPr lang="zh-CN" altLang="en-US" sz="2400" dirty="0">
                <a:latin typeface="宋体" panose="02010600030101010101" pitchFamily="2" charset="-122"/>
                <a:ea typeface="宋体" panose="02010600030101010101" pitchFamily="2" charset="-122"/>
              </a:rPr>
              <a:t>    相同点：</a:t>
            </a:r>
            <a:r>
              <a:rPr lang="zh-CN" altLang="en-US" sz="2400" b="1" dirty="0">
                <a:latin typeface="宋体" panose="02010600030101010101" pitchFamily="2" charset="-122"/>
                <a:ea typeface="宋体" panose="02010600030101010101" pitchFamily="2" charset="-122"/>
              </a:rPr>
              <a:t>（一）围绕立德树人的根本任务</a:t>
            </a:r>
          </a:p>
          <a:p>
            <a:pPr>
              <a:lnSpc>
                <a:spcPct val="150000"/>
              </a:lnSpc>
            </a:pPr>
            <a:r>
              <a:rPr lang="en-US" altLang="zh-CN" sz="2400" dirty="0"/>
              <a:t>         </a:t>
            </a:r>
            <a:r>
              <a:rPr lang="zh-CN" altLang="en-US" sz="2400" b="1" dirty="0">
                <a:solidFill>
                  <a:srgbClr val="C00000"/>
                </a:solidFill>
              </a:rPr>
              <a:t>“才者，德之资也；德者，才之帅也。 ”</a:t>
            </a:r>
            <a:endParaRPr lang="zh-CN" altLang="en-US" sz="2400" dirty="0">
              <a:latin typeface="宋体" panose="02010600030101010101" pitchFamily="2" charset="-122"/>
              <a:ea typeface="宋体" panose="02010600030101010101" pitchFamily="2" charset="-122"/>
            </a:endParaRPr>
          </a:p>
        </p:txBody>
      </p:sp>
      <p:sp>
        <p:nvSpPr>
          <p:cNvPr id="34" name="文本框 33">
            <a:extLst>
              <a:ext uri="{FF2B5EF4-FFF2-40B4-BE49-F238E27FC236}">
                <a16:creationId xmlns:a16="http://schemas.microsoft.com/office/drawing/2014/main" id="{2A8804DB-0A4D-435A-9DCC-D231D82F1D9D}"/>
              </a:ext>
            </a:extLst>
          </p:cNvPr>
          <p:cNvSpPr txBox="1"/>
          <p:nvPr/>
        </p:nvSpPr>
        <p:spPr>
          <a:xfrm>
            <a:off x="1051397" y="3313875"/>
            <a:ext cx="10097865" cy="1938992"/>
          </a:xfrm>
          <a:prstGeom prst="rect">
            <a:avLst/>
          </a:prstGeom>
          <a:noFill/>
        </p:spPr>
        <p:txBody>
          <a:bodyPr wrap="square">
            <a:spAutoFit/>
          </a:bodyPr>
          <a:lstStyle/>
          <a:p>
            <a:r>
              <a:rPr lang="zh-CN" altLang="en-US" sz="2400" dirty="0">
                <a:latin typeface="楷体" panose="02010609060101010101" pitchFamily="49" charset="-122"/>
                <a:ea typeface="楷体" panose="02010609060101010101" pitchFamily="49" charset="-122"/>
              </a:rPr>
              <a:t>这两句话出自</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资治通鉴</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周纪</a:t>
            </a:r>
            <a:r>
              <a:rPr lang="en-US" altLang="zh-CN" sz="2400" dirty="0">
                <a:latin typeface="楷体" panose="02010609060101010101" pitchFamily="49" charset="-122"/>
                <a:ea typeface="楷体" panose="02010609060101010101" pitchFamily="49" charset="-122"/>
              </a:rPr>
              <a:t>》</a:t>
            </a:r>
            <a:r>
              <a:rPr lang="zh-CN" altLang="en-US" sz="2400" dirty="0">
                <a:latin typeface="楷体" panose="02010609060101010101" pitchFamily="49" charset="-122"/>
                <a:ea typeface="楷体" panose="02010609060101010101" pitchFamily="49" charset="-122"/>
              </a:rPr>
              <a:t>，来自一个故事： 春秋时期有一位大夫叫智宣子，他要选一位继承人，他选了一个叫智瑶。有一个叫智果的人坚决反对，为么呢？他说智宣子高大威猛、才艺双全、精于骑射、勇于决断、能说会道。但是，这个人没有仁爱之心。智果警告智宣子说，你让他做继承人必有灭顶之灾。 果不其然（水灌晋阳）</a:t>
            </a:r>
            <a:r>
              <a:rPr lang="en-US" altLang="zh-CN" sz="2400" dirty="0">
                <a:latin typeface="楷体" panose="02010609060101010101" pitchFamily="49" charset="-122"/>
                <a:ea typeface="楷体" panose="02010609060101010101" pitchFamily="49" charset="-122"/>
              </a:rPr>
              <a:t>…… </a:t>
            </a:r>
            <a:endParaRPr lang="zh-CN" altLang="en-US" sz="2400" dirty="0">
              <a:latin typeface="楷体" panose="02010609060101010101" pitchFamily="49" charset="-122"/>
              <a:ea typeface="楷体" panose="02010609060101010101" pitchFamily="49" charset="-122"/>
            </a:endParaRPr>
          </a:p>
        </p:txBody>
      </p:sp>
      <p:pic>
        <p:nvPicPr>
          <p:cNvPr id="4" name="图片 3">
            <a:extLst>
              <a:ext uri="{FF2B5EF4-FFF2-40B4-BE49-F238E27FC236}">
                <a16:creationId xmlns:a16="http://schemas.microsoft.com/office/drawing/2014/main" id="{F8A85309-3CC3-4705-85E5-0527EF7CE96C}"/>
              </a:ext>
            </a:extLst>
          </p:cNvPr>
          <p:cNvPicPr>
            <a:picLocks noChangeAspect="1"/>
          </p:cNvPicPr>
          <p:nvPr/>
        </p:nvPicPr>
        <p:blipFill>
          <a:blip r:embed="rId3"/>
          <a:stretch>
            <a:fillRect/>
          </a:stretch>
        </p:blipFill>
        <p:spPr>
          <a:xfrm>
            <a:off x="8402607" y="530004"/>
            <a:ext cx="3110734" cy="1856072"/>
          </a:xfrm>
          <a:prstGeom prst="rect">
            <a:avLst/>
          </a:prstGeom>
        </p:spPr>
      </p:pic>
    </p:spTree>
    <p:extLst>
      <p:ext uri="{BB962C8B-B14F-4D97-AF65-F5344CB8AC3E}">
        <p14:creationId xmlns:p14="http://schemas.microsoft.com/office/powerpoint/2010/main" val="40907870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4">
                                            <p:txEl>
                                              <p:pRg st="1" end="1"/>
                                            </p:txEl>
                                          </p:spTgt>
                                        </p:tgtEl>
                                        <p:attrNameLst>
                                          <p:attrName>style.visibility</p:attrName>
                                        </p:attrNameLst>
                                      </p:cBhvr>
                                      <p:to>
                                        <p:strVal val="visible"/>
                                      </p:to>
                                    </p:set>
                                    <p:animEffect transition="in" filter="fade">
                                      <p:cBhvr>
                                        <p:cTn id="7" dur="500"/>
                                        <p:tgtEl>
                                          <p:spTgt spid="5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628745" y="1096782"/>
            <a:ext cx="10884596" cy="669863"/>
          </a:xfrm>
          <a:prstGeom prst="rect">
            <a:avLst/>
          </a:prstGeom>
          <a:noFill/>
        </p:spPr>
        <p:txBody>
          <a:bodyPr wrap="square" rtlCol="0">
            <a:spAutoFit/>
          </a:bodyPr>
          <a:lstStyle/>
          <a:p>
            <a:pPr>
              <a:lnSpc>
                <a:spcPct val="150000"/>
              </a:lnSpc>
            </a:pPr>
            <a:r>
              <a:rPr lang="zh-CN" altLang="en-US" sz="2800" b="1" dirty="0"/>
              <a:t>课程思政</a:t>
            </a:r>
            <a:r>
              <a:rPr lang="en-US" altLang="zh-CN" sz="2800" b="1" dirty="0"/>
              <a:t>vs</a:t>
            </a:r>
            <a:r>
              <a:rPr lang="zh-CN" altLang="en-US" sz="2800" b="1" dirty="0"/>
              <a:t>思政课程</a:t>
            </a:r>
            <a:endParaRPr lang="en-US" altLang="zh-CN" sz="2800" b="1" dirty="0"/>
          </a:p>
        </p:txBody>
      </p:sp>
      <p:sp>
        <p:nvSpPr>
          <p:cNvPr id="54" name="文本框 53">
            <a:extLst>
              <a:ext uri="{FF2B5EF4-FFF2-40B4-BE49-F238E27FC236}">
                <a16:creationId xmlns:a16="http://schemas.microsoft.com/office/drawing/2014/main" id="{8130C3B1-E275-4708-9AB1-0C1509F873ED}"/>
              </a:ext>
            </a:extLst>
          </p:cNvPr>
          <p:cNvSpPr txBox="1"/>
          <p:nvPr/>
        </p:nvSpPr>
        <p:spPr>
          <a:xfrm>
            <a:off x="841854" y="1948727"/>
            <a:ext cx="9981656" cy="559769"/>
          </a:xfrm>
          <a:prstGeom prst="rect">
            <a:avLst/>
          </a:prstGeom>
          <a:solidFill>
            <a:schemeClr val="bg1">
              <a:lumMod val="95000"/>
            </a:schemeClr>
          </a:solidFill>
        </p:spPr>
        <p:txBody>
          <a:bodyPr wrap="square">
            <a:spAutoFit/>
          </a:bodyPr>
          <a:lstStyle/>
          <a:p>
            <a:pPr>
              <a:lnSpc>
                <a:spcPct val="150000"/>
              </a:lnSpc>
            </a:pPr>
            <a:r>
              <a:rPr lang="zh-CN" altLang="en-US" sz="2400" dirty="0">
                <a:latin typeface="宋体" panose="02010600030101010101" pitchFamily="2" charset="-122"/>
                <a:ea typeface="宋体" panose="02010600030101010101" pitchFamily="2" charset="-122"/>
              </a:rPr>
              <a:t>相同点：</a:t>
            </a:r>
            <a:r>
              <a:rPr lang="zh-CN" altLang="en-US" sz="2400" b="1" dirty="0">
                <a:latin typeface="宋体" panose="02010600030101010101" pitchFamily="2" charset="-122"/>
                <a:ea typeface="宋体" panose="02010600030101010101" pitchFamily="2" charset="-122"/>
              </a:rPr>
              <a:t>（一）围绕立德树人的根本任务</a:t>
            </a:r>
          </a:p>
        </p:txBody>
      </p:sp>
      <p:sp>
        <p:nvSpPr>
          <p:cNvPr id="55" name="文本框 54">
            <a:extLst>
              <a:ext uri="{FF2B5EF4-FFF2-40B4-BE49-F238E27FC236}">
                <a16:creationId xmlns:a16="http://schemas.microsoft.com/office/drawing/2014/main" id="{A7C8055E-9CB6-499D-A719-F90EE4419997}"/>
              </a:ext>
            </a:extLst>
          </p:cNvPr>
          <p:cNvSpPr txBox="1"/>
          <p:nvPr/>
        </p:nvSpPr>
        <p:spPr>
          <a:xfrm>
            <a:off x="738454" y="3294004"/>
            <a:ext cx="10424265" cy="2803332"/>
          </a:xfrm>
          <a:prstGeom prst="rect">
            <a:avLst/>
          </a:prstGeom>
          <a:solidFill>
            <a:srgbClr val="99CCFF"/>
          </a:solidFill>
        </p:spPr>
        <p:txBody>
          <a:bodyPr wrap="square">
            <a:spAutoFit/>
          </a:bodyPr>
          <a:lstStyle/>
          <a:p>
            <a:pPr>
              <a:lnSpc>
                <a:spcPct val="150000"/>
              </a:lnSpc>
            </a:pPr>
            <a:r>
              <a:rPr lang="zh-CN" altLang="en-US" sz="2400" dirty="0">
                <a:latin typeface="宋体" panose="02010600030101010101" pitchFamily="2" charset="-122"/>
                <a:ea typeface="宋体" panose="02010600030101010101" pitchFamily="2" charset="-122"/>
              </a:rPr>
              <a:t>   “一个人只有明大德、守公德、严私德，其才方能用得其所。要立志报效祖国、服务人民，这是</a:t>
            </a:r>
            <a:r>
              <a:rPr lang="zh-CN" altLang="en-US" sz="2400" u="sng" dirty="0">
                <a:latin typeface="宋体" panose="02010600030101010101" pitchFamily="2" charset="-122"/>
                <a:ea typeface="宋体" panose="02010600030101010101" pitchFamily="2" charset="-122"/>
              </a:rPr>
              <a:t>             </a:t>
            </a:r>
            <a:r>
              <a:rPr lang="zh-CN" altLang="en-US" sz="2400" dirty="0">
                <a:latin typeface="宋体" panose="02010600030101010101" pitchFamily="2" charset="-122"/>
                <a:ea typeface="宋体" panose="02010600030101010101" pitchFamily="2" charset="-122"/>
              </a:rPr>
              <a:t>，养大德者方可成大业。同时， 还得从做好小事、管好小节开始起步， “见善则迁，有过则改” ， 踏踏实实修好</a:t>
            </a:r>
            <a:r>
              <a:rPr lang="zh-CN" altLang="en-US" sz="2400" u="sng" dirty="0">
                <a:latin typeface="宋体" panose="02010600030101010101" pitchFamily="2" charset="-122"/>
                <a:ea typeface="宋体" panose="02010600030101010101" pitchFamily="2" charset="-122"/>
              </a:rPr>
              <a:t>        </a:t>
            </a:r>
            <a:r>
              <a:rPr lang="zh-CN" altLang="en-US" sz="2400" dirty="0">
                <a:latin typeface="宋体" panose="02010600030101010101" pitchFamily="2" charset="-122"/>
                <a:ea typeface="宋体" panose="02010600030101010101" pitchFamily="2" charset="-122"/>
              </a:rPr>
              <a:t>、</a:t>
            </a:r>
            <a:r>
              <a:rPr lang="zh-CN" altLang="en-US" sz="2400" u="sng" dirty="0">
                <a:latin typeface="宋体" panose="02010600030101010101" pitchFamily="2" charset="-122"/>
                <a:ea typeface="宋体" panose="02010600030101010101" pitchFamily="2" charset="-122"/>
              </a:rPr>
              <a:t>       </a:t>
            </a:r>
            <a:r>
              <a:rPr lang="zh-CN" altLang="en-US" sz="2400" dirty="0">
                <a:latin typeface="宋体" panose="02010600030101010101" pitchFamily="2" charset="-122"/>
                <a:ea typeface="宋体" panose="02010600030101010101" pitchFamily="2" charset="-122"/>
              </a:rPr>
              <a:t>，学会劳动、学会勤俭，学会感恩、学会助人，学会谦让、学会宽容，学会自省、学会自律。”</a:t>
            </a:r>
          </a:p>
        </p:txBody>
      </p:sp>
      <p:sp>
        <p:nvSpPr>
          <p:cNvPr id="56" name="文本框 55">
            <a:extLst>
              <a:ext uri="{FF2B5EF4-FFF2-40B4-BE49-F238E27FC236}">
                <a16:creationId xmlns:a16="http://schemas.microsoft.com/office/drawing/2014/main" id="{E61DD379-E446-4B71-BF24-809017D22BD6}"/>
              </a:ext>
            </a:extLst>
          </p:cNvPr>
          <p:cNvSpPr txBox="1"/>
          <p:nvPr/>
        </p:nvSpPr>
        <p:spPr>
          <a:xfrm>
            <a:off x="910831" y="2659879"/>
            <a:ext cx="6274836" cy="583108"/>
          </a:xfrm>
          <a:prstGeom prst="rect">
            <a:avLst/>
          </a:prstGeom>
          <a:noFill/>
        </p:spPr>
        <p:txBody>
          <a:bodyPr wrap="square">
            <a:spAutoFit/>
          </a:bodyPr>
          <a:lstStyle/>
          <a:p>
            <a:pPr>
              <a:lnSpc>
                <a:spcPct val="150000"/>
              </a:lnSpc>
            </a:pPr>
            <a:r>
              <a:rPr lang="zh-CN" altLang="en-US" sz="2400" dirty="0"/>
              <a:t>引导学生“做到</a:t>
            </a:r>
            <a:r>
              <a:rPr lang="zh-CN" altLang="en-US" sz="2400" b="1" dirty="0">
                <a:solidFill>
                  <a:srgbClr val="C00000"/>
                </a:solidFill>
              </a:rPr>
              <a:t>明大德、守公德、严私德</a:t>
            </a:r>
            <a:r>
              <a:rPr lang="zh-CN" altLang="en-US" sz="2400" dirty="0"/>
              <a:t>”</a:t>
            </a:r>
            <a:endParaRPr lang="zh-CN" altLang="en-US" sz="2400" dirty="0">
              <a:latin typeface="宋体" panose="02010600030101010101" pitchFamily="2" charset="-122"/>
              <a:ea typeface="宋体" panose="02010600030101010101" pitchFamily="2" charset="-122"/>
            </a:endParaRPr>
          </a:p>
        </p:txBody>
      </p:sp>
    </p:spTree>
    <p:extLst>
      <p:ext uri="{BB962C8B-B14F-4D97-AF65-F5344CB8AC3E}">
        <p14:creationId xmlns:p14="http://schemas.microsoft.com/office/powerpoint/2010/main" val="10638478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628745" y="1096782"/>
            <a:ext cx="10884596" cy="669863"/>
          </a:xfrm>
          <a:prstGeom prst="rect">
            <a:avLst/>
          </a:prstGeom>
          <a:noFill/>
        </p:spPr>
        <p:txBody>
          <a:bodyPr wrap="square" rtlCol="0">
            <a:spAutoFit/>
          </a:bodyPr>
          <a:lstStyle/>
          <a:p>
            <a:pPr>
              <a:lnSpc>
                <a:spcPct val="150000"/>
              </a:lnSpc>
            </a:pPr>
            <a:r>
              <a:rPr lang="zh-CN" altLang="en-US" sz="2800" b="1" dirty="0"/>
              <a:t>课程思政</a:t>
            </a:r>
            <a:r>
              <a:rPr lang="en-US" altLang="zh-CN" sz="2800" b="1" dirty="0"/>
              <a:t>vs</a:t>
            </a:r>
            <a:r>
              <a:rPr lang="zh-CN" altLang="en-US" sz="2800" b="1" dirty="0"/>
              <a:t>思政课程</a:t>
            </a:r>
            <a:endParaRPr lang="en-US" altLang="zh-CN" sz="2800" b="1" dirty="0"/>
          </a:p>
        </p:txBody>
      </p:sp>
      <p:sp>
        <p:nvSpPr>
          <p:cNvPr id="54" name="文本框 53">
            <a:extLst>
              <a:ext uri="{FF2B5EF4-FFF2-40B4-BE49-F238E27FC236}">
                <a16:creationId xmlns:a16="http://schemas.microsoft.com/office/drawing/2014/main" id="{8130C3B1-E275-4708-9AB1-0C1509F873ED}"/>
              </a:ext>
            </a:extLst>
          </p:cNvPr>
          <p:cNvSpPr txBox="1"/>
          <p:nvPr/>
        </p:nvSpPr>
        <p:spPr>
          <a:xfrm>
            <a:off x="910831" y="1899400"/>
            <a:ext cx="9578136" cy="559769"/>
          </a:xfrm>
          <a:prstGeom prst="rect">
            <a:avLst/>
          </a:prstGeom>
          <a:solidFill>
            <a:schemeClr val="bg1">
              <a:lumMod val="95000"/>
            </a:schemeClr>
          </a:solidFill>
        </p:spPr>
        <p:txBody>
          <a:bodyPr wrap="square">
            <a:spAutoFit/>
          </a:bodyPr>
          <a:lstStyle/>
          <a:p>
            <a:pPr>
              <a:lnSpc>
                <a:spcPct val="150000"/>
              </a:lnSpc>
            </a:pPr>
            <a:r>
              <a:rPr lang="zh-CN" altLang="en-US" sz="2400" dirty="0">
                <a:latin typeface="宋体" panose="02010600030101010101" pitchFamily="2" charset="-122"/>
                <a:ea typeface="宋体" panose="02010600030101010101" pitchFamily="2" charset="-122"/>
              </a:rPr>
              <a:t>相同点：</a:t>
            </a:r>
            <a:r>
              <a:rPr lang="zh-CN" altLang="en-US" sz="2400" b="1" dirty="0">
                <a:latin typeface="宋体" panose="02010600030101010101" pitchFamily="2" charset="-122"/>
                <a:ea typeface="宋体" panose="02010600030101010101" pitchFamily="2" charset="-122"/>
              </a:rPr>
              <a:t>（二）坚持社会主义办学方向</a:t>
            </a:r>
          </a:p>
        </p:txBody>
      </p:sp>
      <p:pic>
        <p:nvPicPr>
          <p:cNvPr id="4" name="图片 3">
            <a:extLst>
              <a:ext uri="{FF2B5EF4-FFF2-40B4-BE49-F238E27FC236}">
                <a16:creationId xmlns:a16="http://schemas.microsoft.com/office/drawing/2014/main" id="{49C24C50-6857-45A8-B152-11090975E8BA}"/>
              </a:ext>
            </a:extLst>
          </p:cNvPr>
          <p:cNvPicPr>
            <a:picLocks noChangeAspect="1"/>
          </p:cNvPicPr>
          <p:nvPr/>
        </p:nvPicPr>
        <p:blipFill rotWithShape="1">
          <a:blip r:embed="rId3"/>
          <a:srcRect t="4051"/>
          <a:stretch/>
        </p:blipFill>
        <p:spPr>
          <a:xfrm>
            <a:off x="1279390" y="2967134"/>
            <a:ext cx="3619500" cy="2284783"/>
          </a:xfrm>
          <a:prstGeom prst="rect">
            <a:avLst/>
          </a:prstGeom>
        </p:spPr>
      </p:pic>
      <p:pic>
        <p:nvPicPr>
          <p:cNvPr id="7" name="图片 6">
            <a:extLst>
              <a:ext uri="{FF2B5EF4-FFF2-40B4-BE49-F238E27FC236}">
                <a16:creationId xmlns:a16="http://schemas.microsoft.com/office/drawing/2014/main" id="{6FAB588D-B85C-492D-B5DD-E0CCAA9B22A6}"/>
              </a:ext>
            </a:extLst>
          </p:cNvPr>
          <p:cNvPicPr>
            <a:picLocks noChangeAspect="1"/>
          </p:cNvPicPr>
          <p:nvPr/>
        </p:nvPicPr>
        <p:blipFill>
          <a:blip r:embed="rId4"/>
          <a:stretch>
            <a:fillRect/>
          </a:stretch>
        </p:blipFill>
        <p:spPr>
          <a:xfrm>
            <a:off x="5828799" y="3099268"/>
            <a:ext cx="4095750" cy="2152650"/>
          </a:xfrm>
          <a:prstGeom prst="rect">
            <a:avLst/>
          </a:prstGeom>
        </p:spPr>
      </p:pic>
      <p:sp>
        <p:nvSpPr>
          <p:cNvPr id="8" name="文本框 7">
            <a:extLst>
              <a:ext uri="{FF2B5EF4-FFF2-40B4-BE49-F238E27FC236}">
                <a16:creationId xmlns:a16="http://schemas.microsoft.com/office/drawing/2014/main" id="{22ECFC0D-D523-482B-B44F-B6AD41213DCF}"/>
              </a:ext>
            </a:extLst>
          </p:cNvPr>
          <p:cNvSpPr txBox="1"/>
          <p:nvPr/>
        </p:nvSpPr>
        <p:spPr>
          <a:xfrm>
            <a:off x="1362190" y="5837643"/>
            <a:ext cx="5091458" cy="523220"/>
          </a:xfrm>
          <a:prstGeom prst="rect">
            <a:avLst/>
          </a:prstGeom>
          <a:noFill/>
        </p:spPr>
        <p:txBody>
          <a:bodyPr wrap="none" rtlCol="0">
            <a:spAutoFit/>
          </a:bodyPr>
          <a:lstStyle/>
          <a:p>
            <a:r>
              <a:rPr lang="zh-CN" altLang="en-US" sz="2800" b="1" dirty="0"/>
              <a:t>岭师校训</a:t>
            </a:r>
            <a:r>
              <a:rPr lang="en-US" altLang="zh-CN" sz="2400" b="1" dirty="0"/>
              <a:t>:</a:t>
            </a:r>
            <a:r>
              <a:rPr lang="zh-CN" altLang="en-US" sz="2400" dirty="0"/>
              <a:t>崇德、博雅、弘志、信勇</a:t>
            </a:r>
          </a:p>
        </p:txBody>
      </p:sp>
    </p:spTree>
    <p:extLst>
      <p:ext uri="{BB962C8B-B14F-4D97-AF65-F5344CB8AC3E}">
        <p14:creationId xmlns:p14="http://schemas.microsoft.com/office/powerpoint/2010/main" val="20148757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628745" y="1096782"/>
            <a:ext cx="10884596" cy="669863"/>
          </a:xfrm>
          <a:prstGeom prst="rect">
            <a:avLst/>
          </a:prstGeom>
          <a:noFill/>
        </p:spPr>
        <p:txBody>
          <a:bodyPr wrap="square" rtlCol="0">
            <a:spAutoFit/>
          </a:bodyPr>
          <a:lstStyle/>
          <a:p>
            <a:pPr>
              <a:lnSpc>
                <a:spcPct val="150000"/>
              </a:lnSpc>
            </a:pPr>
            <a:r>
              <a:rPr lang="zh-CN" altLang="en-US" sz="2800" b="1" dirty="0"/>
              <a:t>课程思政</a:t>
            </a:r>
            <a:r>
              <a:rPr lang="en-US" altLang="zh-CN" sz="2800" b="1" dirty="0"/>
              <a:t>vs</a:t>
            </a:r>
            <a:r>
              <a:rPr lang="zh-CN" altLang="en-US" sz="2800" b="1" dirty="0"/>
              <a:t>思政课程</a:t>
            </a:r>
            <a:endParaRPr lang="en-US" altLang="zh-CN" sz="2800" b="1" dirty="0"/>
          </a:p>
        </p:txBody>
      </p:sp>
      <p:sp>
        <p:nvSpPr>
          <p:cNvPr id="54" name="文本框 53">
            <a:extLst>
              <a:ext uri="{FF2B5EF4-FFF2-40B4-BE49-F238E27FC236}">
                <a16:creationId xmlns:a16="http://schemas.microsoft.com/office/drawing/2014/main" id="{8130C3B1-E275-4708-9AB1-0C1509F873ED}"/>
              </a:ext>
            </a:extLst>
          </p:cNvPr>
          <p:cNvSpPr txBox="1"/>
          <p:nvPr/>
        </p:nvSpPr>
        <p:spPr>
          <a:xfrm>
            <a:off x="822966" y="1849182"/>
            <a:ext cx="10489430" cy="559769"/>
          </a:xfrm>
          <a:prstGeom prst="rect">
            <a:avLst/>
          </a:prstGeom>
          <a:solidFill>
            <a:schemeClr val="bg1">
              <a:lumMod val="95000"/>
            </a:schemeClr>
          </a:solidFill>
        </p:spPr>
        <p:txBody>
          <a:bodyPr wrap="square">
            <a:spAutoFit/>
          </a:bodyPr>
          <a:lstStyle/>
          <a:p>
            <a:pPr>
              <a:lnSpc>
                <a:spcPct val="150000"/>
              </a:lnSpc>
            </a:pPr>
            <a:r>
              <a:rPr lang="zh-CN" altLang="en-US" sz="2400" dirty="0">
                <a:latin typeface="宋体" panose="02010600030101010101" pitchFamily="2" charset="-122"/>
                <a:ea typeface="宋体" panose="02010600030101010101" pitchFamily="2" charset="-122"/>
              </a:rPr>
              <a:t>相同点：</a:t>
            </a:r>
            <a:r>
              <a:rPr lang="zh-CN" altLang="en-US" sz="2400" b="1" dirty="0">
                <a:latin typeface="宋体" panose="02010600030101010101" pitchFamily="2" charset="-122"/>
                <a:ea typeface="宋体" panose="02010600030101010101" pitchFamily="2" charset="-122"/>
              </a:rPr>
              <a:t>（三）坚持</a:t>
            </a:r>
            <a:r>
              <a:rPr lang="zh-CN" altLang="en-US" sz="2400" b="1" dirty="0">
                <a:solidFill>
                  <a:srgbClr val="C00000"/>
                </a:solidFill>
                <a:effectLst>
                  <a:outerShdw blurRad="38100" dist="38100" dir="2700000" algn="tl">
                    <a:srgbClr val="000000">
                      <a:alpha val="43137"/>
                    </a:srgbClr>
                  </a:outerShdw>
                </a:effectLst>
                <a:latin typeface="宋体" panose="02010600030101010101" pitchFamily="2" charset="-122"/>
                <a:ea typeface="宋体" panose="02010600030101010101" pitchFamily="2" charset="-122"/>
              </a:rPr>
              <a:t>以人民为中心</a:t>
            </a:r>
            <a:r>
              <a:rPr lang="zh-CN" altLang="en-US" sz="2400" b="1" dirty="0">
                <a:latin typeface="宋体" panose="02010600030101010101" pitchFamily="2" charset="-122"/>
                <a:ea typeface="宋体" panose="02010600030101010101" pitchFamily="2" charset="-122"/>
              </a:rPr>
              <a:t>发展教育（价值取向）</a:t>
            </a:r>
          </a:p>
        </p:txBody>
      </p:sp>
      <p:sp>
        <p:nvSpPr>
          <p:cNvPr id="55" name="文本框 54">
            <a:extLst>
              <a:ext uri="{FF2B5EF4-FFF2-40B4-BE49-F238E27FC236}">
                <a16:creationId xmlns:a16="http://schemas.microsoft.com/office/drawing/2014/main" id="{CBAE704C-442A-45EA-BF22-A57A04DF728A}"/>
              </a:ext>
            </a:extLst>
          </p:cNvPr>
          <p:cNvSpPr txBox="1"/>
          <p:nvPr/>
        </p:nvSpPr>
        <p:spPr>
          <a:xfrm>
            <a:off x="851285" y="2403184"/>
            <a:ext cx="10489430" cy="1141338"/>
          </a:xfrm>
          <a:prstGeom prst="rect">
            <a:avLst/>
          </a:prstGeom>
          <a:noFill/>
        </p:spPr>
        <p:txBody>
          <a:bodyPr wrap="square">
            <a:spAutoFit/>
          </a:bodyPr>
          <a:lstStyle/>
          <a:p>
            <a:pPr>
              <a:lnSpc>
                <a:spcPct val="150000"/>
              </a:lnSpc>
            </a:pPr>
            <a:r>
              <a:rPr lang="zh-CN" altLang="en-US" sz="2400" dirty="0"/>
              <a:t>         必须坚持教育为人民服务、为中国共产党治国理政 服务、为巩固和发展中国特色社会主义制度服务、为改革开放和社会主义现代化建设服务。</a:t>
            </a:r>
          </a:p>
        </p:txBody>
      </p:sp>
      <p:sp>
        <p:nvSpPr>
          <p:cNvPr id="56" name="文本框 55">
            <a:extLst>
              <a:ext uri="{FF2B5EF4-FFF2-40B4-BE49-F238E27FC236}">
                <a16:creationId xmlns:a16="http://schemas.microsoft.com/office/drawing/2014/main" id="{8F5E03B8-87E0-468F-BA41-2ED23E9BB6FD}"/>
              </a:ext>
            </a:extLst>
          </p:cNvPr>
          <p:cNvSpPr txBox="1"/>
          <p:nvPr/>
        </p:nvSpPr>
        <p:spPr>
          <a:xfrm>
            <a:off x="1594412" y="3689388"/>
            <a:ext cx="6096000" cy="400110"/>
          </a:xfrm>
          <a:prstGeom prst="rect">
            <a:avLst/>
          </a:prstGeom>
          <a:noFill/>
        </p:spPr>
        <p:txBody>
          <a:bodyPr wrap="square">
            <a:spAutoFit/>
          </a:bodyPr>
          <a:lstStyle/>
          <a:p>
            <a:r>
              <a:rPr lang="zh-CN" altLang="en-US" sz="2000" dirty="0">
                <a:latin typeface="黑体" panose="02010609060101010101" pitchFamily="49" charset="-122"/>
                <a:ea typeface="黑体" panose="02010609060101010101" pitchFamily="49" charset="-122"/>
              </a:rPr>
              <a:t>（全国高校思政工作会议） </a:t>
            </a:r>
          </a:p>
        </p:txBody>
      </p:sp>
      <p:sp>
        <p:nvSpPr>
          <p:cNvPr id="57" name="文本框 56">
            <a:extLst>
              <a:ext uri="{FF2B5EF4-FFF2-40B4-BE49-F238E27FC236}">
                <a16:creationId xmlns:a16="http://schemas.microsoft.com/office/drawing/2014/main" id="{33AC342B-F5B9-4BE1-9363-4645C1291E1C}"/>
              </a:ext>
            </a:extLst>
          </p:cNvPr>
          <p:cNvSpPr txBox="1"/>
          <p:nvPr/>
        </p:nvSpPr>
        <p:spPr>
          <a:xfrm>
            <a:off x="841855" y="4089498"/>
            <a:ext cx="10489430" cy="559769"/>
          </a:xfrm>
          <a:prstGeom prst="rect">
            <a:avLst/>
          </a:prstGeom>
          <a:solidFill>
            <a:schemeClr val="bg1">
              <a:lumMod val="95000"/>
            </a:schemeClr>
          </a:solidFill>
        </p:spPr>
        <p:txBody>
          <a:bodyPr wrap="square">
            <a:spAutoFit/>
          </a:bodyPr>
          <a:lstStyle>
            <a:defPPr>
              <a:defRPr lang="zh-CN"/>
            </a:defPPr>
            <a:lvl1pPr>
              <a:lnSpc>
                <a:spcPct val="150000"/>
              </a:lnSpc>
              <a:defRPr sz="2400">
                <a:latin typeface="宋体" panose="02010600030101010101" pitchFamily="2" charset="-122"/>
                <a:ea typeface="宋体" panose="02010600030101010101" pitchFamily="2" charset="-122"/>
              </a:defRPr>
            </a:lvl1pPr>
          </a:lstStyle>
          <a:p>
            <a:r>
              <a:rPr lang="zh-CN" altLang="en-US" dirty="0"/>
              <a:t>相同点：（四）坚持</a:t>
            </a:r>
            <a:r>
              <a:rPr lang="zh-CN" altLang="en-US" b="1" dirty="0">
                <a:solidFill>
                  <a:srgbClr val="C00000"/>
                </a:solidFill>
                <a:effectLst>
                  <a:outerShdw blurRad="38100" dist="38100" dir="2700000" algn="tl">
                    <a:srgbClr val="000000">
                      <a:alpha val="43137"/>
                    </a:srgbClr>
                  </a:outerShdw>
                </a:effectLst>
              </a:rPr>
              <a:t>全员全过程全方位</a:t>
            </a:r>
            <a:r>
              <a:rPr lang="zh-CN" altLang="en-US" dirty="0"/>
              <a:t>育人</a:t>
            </a:r>
          </a:p>
        </p:txBody>
      </p:sp>
      <p:sp>
        <p:nvSpPr>
          <p:cNvPr id="58" name="文本框 57">
            <a:extLst>
              <a:ext uri="{FF2B5EF4-FFF2-40B4-BE49-F238E27FC236}">
                <a16:creationId xmlns:a16="http://schemas.microsoft.com/office/drawing/2014/main" id="{8A718DE5-B187-4329-B02E-08F3F15DFB00}"/>
              </a:ext>
            </a:extLst>
          </p:cNvPr>
          <p:cNvSpPr txBox="1"/>
          <p:nvPr/>
        </p:nvSpPr>
        <p:spPr>
          <a:xfrm>
            <a:off x="917308" y="4791722"/>
            <a:ext cx="10497192" cy="830997"/>
          </a:xfrm>
          <a:prstGeom prst="rect">
            <a:avLst/>
          </a:prstGeom>
          <a:solidFill>
            <a:schemeClr val="bg1"/>
          </a:solidFill>
        </p:spPr>
        <p:txBody>
          <a:bodyPr wrap="square">
            <a:spAutoFit/>
          </a:bodyPr>
          <a:lstStyle/>
          <a:p>
            <a:r>
              <a:rPr lang="zh-CN" altLang="en-US" sz="2400" b="1" dirty="0">
                <a:solidFill>
                  <a:srgbClr val="C00000"/>
                </a:solidFill>
              </a:rPr>
              <a:t>        课程育人</a:t>
            </a:r>
            <a:r>
              <a:rPr lang="zh-CN" altLang="en-US" sz="2400" dirty="0"/>
              <a:t>、科研育人、文化育人、实践育人、网络育人、管理育人、服务育人、心理育人、资助育人、组织育人（</a:t>
            </a:r>
            <a:r>
              <a:rPr lang="en-US" altLang="zh-CN" sz="2400" dirty="0"/>
              <a:t>2018</a:t>
            </a:r>
            <a:r>
              <a:rPr lang="zh-CN" altLang="en-US" sz="2400" dirty="0"/>
              <a:t>）。 </a:t>
            </a:r>
          </a:p>
        </p:txBody>
      </p:sp>
    </p:spTree>
    <p:extLst>
      <p:ext uri="{BB962C8B-B14F-4D97-AF65-F5344CB8AC3E}">
        <p14:creationId xmlns:p14="http://schemas.microsoft.com/office/powerpoint/2010/main" val="301626786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500"/>
                                        <p:tgtEl>
                                          <p:spTgt spid="5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fade">
                                      <p:cBhvr>
                                        <p:cTn id="10"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58"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628745" y="1096782"/>
            <a:ext cx="10884596" cy="669863"/>
          </a:xfrm>
          <a:prstGeom prst="rect">
            <a:avLst/>
          </a:prstGeom>
          <a:noFill/>
        </p:spPr>
        <p:txBody>
          <a:bodyPr wrap="square" rtlCol="0">
            <a:spAutoFit/>
          </a:bodyPr>
          <a:lstStyle/>
          <a:p>
            <a:pPr>
              <a:lnSpc>
                <a:spcPct val="150000"/>
              </a:lnSpc>
            </a:pPr>
            <a:r>
              <a:rPr lang="zh-CN" altLang="en-US" sz="2800" b="1" dirty="0"/>
              <a:t>课程思政</a:t>
            </a:r>
            <a:r>
              <a:rPr lang="en-US" altLang="zh-CN" sz="2800" b="1" dirty="0"/>
              <a:t>vs</a:t>
            </a:r>
            <a:r>
              <a:rPr lang="zh-CN" altLang="en-US" sz="2800" b="1" dirty="0"/>
              <a:t>思政课程</a:t>
            </a:r>
            <a:endParaRPr lang="en-US" altLang="zh-CN" sz="2800" b="1" dirty="0"/>
          </a:p>
        </p:txBody>
      </p:sp>
      <p:sp>
        <p:nvSpPr>
          <p:cNvPr id="54" name="文本框 53">
            <a:extLst>
              <a:ext uri="{FF2B5EF4-FFF2-40B4-BE49-F238E27FC236}">
                <a16:creationId xmlns:a16="http://schemas.microsoft.com/office/drawing/2014/main" id="{8130C3B1-E275-4708-9AB1-0C1509F873ED}"/>
              </a:ext>
            </a:extLst>
          </p:cNvPr>
          <p:cNvSpPr txBox="1"/>
          <p:nvPr/>
        </p:nvSpPr>
        <p:spPr>
          <a:xfrm>
            <a:off x="4196518" y="1151828"/>
            <a:ext cx="11499174" cy="559769"/>
          </a:xfrm>
          <a:prstGeom prst="rect">
            <a:avLst/>
          </a:prstGeom>
          <a:solidFill>
            <a:schemeClr val="bg1"/>
          </a:solidFill>
        </p:spPr>
        <p:txBody>
          <a:bodyPr wrap="square">
            <a:spAutoFit/>
          </a:bodyPr>
          <a:lstStyle/>
          <a:p>
            <a:pPr>
              <a:lnSpc>
                <a:spcPct val="150000"/>
              </a:lnSpc>
            </a:pPr>
            <a:r>
              <a:rPr lang="zh-CN" altLang="en-US" sz="2400" dirty="0">
                <a:latin typeface="宋体" panose="02010600030101010101" pitchFamily="2" charset="-122"/>
                <a:ea typeface="宋体" panose="02010600030101010101" pitchFamily="2" charset="-122"/>
              </a:rPr>
              <a:t>不同点：</a:t>
            </a:r>
            <a:endParaRPr lang="zh-CN" altLang="en-US" sz="2400" b="1" dirty="0">
              <a:latin typeface="宋体" panose="02010600030101010101" pitchFamily="2" charset="-122"/>
              <a:ea typeface="宋体" panose="02010600030101010101" pitchFamily="2" charset="-122"/>
            </a:endParaRPr>
          </a:p>
        </p:txBody>
      </p:sp>
      <p:graphicFrame>
        <p:nvGraphicFramePr>
          <p:cNvPr id="2" name="表格 3">
            <a:extLst>
              <a:ext uri="{FF2B5EF4-FFF2-40B4-BE49-F238E27FC236}">
                <a16:creationId xmlns:a16="http://schemas.microsoft.com/office/drawing/2014/main" id="{6CAB7E17-6957-4C4A-83B8-0C9FD413A3A4}"/>
              </a:ext>
            </a:extLst>
          </p:cNvPr>
          <p:cNvGraphicFramePr>
            <a:graphicFrameLocks noGrp="1"/>
          </p:cNvGraphicFramePr>
          <p:nvPr>
            <p:extLst>
              <p:ext uri="{D42A27DB-BD31-4B8C-83A1-F6EECF244321}">
                <p14:modId xmlns:p14="http://schemas.microsoft.com/office/powerpoint/2010/main" val="3459847379"/>
              </p:ext>
            </p:extLst>
          </p:nvPr>
        </p:nvGraphicFramePr>
        <p:xfrm>
          <a:off x="470481" y="1828313"/>
          <a:ext cx="10793544" cy="4665282"/>
        </p:xfrm>
        <a:graphic>
          <a:graphicData uri="http://schemas.openxmlformats.org/drawingml/2006/table">
            <a:tbl>
              <a:tblPr firstRow="1" bandRow="1">
                <a:tableStyleId>{073A0DAA-6AF3-43AB-8588-CEC1D06C72B9}</a:tableStyleId>
              </a:tblPr>
              <a:tblGrid>
                <a:gridCol w="5211894">
                  <a:extLst>
                    <a:ext uri="{9D8B030D-6E8A-4147-A177-3AD203B41FA5}">
                      <a16:colId xmlns:a16="http://schemas.microsoft.com/office/drawing/2014/main" val="1936771182"/>
                    </a:ext>
                  </a:extLst>
                </a:gridCol>
                <a:gridCol w="5581650">
                  <a:extLst>
                    <a:ext uri="{9D8B030D-6E8A-4147-A177-3AD203B41FA5}">
                      <a16:colId xmlns:a16="http://schemas.microsoft.com/office/drawing/2014/main" val="2086474548"/>
                    </a:ext>
                  </a:extLst>
                </a:gridCol>
              </a:tblGrid>
              <a:tr h="404397">
                <a:tc>
                  <a:txBody>
                    <a:bodyPr/>
                    <a:lstStyle/>
                    <a:p>
                      <a:pPr algn="ctr"/>
                      <a:r>
                        <a:rPr lang="zh-CN" altLang="en-US" sz="2400" dirty="0">
                          <a:solidFill>
                            <a:schemeClr val="tx1"/>
                          </a:solidFill>
                        </a:rPr>
                        <a:t>课程思政</a:t>
                      </a:r>
                    </a:p>
                  </a:txBody>
                  <a:tcPr>
                    <a:lnB w="12700" cap="flat" cmpd="sng" algn="ctr">
                      <a:noFill/>
                      <a:prstDash val="solid"/>
                      <a:round/>
                      <a:headEnd type="none" w="med" len="med"/>
                      <a:tailEnd type="none" w="med" len="med"/>
                    </a:lnB>
                    <a:solidFill>
                      <a:srgbClr val="C00000"/>
                    </a:solidFill>
                  </a:tcPr>
                </a:tc>
                <a:tc>
                  <a:txBody>
                    <a:bodyPr/>
                    <a:lstStyle/>
                    <a:p>
                      <a:pPr algn="ctr"/>
                      <a:r>
                        <a:rPr lang="zh-CN" altLang="en-US" sz="2400" dirty="0">
                          <a:solidFill>
                            <a:schemeClr val="tx1"/>
                          </a:solidFill>
                        </a:rPr>
                        <a:t>思政课程</a:t>
                      </a:r>
                    </a:p>
                  </a:txBody>
                  <a:tcPr>
                    <a:lnB w="12700" cap="flat" cmpd="sng" algn="ctr">
                      <a:noFill/>
                      <a:prstDash val="solid"/>
                      <a:round/>
                      <a:headEnd type="none" w="med" len="med"/>
                      <a:tailEnd type="none" w="med" len="med"/>
                    </a:lnB>
                    <a:solidFill>
                      <a:srgbClr val="C00000"/>
                    </a:solidFill>
                  </a:tcPr>
                </a:tc>
                <a:extLst>
                  <a:ext uri="{0D108BD9-81ED-4DB2-BD59-A6C34878D82A}">
                    <a16:rowId xmlns:a16="http://schemas.microsoft.com/office/drawing/2014/main" val="3656450644"/>
                  </a:ext>
                </a:extLst>
              </a:tr>
              <a:tr h="3963087">
                <a:tc>
                  <a:txBody>
                    <a:bodyPr/>
                    <a:lstStyle/>
                    <a:p>
                      <a:pPr>
                        <a:lnSpc>
                          <a:spcPct val="114000"/>
                        </a:lnSpc>
                      </a:pPr>
                      <a:r>
                        <a:rPr lang="zh-CN" altLang="en-US" sz="2400" dirty="0">
                          <a:latin typeface="楷体" panose="02010609060101010101" pitchFamily="49" charset="-122"/>
                          <a:ea typeface="楷体" panose="02010609060101010101" pitchFamily="49" charset="-122"/>
                        </a:rPr>
                        <a:t>    思政课程教育教学的主要</a:t>
                      </a:r>
                      <a:r>
                        <a:rPr lang="zh-CN" altLang="en-US" sz="2400" b="1" dirty="0">
                          <a:latin typeface="楷体" panose="02010609060101010101" pitchFamily="49" charset="-122"/>
                          <a:ea typeface="楷体" panose="02010609060101010101" pitchFamily="49" charset="-122"/>
                        </a:rPr>
                        <a:t>功能</a:t>
                      </a:r>
                      <a:r>
                        <a:rPr lang="zh-CN" altLang="en-US" sz="2400" dirty="0">
                          <a:latin typeface="楷体" panose="02010609060101010101" pitchFamily="49" charset="-122"/>
                          <a:ea typeface="楷体" panose="02010609060101010101" pitchFamily="49" charset="-122"/>
                        </a:rPr>
                        <a:t>是传播马克思主义理论和我们党的创新理论，特别是用习近平新时代中国特色社会主义思想铸魂育人，教育引导学生掌握科学理论知识，坚定理想信念，坚定“四个自信”、树立正确的世界观、人生观和价值观，厚植爱国主义情怀，养成优良的思想品德、健康心理，主要体现出的是</a:t>
                      </a:r>
                      <a:r>
                        <a:rPr lang="zh-CN" altLang="en-US" sz="2400" b="1" dirty="0">
                          <a:solidFill>
                            <a:srgbClr val="C00000"/>
                          </a:solidFill>
                          <a:latin typeface="楷体" panose="02010609060101010101" pitchFamily="49" charset="-122"/>
                          <a:ea typeface="楷体" panose="02010609060101010101" pitchFamily="49" charset="-122"/>
                        </a:rPr>
                        <a:t>立德和育人</a:t>
                      </a:r>
                      <a:r>
                        <a:rPr lang="zh-CN" altLang="en-US" sz="2400" dirty="0">
                          <a:latin typeface="楷体" panose="02010609060101010101" pitchFamily="49" charset="-122"/>
                          <a:ea typeface="楷体" panose="02010609060101010101" pitchFamily="49" charset="-122"/>
                        </a:rPr>
                        <a:t>的特征要求。</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14000"/>
                        </a:lnSpc>
                      </a:pPr>
                      <a:r>
                        <a:rPr lang="zh-CN" altLang="en-US" sz="2400" dirty="0">
                          <a:latin typeface="楷体" panose="02010609060101010101" pitchFamily="49" charset="-122"/>
                          <a:ea typeface="楷体" panose="02010609060101010101" pitchFamily="49" charset="-122"/>
                        </a:rPr>
                        <a:t>    课程思政的主要</a:t>
                      </a:r>
                      <a:r>
                        <a:rPr lang="zh-CN" altLang="en-US" sz="2400" b="1" dirty="0">
                          <a:latin typeface="楷体" panose="02010609060101010101" pitchFamily="49" charset="-122"/>
                          <a:ea typeface="楷体" panose="02010609060101010101" pitchFamily="49" charset="-122"/>
                        </a:rPr>
                        <a:t>功能</a:t>
                      </a:r>
                      <a:r>
                        <a:rPr lang="zh-CN" altLang="en-US" sz="2400" dirty="0">
                          <a:latin typeface="楷体" panose="02010609060101010101" pitchFamily="49" charset="-122"/>
                          <a:ea typeface="楷体" panose="02010609060101010101" pitchFamily="49" charset="-122"/>
                        </a:rPr>
                        <a:t>是通过系统专业的知识体系和实际技能的教育教学，培养学生成长成才，把爱国情、强国志、报国行自觉融入坚持和发展中国特色社会主义事业、建设社会主义现代化强国、实现中华民族伟大复兴的奋斗之中，主要体现出</a:t>
                      </a:r>
                      <a:r>
                        <a:rPr lang="zh-CN" altLang="en-US" sz="2400" b="1" dirty="0">
                          <a:solidFill>
                            <a:srgbClr val="C00000"/>
                          </a:solidFill>
                          <a:latin typeface="楷体" panose="02010609060101010101" pitchFamily="49" charset="-122"/>
                          <a:ea typeface="楷体" panose="02010609060101010101" pitchFamily="49" charset="-122"/>
                        </a:rPr>
                        <a:t>树人与育才</a:t>
                      </a:r>
                      <a:r>
                        <a:rPr lang="zh-CN" altLang="en-US" sz="2400" dirty="0">
                          <a:latin typeface="楷体" panose="02010609060101010101" pitchFamily="49" charset="-122"/>
                          <a:ea typeface="楷体" panose="02010609060101010101" pitchFamily="49" charset="-122"/>
                        </a:rPr>
                        <a:t>的特征要求。</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00763692"/>
                  </a:ext>
                </a:extLst>
              </a:tr>
            </a:tbl>
          </a:graphicData>
        </a:graphic>
      </p:graphicFrame>
    </p:spTree>
    <p:extLst>
      <p:ext uri="{BB962C8B-B14F-4D97-AF65-F5344CB8AC3E}">
        <p14:creationId xmlns:p14="http://schemas.microsoft.com/office/powerpoint/2010/main" val="13008960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300065" y="1574454"/>
            <a:ext cx="9591869" cy="1783437"/>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课堂思考</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我们学过哪些思政类课程？你认为课程思政可能涉及哪些因素？两者是否有所关联呢？</a:t>
            </a:r>
            <a:r>
              <a:rPr lang="en-US" altLang="zh-CN" sz="2400" dirty="0">
                <a:latin typeface="黑体" panose="02010609060101010101" pitchFamily="49" charset="-122"/>
                <a:ea typeface="黑体" panose="02010609060101010101" pitchFamily="49" charset="-122"/>
              </a:rPr>
              <a:t>    </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246623870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1/</a:t>
            </a:r>
            <a:r>
              <a:rPr lang="zh-CN" altLang="en-US" sz="2800" b="1" dirty="0">
                <a:solidFill>
                  <a:srgbClr val="0070C0"/>
                </a:solidFill>
                <a:effectLst>
                  <a:outerShdw blurRad="50800" dist="38100" dir="2700000" algn="tl" rotWithShape="0">
                    <a:prstClr val="black">
                      <a:alpha val="40000"/>
                    </a:prstClr>
                  </a:outerShdw>
                </a:effectLst>
                <a:sym typeface="+mn-lt"/>
              </a:rPr>
              <a:t>课程思政概念及内涵</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02FC90B2-D107-41BD-A175-71110C7DAB75}"/>
              </a:ext>
            </a:extLst>
          </p:cNvPr>
          <p:cNvSpPr txBox="1"/>
          <p:nvPr/>
        </p:nvSpPr>
        <p:spPr>
          <a:xfrm>
            <a:off x="628745" y="1354242"/>
            <a:ext cx="10884596" cy="669863"/>
          </a:xfrm>
          <a:prstGeom prst="rect">
            <a:avLst/>
          </a:prstGeom>
          <a:noFill/>
        </p:spPr>
        <p:txBody>
          <a:bodyPr wrap="square" rtlCol="0">
            <a:spAutoFit/>
          </a:bodyPr>
          <a:lstStyle/>
          <a:p>
            <a:pPr>
              <a:lnSpc>
                <a:spcPct val="150000"/>
              </a:lnSpc>
            </a:pPr>
            <a:r>
              <a:rPr lang="zh-CN" altLang="en-US" sz="2800" b="1" dirty="0"/>
              <a:t>思政课程</a:t>
            </a:r>
            <a:endParaRPr lang="en-US" altLang="zh-CN" sz="2800" b="1" dirty="0"/>
          </a:p>
        </p:txBody>
      </p:sp>
      <p:sp>
        <p:nvSpPr>
          <p:cNvPr id="55" name="文本框 54">
            <a:extLst>
              <a:ext uri="{FF2B5EF4-FFF2-40B4-BE49-F238E27FC236}">
                <a16:creationId xmlns:a16="http://schemas.microsoft.com/office/drawing/2014/main" id="{E00D587F-C212-4876-BB5C-E4625CD92F80}"/>
              </a:ext>
            </a:extLst>
          </p:cNvPr>
          <p:cNvSpPr txBox="1"/>
          <p:nvPr/>
        </p:nvSpPr>
        <p:spPr>
          <a:xfrm>
            <a:off x="470481" y="2206643"/>
            <a:ext cx="4534409" cy="2803332"/>
          </a:xfrm>
          <a:prstGeom prst="rect">
            <a:avLst/>
          </a:prstGeom>
          <a:solidFill>
            <a:srgbClr val="99CCFF"/>
          </a:solidFill>
          <a:ln>
            <a:noFill/>
          </a:ln>
          <a:effectLst/>
          <a:scene3d>
            <a:camera prst="orthographicFront">
              <a:rot lat="0" lon="0" rev="0"/>
            </a:camera>
            <a:lightRig rig="contrasting" dir="t">
              <a:rot lat="0" lon="0" rev="7800000"/>
            </a:lightRig>
          </a:scene3d>
          <a:sp3d>
            <a:bevelT w="139700" h="139700"/>
          </a:sp3d>
        </p:spPr>
        <p:txBody>
          <a:bodyPr wrap="square">
            <a:spAutoFit/>
          </a:bodyPr>
          <a:lstStyle/>
          <a:p>
            <a:pPr>
              <a:lnSpc>
                <a:spcPct val="150000"/>
              </a:lnSpc>
            </a:pPr>
            <a:r>
              <a:rPr lang="en-US" altLang="zh-CN" sz="2400" dirty="0"/>
              <a:t>《</a:t>
            </a:r>
            <a:r>
              <a:rPr lang="zh-CN" altLang="en-US" sz="2400" dirty="0"/>
              <a:t>马克思主义基本原理概论</a:t>
            </a:r>
            <a:r>
              <a:rPr lang="en-US" altLang="zh-CN" sz="2400" dirty="0"/>
              <a:t>》</a:t>
            </a:r>
            <a:r>
              <a:rPr lang="zh-CN" altLang="en-US" sz="2400" dirty="0"/>
              <a:t>、</a:t>
            </a:r>
            <a:r>
              <a:rPr lang="en-US" altLang="zh-CN" sz="2400" dirty="0"/>
              <a:t>《</a:t>
            </a:r>
            <a:r>
              <a:rPr lang="zh-CN" altLang="en-US" sz="2400" dirty="0"/>
              <a:t>毛泽东思想和中国特色社会主义概论</a:t>
            </a:r>
            <a:r>
              <a:rPr lang="en-US" altLang="zh-CN" sz="2400" dirty="0"/>
              <a:t>》</a:t>
            </a:r>
            <a:r>
              <a:rPr lang="zh-CN" altLang="en-US" sz="2400" dirty="0"/>
              <a:t>、</a:t>
            </a:r>
            <a:r>
              <a:rPr lang="en-US" altLang="zh-CN" sz="2400" dirty="0"/>
              <a:t>《</a:t>
            </a:r>
            <a:r>
              <a:rPr lang="zh-CN" altLang="en-US" sz="2400" dirty="0"/>
              <a:t>中国近现代史纲要</a:t>
            </a:r>
            <a:r>
              <a:rPr lang="en-US" altLang="zh-CN" sz="2400" dirty="0"/>
              <a:t>》</a:t>
            </a:r>
            <a:r>
              <a:rPr lang="zh-CN" altLang="en-US" sz="2400" dirty="0"/>
              <a:t>以及</a:t>
            </a:r>
            <a:r>
              <a:rPr lang="en-US" altLang="zh-CN" sz="2400" dirty="0"/>
              <a:t>《</a:t>
            </a:r>
            <a:r>
              <a:rPr lang="zh-CN" altLang="en-US" sz="2400" dirty="0"/>
              <a:t>思想道德修养和法律基础</a:t>
            </a:r>
            <a:r>
              <a:rPr lang="en-US" altLang="zh-CN" sz="2400" dirty="0"/>
              <a:t>》</a:t>
            </a:r>
            <a:r>
              <a:rPr lang="zh-CN" altLang="en-US" sz="2400" dirty="0"/>
              <a:t>等。</a:t>
            </a:r>
          </a:p>
        </p:txBody>
      </p:sp>
      <p:sp>
        <p:nvSpPr>
          <p:cNvPr id="5" name="箭头: 右 4">
            <a:extLst>
              <a:ext uri="{FF2B5EF4-FFF2-40B4-BE49-F238E27FC236}">
                <a16:creationId xmlns:a16="http://schemas.microsoft.com/office/drawing/2014/main" id="{08C2AED9-0416-4AA5-81AC-775326E0240E}"/>
              </a:ext>
            </a:extLst>
          </p:cNvPr>
          <p:cNvSpPr/>
          <p:nvPr/>
        </p:nvSpPr>
        <p:spPr>
          <a:xfrm>
            <a:off x="5245240" y="3185327"/>
            <a:ext cx="964641" cy="523220"/>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文本框 55">
            <a:extLst>
              <a:ext uri="{FF2B5EF4-FFF2-40B4-BE49-F238E27FC236}">
                <a16:creationId xmlns:a16="http://schemas.microsoft.com/office/drawing/2014/main" id="{0A893A17-4C74-4EA4-B5AE-25917AFCB545}"/>
              </a:ext>
            </a:extLst>
          </p:cNvPr>
          <p:cNvSpPr txBox="1"/>
          <p:nvPr/>
        </p:nvSpPr>
        <p:spPr>
          <a:xfrm>
            <a:off x="7322622" y="1354242"/>
            <a:ext cx="4082257" cy="669863"/>
          </a:xfrm>
          <a:prstGeom prst="rect">
            <a:avLst/>
          </a:prstGeom>
          <a:noFill/>
        </p:spPr>
        <p:txBody>
          <a:bodyPr wrap="square" rtlCol="0">
            <a:spAutoFit/>
          </a:bodyPr>
          <a:lstStyle/>
          <a:p>
            <a:pPr>
              <a:lnSpc>
                <a:spcPct val="150000"/>
              </a:lnSpc>
            </a:pPr>
            <a:r>
              <a:rPr lang="zh-CN" altLang="en-US" sz="2800" b="1" dirty="0"/>
              <a:t>思政元素</a:t>
            </a:r>
            <a:endParaRPr lang="en-US" altLang="zh-CN" sz="2800" b="1" dirty="0"/>
          </a:p>
        </p:txBody>
      </p:sp>
      <p:sp>
        <p:nvSpPr>
          <p:cNvPr id="57" name="文本框 56">
            <a:extLst>
              <a:ext uri="{FF2B5EF4-FFF2-40B4-BE49-F238E27FC236}">
                <a16:creationId xmlns:a16="http://schemas.microsoft.com/office/drawing/2014/main" id="{E9803819-AE80-49CB-8B70-205FF42D538F}"/>
              </a:ext>
            </a:extLst>
          </p:cNvPr>
          <p:cNvSpPr txBox="1"/>
          <p:nvPr/>
        </p:nvSpPr>
        <p:spPr>
          <a:xfrm>
            <a:off x="6469517" y="2252890"/>
            <a:ext cx="4633912" cy="2677656"/>
          </a:xfrm>
          <a:prstGeom prst="rect">
            <a:avLst/>
          </a:prstGeom>
          <a:solidFill>
            <a:srgbClr val="00B0F0"/>
          </a:solidFill>
        </p:spPr>
        <p:txBody>
          <a:bodyPr wrap="square">
            <a:spAutoFit/>
          </a:bodyPr>
          <a:lstStyle/>
          <a:p>
            <a:r>
              <a:rPr lang="zh-CN" altLang="en-US" sz="2400" dirty="0"/>
              <a:t>马克思主义认识论和哲学观、</a:t>
            </a:r>
            <a:endParaRPr lang="en-US" altLang="zh-CN" sz="2400" dirty="0"/>
          </a:p>
          <a:p>
            <a:r>
              <a:rPr lang="zh-CN" altLang="en-US" sz="2400" dirty="0"/>
              <a:t>爱国主义情怀、</a:t>
            </a:r>
            <a:endParaRPr lang="en-US" altLang="zh-CN" sz="2400" dirty="0"/>
          </a:p>
          <a:p>
            <a:r>
              <a:rPr lang="zh-CN" altLang="en-US" sz="2400" dirty="0"/>
              <a:t>唯物史观、</a:t>
            </a:r>
            <a:endParaRPr lang="en-US" altLang="zh-CN" sz="2400" dirty="0"/>
          </a:p>
          <a:p>
            <a:r>
              <a:rPr lang="zh-CN" altLang="en-US" sz="2400" dirty="0"/>
              <a:t>道德和伦理素质、</a:t>
            </a:r>
            <a:endParaRPr lang="en-US" altLang="zh-CN" sz="2400" dirty="0"/>
          </a:p>
          <a:p>
            <a:r>
              <a:rPr lang="zh-CN" altLang="en-US" sz="2400" dirty="0"/>
              <a:t>思想政治素养、</a:t>
            </a:r>
            <a:endParaRPr lang="en-US" altLang="zh-CN" sz="2400" dirty="0"/>
          </a:p>
          <a:p>
            <a:r>
              <a:rPr lang="zh-CN" altLang="en-US" sz="2400" dirty="0"/>
              <a:t>敬业精神、</a:t>
            </a:r>
            <a:endParaRPr lang="en-US" altLang="zh-CN" sz="2400" dirty="0"/>
          </a:p>
          <a:p>
            <a:r>
              <a:rPr lang="zh-CN" altLang="en-US" sz="2400" dirty="0"/>
              <a:t>创新能力等等。</a:t>
            </a:r>
          </a:p>
        </p:txBody>
      </p:sp>
      <p:sp>
        <p:nvSpPr>
          <p:cNvPr id="9" name="文本框 8">
            <a:extLst>
              <a:ext uri="{FF2B5EF4-FFF2-40B4-BE49-F238E27FC236}">
                <a16:creationId xmlns:a16="http://schemas.microsoft.com/office/drawing/2014/main" id="{03C8480A-DCBC-48E6-9DAD-993282404756}"/>
              </a:ext>
            </a:extLst>
          </p:cNvPr>
          <p:cNvSpPr txBox="1"/>
          <p:nvPr/>
        </p:nvSpPr>
        <p:spPr>
          <a:xfrm>
            <a:off x="5367404" y="2906430"/>
            <a:ext cx="646331" cy="369332"/>
          </a:xfrm>
          <a:prstGeom prst="rect">
            <a:avLst/>
          </a:prstGeom>
          <a:noFill/>
        </p:spPr>
        <p:txBody>
          <a:bodyPr wrap="none" rtlCol="0">
            <a:spAutoFit/>
          </a:bodyPr>
          <a:lstStyle/>
          <a:p>
            <a:r>
              <a:rPr lang="zh-CN" altLang="en-US" b="1" dirty="0">
                <a:latin typeface="楷体" panose="02010609060101010101" pitchFamily="49" charset="-122"/>
                <a:ea typeface="楷体" panose="02010609060101010101" pitchFamily="49" charset="-122"/>
              </a:rPr>
              <a:t>延申</a:t>
            </a:r>
          </a:p>
        </p:txBody>
      </p:sp>
      <p:sp>
        <p:nvSpPr>
          <p:cNvPr id="10" name="文本框 9">
            <a:extLst>
              <a:ext uri="{FF2B5EF4-FFF2-40B4-BE49-F238E27FC236}">
                <a16:creationId xmlns:a16="http://schemas.microsoft.com/office/drawing/2014/main" id="{E1C5A2D9-1612-4BCC-9E9A-5AEBAA120A9B}"/>
              </a:ext>
            </a:extLst>
          </p:cNvPr>
          <p:cNvSpPr txBox="1"/>
          <p:nvPr/>
        </p:nvSpPr>
        <p:spPr>
          <a:xfrm>
            <a:off x="868049" y="5430635"/>
            <a:ext cx="7924260" cy="830997"/>
          </a:xfrm>
          <a:prstGeom prst="rect">
            <a:avLst/>
          </a:prstGeom>
          <a:noFill/>
        </p:spPr>
        <p:txBody>
          <a:bodyPr wrap="square" rtlCol="0">
            <a:spAutoFit/>
          </a:bodyPr>
          <a:lstStyle/>
          <a:p>
            <a:r>
              <a:rPr lang="zh-CN" altLang="en-US" sz="2400" b="1" dirty="0">
                <a:solidFill>
                  <a:srgbClr val="C00000"/>
                </a:solidFill>
                <a:latin typeface="宋体" panose="02010600030101010101" pitchFamily="2" charset="-122"/>
                <a:ea typeface="宋体" panose="02010600030101010101" pitchFamily="2" charset="-122"/>
              </a:rPr>
              <a:t>思考：</a:t>
            </a:r>
            <a:r>
              <a:rPr lang="zh-CN" altLang="en-US" sz="2400" dirty="0">
                <a:latin typeface="宋体" panose="02010600030101010101" pitchFamily="2" charset="-122"/>
                <a:ea typeface="宋体" panose="02010600030101010101" pitchFamily="2" charset="-122"/>
              </a:rPr>
              <a:t>你认为会计学科可能涉及哪些思政元素？这些思政元素又该如何融入到课程标准中呢？</a:t>
            </a:r>
          </a:p>
        </p:txBody>
      </p:sp>
    </p:spTree>
    <p:extLst>
      <p:ext uri="{BB962C8B-B14F-4D97-AF65-F5344CB8AC3E}">
        <p14:creationId xmlns:p14="http://schemas.microsoft.com/office/powerpoint/2010/main" val="29625146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1250869" y="1718973"/>
            <a:ext cx="1562669" cy="1185706"/>
          </a:xfrm>
          <a:prstGeom prst="rect">
            <a:avLst/>
          </a:prstGeom>
          <a:solidFill>
            <a:srgbClr val="0070C0"/>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学科思政</a:t>
            </a:r>
          </a:p>
        </p:txBody>
      </p:sp>
      <p:sp>
        <p:nvSpPr>
          <p:cNvPr id="34" name="矩形 33">
            <a:extLst>
              <a:ext uri="{FF2B5EF4-FFF2-40B4-BE49-F238E27FC236}">
                <a16:creationId xmlns:a16="http://schemas.microsoft.com/office/drawing/2014/main" id="{9574600D-EA11-42AF-8168-0DB853B4AFE6}"/>
              </a:ext>
            </a:extLst>
          </p:cNvPr>
          <p:cNvSpPr/>
          <p:nvPr/>
        </p:nvSpPr>
        <p:spPr>
          <a:xfrm>
            <a:off x="7226289" y="1718973"/>
            <a:ext cx="1562669" cy="1185706"/>
          </a:xfrm>
          <a:prstGeom prst="rect">
            <a:avLst/>
          </a:prstGeom>
          <a:solidFill>
            <a:srgbClr val="F5B64A"/>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课程思政</a:t>
            </a:r>
          </a:p>
        </p:txBody>
      </p:sp>
      <p:sp>
        <p:nvSpPr>
          <p:cNvPr id="54" name="矩形 53">
            <a:extLst>
              <a:ext uri="{FF2B5EF4-FFF2-40B4-BE49-F238E27FC236}">
                <a16:creationId xmlns:a16="http://schemas.microsoft.com/office/drawing/2014/main" id="{43B33759-D205-4995-960D-3A6D0FD2F572}"/>
              </a:ext>
            </a:extLst>
          </p:cNvPr>
          <p:cNvSpPr/>
          <p:nvPr/>
        </p:nvSpPr>
        <p:spPr>
          <a:xfrm>
            <a:off x="4369208" y="2836147"/>
            <a:ext cx="1562669" cy="1185706"/>
          </a:xfrm>
          <a:prstGeom prst="rect">
            <a:avLst/>
          </a:prstGeom>
          <a:solidFill>
            <a:schemeClr val="accent4">
              <a:lumMod val="50000"/>
            </a:schemeClr>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专业思政</a:t>
            </a:r>
          </a:p>
        </p:txBody>
      </p:sp>
      <p:sp>
        <p:nvSpPr>
          <p:cNvPr id="3" name="文本框 2">
            <a:extLst>
              <a:ext uri="{FF2B5EF4-FFF2-40B4-BE49-F238E27FC236}">
                <a16:creationId xmlns:a16="http://schemas.microsoft.com/office/drawing/2014/main" id="{8447CD2C-7B86-4269-817A-B46B38D7DE89}"/>
              </a:ext>
            </a:extLst>
          </p:cNvPr>
          <p:cNvSpPr txBox="1"/>
          <p:nvPr/>
        </p:nvSpPr>
        <p:spPr>
          <a:xfrm>
            <a:off x="285182" y="3271158"/>
            <a:ext cx="3877985" cy="830997"/>
          </a:xfrm>
          <a:prstGeom prst="rect">
            <a:avLst/>
          </a:prstGeom>
          <a:noFill/>
          <a:ln>
            <a:solidFill>
              <a:srgbClr val="C00000"/>
            </a:solidFill>
          </a:ln>
        </p:spPr>
        <p:txBody>
          <a:bodyPr wrap="none" rtlCol="0">
            <a:spAutoFit/>
          </a:bodyPr>
          <a:lstStyle/>
          <a:p>
            <a:r>
              <a:rPr lang="zh-CN" altLang="en-US" sz="2400" dirty="0">
                <a:latin typeface="华文楷体" panose="02010600040101010101" pitchFamily="2" charset="-122"/>
                <a:ea typeface="华文楷体" panose="02010600040101010101" pitchFamily="2" charset="-122"/>
              </a:rPr>
              <a:t>管理学学科涉及哪些思政？</a:t>
            </a:r>
            <a:endParaRPr lang="en-US" altLang="zh-CN" sz="2400" dirty="0">
              <a:latin typeface="华文楷体" panose="02010600040101010101" pitchFamily="2" charset="-122"/>
              <a:ea typeface="华文楷体" panose="02010600040101010101" pitchFamily="2" charset="-122"/>
            </a:endParaRPr>
          </a:p>
          <a:p>
            <a:r>
              <a:rPr lang="zh-CN" altLang="en-US" sz="2400" dirty="0">
                <a:latin typeface="华文楷体" panose="02010600040101010101" pitchFamily="2" charset="-122"/>
                <a:ea typeface="华文楷体" panose="02010600040101010101" pitchFamily="2" charset="-122"/>
              </a:rPr>
              <a:t>怎么在学科中体现思政？</a:t>
            </a:r>
          </a:p>
        </p:txBody>
      </p:sp>
      <p:sp>
        <p:nvSpPr>
          <p:cNvPr id="56" name="文本框 55">
            <a:extLst>
              <a:ext uri="{FF2B5EF4-FFF2-40B4-BE49-F238E27FC236}">
                <a16:creationId xmlns:a16="http://schemas.microsoft.com/office/drawing/2014/main" id="{69952B3B-70AC-49A4-AE72-339ADD1D9169}"/>
              </a:ext>
            </a:extLst>
          </p:cNvPr>
          <p:cNvSpPr txBox="1"/>
          <p:nvPr/>
        </p:nvSpPr>
        <p:spPr>
          <a:xfrm>
            <a:off x="3365438" y="4397437"/>
            <a:ext cx="4493538" cy="830997"/>
          </a:xfrm>
          <a:prstGeom prst="rect">
            <a:avLst/>
          </a:prstGeom>
          <a:noFill/>
          <a:ln>
            <a:solidFill>
              <a:srgbClr val="C00000"/>
            </a:solidFill>
          </a:ln>
        </p:spPr>
        <p:txBody>
          <a:bodyPr wrap="none" rtlCol="0">
            <a:spAutoFit/>
          </a:bodyPr>
          <a:lstStyle>
            <a:defPPr>
              <a:defRPr lang="zh-CN"/>
            </a:defPPr>
            <a:lvl1pPr>
              <a:defRPr sz="2400">
                <a:latin typeface="华文楷体" panose="02010600040101010101" pitchFamily="2" charset="-122"/>
                <a:ea typeface="华文楷体" panose="02010600040101010101" pitchFamily="2" charset="-122"/>
              </a:defRPr>
            </a:lvl1pPr>
          </a:lstStyle>
          <a:p>
            <a:r>
              <a:rPr lang="zh-CN" altLang="en-US" dirty="0"/>
              <a:t>会计专业涉及哪些思政？</a:t>
            </a:r>
            <a:endParaRPr lang="en-US" altLang="zh-CN" dirty="0"/>
          </a:p>
          <a:p>
            <a:r>
              <a:rPr lang="zh-CN" altLang="en-US" dirty="0"/>
              <a:t>思政元素对专业发展有何意义？</a:t>
            </a:r>
          </a:p>
        </p:txBody>
      </p:sp>
      <p:sp>
        <p:nvSpPr>
          <p:cNvPr id="57" name="文本框 56">
            <a:extLst>
              <a:ext uri="{FF2B5EF4-FFF2-40B4-BE49-F238E27FC236}">
                <a16:creationId xmlns:a16="http://schemas.microsoft.com/office/drawing/2014/main" id="{724A3101-4385-4E7B-91AA-16D548712ACC}"/>
              </a:ext>
            </a:extLst>
          </p:cNvPr>
          <p:cNvSpPr txBox="1"/>
          <p:nvPr/>
        </p:nvSpPr>
        <p:spPr>
          <a:xfrm>
            <a:off x="6411764" y="3235559"/>
            <a:ext cx="4878259" cy="830997"/>
          </a:xfrm>
          <a:prstGeom prst="rect">
            <a:avLst/>
          </a:prstGeom>
          <a:noFill/>
          <a:ln>
            <a:solidFill>
              <a:srgbClr val="C00000"/>
            </a:solidFill>
          </a:ln>
        </p:spPr>
        <p:txBody>
          <a:bodyPr wrap="none" rtlCol="0">
            <a:spAutoFit/>
          </a:bodyPr>
          <a:lstStyle>
            <a:defPPr>
              <a:defRPr lang="zh-CN"/>
            </a:defPPr>
            <a:lvl1pPr>
              <a:defRPr sz="2400">
                <a:latin typeface="华文楷体" panose="02010600040101010101" pitchFamily="2" charset="-122"/>
                <a:ea typeface="华文楷体" panose="02010600040101010101" pitchFamily="2" charset="-122"/>
              </a:defRPr>
            </a:lvl1pPr>
          </a:lstStyle>
          <a:p>
            <a:r>
              <a:rPr lang="zh-CN" altLang="en-US" dirty="0"/>
              <a:t>会计专业各门课程涉及哪些思政？</a:t>
            </a:r>
            <a:endParaRPr lang="en-US" altLang="zh-CN" dirty="0"/>
          </a:p>
          <a:p>
            <a:r>
              <a:rPr lang="zh-CN" altLang="en-US" dirty="0"/>
              <a:t>怎么将思政融入到各门课程当中？</a:t>
            </a:r>
          </a:p>
        </p:txBody>
      </p:sp>
    </p:spTree>
    <p:extLst>
      <p:ext uri="{BB962C8B-B14F-4D97-AF65-F5344CB8AC3E}">
        <p14:creationId xmlns:p14="http://schemas.microsoft.com/office/powerpoint/2010/main" val="22003251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41880" y="410274"/>
            <a:ext cx="3474183" cy="523220"/>
          </a:xfrm>
          <a:prstGeom prst="rect">
            <a:avLst/>
          </a:prstGeom>
          <a:noFill/>
        </p:spPr>
        <p:txBody>
          <a:bodyPr wrap="square">
            <a:spAutoFit/>
          </a:bodyPr>
          <a:lstStyle/>
          <a:p>
            <a:r>
              <a:rPr lang="en-US" altLang="zh-CN" sz="2800" b="1" dirty="0">
                <a:solidFill>
                  <a:srgbClr val="4276AA"/>
                </a:solidFill>
                <a:cs typeface="+mn-ea"/>
                <a:sym typeface="+mn-lt"/>
              </a:rPr>
              <a:t>1.4 / </a:t>
            </a:r>
            <a:r>
              <a:rPr lang="zh-CN" altLang="en-US" sz="2800" b="1" dirty="0">
                <a:solidFill>
                  <a:srgbClr val="4276AA"/>
                </a:solidFill>
                <a:cs typeface="+mn-ea"/>
                <a:sym typeface="+mn-lt"/>
              </a:rPr>
              <a:t>课程对象</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文本框 1">
            <a:extLst>
              <a:ext uri="{FF2B5EF4-FFF2-40B4-BE49-F238E27FC236}">
                <a16:creationId xmlns:a16="http://schemas.microsoft.com/office/drawing/2014/main" id="{ECA1BC3E-83ED-496B-9B3E-F0BDA3F34721}"/>
              </a:ext>
            </a:extLst>
          </p:cNvPr>
          <p:cNvSpPr txBox="1"/>
          <p:nvPr/>
        </p:nvSpPr>
        <p:spPr>
          <a:xfrm>
            <a:off x="285182" y="1234493"/>
            <a:ext cx="3416320" cy="461665"/>
          </a:xfrm>
          <a:prstGeom prst="rect">
            <a:avLst/>
          </a:prstGeom>
          <a:noFill/>
        </p:spPr>
        <p:txBody>
          <a:bodyPr wrap="none" rtlCol="0">
            <a:spAutoFit/>
          </a:bodyPr>
          <a:lstStyle/>
          <a:p>
            <a:pPr marL="342900" indent="-342900" algn="just">
              <a:buFont typeface="Wingdings" panose="05000000000000000000" pitchFamily="2" charset="2"/>
              <a:buChar char="p"/>
            </a:pPr>
            <a:r>
              <a:rPr lang="zh-CN" altLang="en-US" sz="2400" dirty="0"/>
              <a:t>职业教育发展现状：</a:t>
            </a:r>
            <a:endParaRPr lang="en-US" altLang="zh-CN" sz="2400" dirty="0"/>
          </a:p>
        </p:txBody>
      </p:sp>
      <p:sp>
        <p:nvSpPr>
          <p:cNvPr id="58" name="文本框 57">
            <a:extLst>
              <a:ext uri="{FF2B5EF4-FFF2-40B4-BE49-F238E27FC236}">
                <a16:creationId xmlns:a16="http://schemas.microsoft.com/office/drawing/2014/main" id="{86A20FC5-E7B4-4C72-AC56-C746E80B217B}"/>
              </a:ext>
            </a:extLst>
          </p:cNvPr>
          <p:cNvSpPr txBox="1"/>
          <p:nvPr/>
        </p:nvSpPr>
        <p:spPr>
          <a:xfrm>
            <a:off x="298244" y="1661901"/>
            <a:ext cx="11893755" cy="943528"/>
          </a:xfrm>
          <a:prstGeom prst="rect">
            <a:avLst/>
          </a:prstGeom>
          <a:solidFill>
            <a:schemeClr val="bg1"/>
          </a:solidFill>
        </p:spPr>
        <p:txBody>
          <a:bodyPr wrap="square">
            <a:spAutoFit/>
          </a:bodyPr>
          <a:lstStyle/>
          <a:p>
            <a:pPr>
              <a:lnSpc>
                <a:spcPct val="150000"/>
              </a:lnSpc>
              <a:buFont typeface="+mj-lt"/>
              <a:buAutoNum type="arabicPeriod"/>
            </a:pPr>
            <a:r>
              <a:rPr lang="zh-CN" altLang="en-US" sz="2000" b="1" dirty="0">
                <a:latin typeface="宋体" panose="02010600030101010101" pitchFamily="2" charset="-122"/>
                <a:ea typeface="宋体" panose="02010600030101010101" pitchFamily="2" charset="-122"/>
              </a:rPr>
              <a:t>政策支持与法规建设逐步健全</a:t>
            </a:r>
            <a:r>
              <a:rPr lang="zh-CN" altLang="en-US" sz="2000" dirty="0">
                <a:latin typeface="宋体" panose="02010600030101010101" pitchFamily="2" charset="-122"/>
                <a:ea typeface="宋体" panose="02010600030101010101" pitchFamily="2" charset="-122"/>
              </a:rPr>
              <a:t>：政府高度重视职业教育的发展，出台了一系列政策法规，为职业教育提供了法律保障和政策支持。同时，各级政府也加大了对职业教育的投入，提高了职业教育的质量和水平。</a:t>
            </a:r>
          </a:p>
        </p:txBody>
      </p:sp>
      <p:pic>
        <p:nvPicPr>
          <p:cNvPr id="11" name="图片 10">
            <a:extLst>
              <a:ext uri="{FF2B5EF4-FFF2-40B4-BE49-F238E27FC236}">
                <a16:creationId xmlns:a16="http://schemas.microsoft.com/office/drawing/2014/main" id="{A2EC5A36-3BF0-4F27-ACB5-6CE52732A545}"/>
              </a:ext>
            </a:extLst>
          </p:cNvPr>
          <p:cNvPicPr>
            <a:picLocks noChangeAspect="1"/>
          </p:cNvPicPr>
          <p:nvPr/>
        </p:nvPicPr>
        <p:blipFill>
          <a:blip r:embed="rId3"/>
          <a:stretch>
            <a:fillRect/>
          </a:stretch>
        </p:blipFill>
        <p:spPr>
          <a:xfrm>
            <a:off x="470481" y="2895651"/>
            <a:ext cx="6739593" cy="1066698"/>
          </a:xfrm>
          <a:prstGeom prst="rect">
            <a:avLst/>
          </a:prstGeom>
        </p:spPr>
      </p:pic>
      <p:pic>
        <p:nvPicPr>
          <p:cNvPr id="13" name="图片 12">
            <a:extLst>
              <a:ext uri="{FF2B5EF4-FFF2-40B4-BE49-F238E27FC236}">
                <a16:creationId xmlns:a16="http://schemas.microsoft.com/office/drawing/2014/main" id="{52F7AD39-3A94-42E1-A10F-8C07E04CDA96}"/>
              </a:ext>
            </a:extLst>
          </p:cNvPr>
          <p:cNvPicPr>
            <a:picLocks noChangeAspect="1"/>
          </p:cNvPicPr>
          <p:nvPr/>
        </p:nvPicPr>
        <p:blipFill>
          <a:blip r:embed="rId4"/>
          <a:stretch>
            <a:fillRect/>
          </a:stretch>
        </p:blipFill>
        <p:spPr>
          <a:xfrm>
            <a:off x="0" y="4537604"/>
            <a:ext cx="5305425" cy="2214563"/>
          </a:xfrm>
          <a:prstGeom prst="rect">
            <a:avLst/>
          </a:prstGeom>
        </p:spPr>
      </p:pic>
      <p:pic>
        <p:nvPicPr>
          <p:cNvPr id="16" name="图片 15">
            <a:extLst>
              <a:ext uri="{FF2B5EF4-FFF2-40B4-BE49-F238E27FC236}">
                <a16:creationId xmlns:a16="http://schemas.microsoft.com/office/drawing/2014/main" id="{84F5DD8B-D09F-4E1D-9C3B-902246AA8FB6}"/>
              </a:ext>
            </a:extLst>
          </p:cNvPr>
          <p:cNvPicPr>
            <a:picLocks noChangeAspect="1"/>
          </p:cNvPicPr>
          <p:nvPr/>
        </p:nvPicPr>
        <p:blipFill rotWithShape="1">
          <a:blip r:embed="rId5"/>
          <a:srcRect t="10505"/>
          <a:stretch/>
        </p:blipFill>
        <p:spPr>
          <a:xfrm>
            <a:off x="5670484" y="3077144"/>
            <a:ext cx="6527481" cy="2293333"/>
          </a:xfrm>
          <a:prstGeom prst="rect">
            <a:avLst/>
          </a:prstGeom>
        </p:spPr>
      </p:pic>
      <p:pic>
        <p:nvPicPr>
          <p:cNvPr id="18" name="图片 17">
            <a:extLst>
              <a:ext uri="{FF2B5EF4-FFF2-40B4-BE49-F238E27FC236}">
                <a16:creationId xmlns:a16="http://schemas.microsoft.com/office/drawing/2014/main" id="{34217FFA-A02D-492C-AE19-5905E6C7ED61}"/>
              </a:ext>
            </a:extLst>
          </p:cNvPr>
          <p:cNvPicPr>
            <a:picLocks noChangeAspect="1"/>
          </p:cNvPicPr>
          <p:nvPr/>
        </p:nvPicPr>
        <p:blipFill rotWithShape="1">
          <a:blip r:embed="rId6"/>
          <a:srcRect t="43228"/>
          <a:stretch/>
        </p:blipFill>
        <p:spPr>
          <a:xfrm>
            <a:off x="5539953" y="5370477"/>
            <a:ext cx="6020675" cy="548819"/>
          </a:xfrm>
          <a:prstGeom prst="rect">
            <a:avLst/>
          </a:prstGeom>
        </p:spPr>
      </p:pic>
      <p:pic>
        <p:nvPicPr>
          <p:cNvPr id="19" name="图片 18">
            <a:extLst>
              <a:ext uri="{FF2B5EF4-FFF2-40B4-BE49-F238E27FC236}">
                <a16:creationId xmlns:a16="http://schemas.microsoft.com/office/drawing/2014/main" id="{65FFC253-1E54-4687-A3CE-B5B48C9E64E8}"/>
              </a:ext>
            </a:extLst>
          </p:cNvPr>
          <p:cNvPicPr>
            <a:picLocks noChangeAspect="1"/>
          </p:cNvPicPr>
          <p:nvPr/>
        </p:nvPicPr>
        <p:blipFill>
          <a:blip r:embed="rId7"/>
          <a:stretch>
            <a:fillRect/>
          </a:stretch>
        </p:blipFill>
        <p:spPr>
          <a:xfrm>
            <a:off x="9819406" y="121634"/>
            <a:ext cx="1634140" cy="1634140"/>
          </a:xfrm>
          <a:prstGeom prst="rect">
            <a:avLst/>
          </a:prstGeom>
        </p:spPr>
      </p:pic>
      <p:sp>
        <p:nvSpPr>
          <p:cNvPr id="20" name="矩形 19">
            <a:extLst>
              <a:ext uri="{FF2B5EF4-FFF2-40B4-BE49-F238E27FC236}">
                <a16:creationId xmlns:a16="http://schemas.microsoft.com/office/drawing/2014/main" id="{7F2F0872-3AAA-45CF-A5C7-DD69092777BC}"/>
              </a:ext>
            </a:extLst>
          </p:cNvPr>
          <p:cNvSpPr/>
          <p:nvPr/>
        </p:nvSpPr>
        <p:spPr>
          <a:xfrm>
            <a:off x="2621902" y="2940909"/>
            <a:ext cx="2683523" cy="591032"/>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a:extLst>
              <a:ext uri="{FF2B5EF4-FFF2-40B4-BE49-F238E27FC236}">
                <a16:creationId xmlns:a16="http://schemas.microsoft.com/office/drawing/2014/main" id="{105C6A40-959B-41BF-8392-C6538039EB3F}"/>
              </a:ext>
            </a:extLst>
          </p:cNvPr>
          <p:cNvSpPr/>
          <p:nvPr/>
        </p:nvSpPr>
        <p:spPr>
          <a:xfrm>
            <a:off x="6206989" y="5074961"/>
            <a:ext cx="5876154" cy="591032"/>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a:extLst>
              <a:ext uri="{FF2B5EF4-FFF2-40B4-BE49-F238E27FC236}">
                <a16:creationId xmlns:a16="http://schemas.microsoft.com/office/drawing/2014/main" id="{FAE447E6-5CEB-496B-8A61-9A742BE199C4}"/>
              </a:ext>
            </a:extLst>
          </p:cNvPr>
          <p:cNvSpPr/>
          <p:nvPr/>
        </p:nvSpPr>
        <p:spPr>
          <a:xfrm>
            <a:off x="1280140" y="5818873"/>
            <a:ext cx="2683523" cy="591032"/>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矩形 61">
            <a:extLst>
              <a:ext uri="{FF2B5EF4-FFF2-40B4-BE49-F238E27FC236}">
                <a16:creationId xmlns:a16="http://schemas.microsoft.com/office/drawing/2014/main" id="{E6804F7B-271A-4F8A-B0E0-DFDC2FF9FAE2}"/>
              </a:ext>
            </a:extLst>
          </p:cNvPr>
          <p:cNvSpPr/>
          <p:nvPr/>
        </p:nvSpPr>
        <p:spPr>
          <a:xfrm>
            <a:off x="7592462" y="4242088"/>
            <a:ext cx="3231048" cy="591032"/>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4633388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rgbClr val="0070C0"/>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学科思政</a:t>
            </a:r>
          </a:p>
        </p:txBody>
      </p:sp>
      <p:graphicFrame>
        <p:nvGraphicFramePr>
          <p:cNvPr id="4" name="表格 4">
            <a:extLst>
              <a:ext uri="{FF2B5EF4-FFF2-40B4-BE49-F238E27FC236}">
                <a16:creationId xmlns:a16="http://schemas.microsoft.com/office/drawing/2014/main" id="{9F860955-D7AF-4A8F-B843-890CB28E10AF}"/>
              </a:ext>
            </a:extLst>
          </p:cNvPr>
          <p:cNvGraphicFramePr>
            <a:graphicFrameLocks noGrp="1"/>
          </p:cNvGraphicFramePr>
          <p:nvPr>
            <p:extLst>
              <p:ext uri="{D42A27DB-BD31-4B8C-83A1-F6EECF244321}">
                <p14:modId xmlns:p14="http://schemas.microsoft.com/office/powerpoint/2010/main" val="742199541"/>
              </p:ext>
            </p:extLst>
          </p:nvPr>
        </p:nvGraphicFramePr>
        <p:xfrm>
          <a:off x="320888" y="1717907"/>
          <a:ext cx="11612965" cy="4831268"/>
        </p:xfrm>
        <a:graphic>
          <a:graphicData uri="http://schemas.openxmlformats.org/drawingml/2006/table">
            <a:tbl>
              <a:tblPr firstRow="1" bandRow="1">
                <a:tableStyleId>{8EC20E35-A176-4012-BC5E-935CFFF8708E}</a:tableStyleId>
              </a:tblPr>
              <a:tblGrid>
                <a:gridCol w="2157435">
                  <a:extLst>
                    <a:ext uri="{9D8B030D-6E8A-4147-A177-3AD203B41FA5}">
                      <a16:colId xmlns:a16="http://schemas.microsoft.com/office/drawing/2014/main" val="918322842"/>
                    </a:ext>
                  </a:extLst>
                </a:gridCol>
                <a:gridCol w="9455530">
                  <a:extLst>
                    <a:ext uri="{9D8B030D-6E8A-4147-A177-3AD203B41FA5}">
                      <a16:colId xmlns:a16="http://schemas.microsoft.com/office/drawing/2014/main" val="2745919780"/>
                    </a:ext>
                  </a:extLst>
                </a:gridCol>
              </a:tblGrid>
              <a:tr h="686752">
                <a:tc>
                  <a:txBody>
                    <a:bodyPr/>
                    <a:lstStyle/>
                    <a:p>
                      <a:pPr algn="ctr"/>
                      <a:r>
                        <a:rPr lang="zh-CN" altLang="en-US" sz="2400" dirty="0"/>
                        <a:t>学科门类</a:t>
                      </a:r>
                    </a:p>
                  </a:txBody>
                  <a:tcPr>
                    <a:lnL>
                      <a:noFill/>
                    </a:lnL>
                    <a:lnR>
                      <a:noFill/>
                    </a:lnR>
                    <a:lnT w="25400" cmpd="sng">
                      <a:noFill/>
                    </a:lnT>
                    <a:lnB w="25400" cmpd="sng">
                      <a:noFill/>
                    </a:lnB>
                    <a:lnTlToBr w="12700" cmpd="sng">
                      <a:noFill/>
                      <a:prstDash val="solid"/>
                    </a:lnTlToBr>
                    <a:lnBlToTr w="12700" cmpd="sng">
                      <a:noFill/>
                      <a:prstDash val="solid"/>
                    </a:lnBlToTr>
                    <a:solidFill>
                      <a:srgbClr val="0070C0"/>
                    </a:solidFill>
                  </a:tcPr>
                </a:tc>
                <a:tc>
                  <a:txBody>
                    <a:bodyPr/>
                    <a:lstStyle/>
                    <a:p>
                      <a:pPr algn="ctr"/>
                      <a:r>
                        <a:rPr lang="zh-CN" altLang="en-US" sz="2400" dirty="0"/>
                        <a:t>课程思政元素举例</a:t>
                      </a:r>
                    </a:p>
                  </a:txBody>
                  <a:tcPr>
                    <a:lnL>
                      <a:noFill/>
                    </a:lnL>
                    <a:lnR>
                      <a:noFill/>
                    </a:lnR>
                    <a:lnT w="25400" cmpd="sng">
                      <a:noFill/>
                    </a:lnT>
                    <a:lnB w="25400" cmpd="sng">
                      <a:noFill/>
                    </a:lnB>
                    <a:lnTlToBr w="12700" cmpd="sng">
                      <a:noFill/>
                      <a:prstDash val="solid"/>
                    </a:lnTlToBr>
                    <a:lnBlToTr w="12700" cmpd="sng">
                      <a:noFill/>
                      <a:prstDash val="solid"/>
                    </a:lnBlToTr>
                    <a:solidFill>
                      <a:srgbClr val="0070C0"/>
                    </a:solidFill>
                  </a:tcPr>
                </a:tc>
                <a:extLst>
                  <a:ext uri="{0D108BD9-81ED-4DB2-BD59-A6C34878D82A}">
                    <a16:rowId xmlns:a16="http://schemas.microsoft.com/office/drawing/2014/main" val="949835548"/>
                  </a:ext>
                </a:extLst>
              </a:tr>
              <a:tr h="821052">
                <a:tc>
                  <a:txBody>
                    <a:bodyPr/>
                    <a:lstStyle/>
                    <a:p>
                      <a:r>
                        <a:rPr lang="zh-CN" altLang="en-US" sz="2400" dirty="0">
                          <a:latin typeface="宋体" panose="02010600030101010101" pitchFamily="2" charset="-122"/>
                          <a:ea typeface="宋体" panose="02010600030101010101" pitchFamily="2" charset="-122"/>
                        </a:rPr>
                        <a:t>艺术学类</a:t>
                      </a:r>
                    </a:p>
                  </a:txBody>
                  <a:tcPr>
                    <a:lnL>
                      <a:noFill/>
                    </a:lnL>
                    <a:lnR>
                      <a:noFill/>
                    </a:lnR>
                    <a:lnT w="25400" cmpd="sng">
                      <a:noFill/>
                    </a:lnT>
                    <a:lnB>
                      <a:noFill/>
                    </a:lnB>
                    <a:lnTlToBr w="12700" cmpd="sng">
                      <a:noFill/>
                      <a:prstDash val="solid"/>
                    </a:lnTlToBr>
                    <a:lnBlToTr w="12700" cmpd="sng">
                      <a:noFill/>
                      <a:prstDash val="solid"/>
                    </a:lnBlToTr>
                  </a:tcPr>
                </a:tc>
                <a:tc>
                  <a:txBody>
                    <a:bodyPr/>
                    <a:lstStyle/>
                    <a:p>
                      <a:r>
                        <a:rPr lang="zh-CN" altLang="en-US" sz="2400" dirty="0">
                          <a:latin typeface="宋体" panose="02010600030101010101" pitchFamily="2" charset="-122"/>
                          <a:ea typeface="宋体" panose="02010600030101010101" pitchFamily="2" charset="-122"/>
                        </a:rPr>
                        <a:t>引导学生发现美、欣赏美，形成美学观念，立足时代、扎根人民、深入生活，树立正确的艺术观和创作观。</a:t>
                      </a:r>
                    </a:p>
                  </a:txBody>
                  <a:tcPr>
                    <a:lnL>
                      <a:noFill/>
                    </a:lnL>
                    <a:lnR>
                      <a:noFill/>
                    </a:lnR>
                    <a:lnT w="25400" cmpd="sng">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2508989272"/>
                  </a:ext>
                </a:extLst>
              </a:tr>
              <a:tr h="829533">
                <a:tc>
                  <a:txBody>
                    <a:bodyPr/>
                    <a:lstStyle/>
                    <a:p>
                      <a:r>
                        <a:rPr lang="zh-CN" altLang="en-US" sz="2400" dirty="0">
                          <a:latin typeface="宋体" panose="02010600030101010101" pitchFamily="2" charset="-122"/>
                          <a:ea typeface="宋体" panose="02010600030101010101" pitchFamily="2" charset="-122"/>
                        </a:rPr>
                        <a:t>农学类</a:t>
                      </a:r>
                    </a:p>
                  </a:txBody>
                  <a:tcPr>
                    <a:lnL>
                      <a:noFill/>
                    </a:lnL>
                    <a:lnR>
                      <a:noFill/>
                    </a:lnR>
                    <a:lnT>
                      <a:noFill/>
                    </a:lnT>
                    <a:lnB>
                      <a:noFill/>
                    </a:lnB>
                    <a:lnTlToBr w="12700" cmpd="sng">
                      <a:noFill/>
                      <a:prstDash val="solid"/>
                    </a:lnTlToBr>
                    <a:lnBlToTr w="12700" cmpd="sng">
                      <a:noFill/>
                      <a:prstDash val="solid"/>
                    </a:lnBlToTr>
                  </a:tcPr>
                </a:tc>
                <a:tc>
                  <a:txBody>
                    <a:bodyPr/>
                    <a:lstStyle/>
                    <a:p>
                      <a:r>
                        <a:rPr lang="zh-CN" altLang="en-US" sz="2400" dirty="0">
                          <a:latin typeface="宋体" panose="02010600030101010101" pitchFamily="2" charset="-122"/>
                          <a:ea typeface="宋体" panose="02010600030101010101" pitchFamily="2" charset="-122"/>
                        </a:rPr>
                        <a:t>引导学生自觉养成勤俭节约、脚踏实地的生活作风，在课程教学中加强</a:t>
                      </a:r>
                      <a:r>
                        <a:rPr lang="zh-CN" altLang="en-US" sz="2400" b="1" dirty="0">
                          <a:latin typeface="宋体" panose="02010600030101010101" pitchFamily="2" charset="-122"/>
                          <a:ea typeface="宋体" panose="02010600030101010101" pitchFamily="2" charset="-122"/>
                        </a:rPr>
                        <a:t>生态文明</a:t>
                      </a:r>
                      <a:r>
                        <a:rPr lang="zh-CN" altLang="en-US" sz="2400" dirty="0">
                          <a:latin typeface="宋体" panose="02010600030101010101" pitchFamily="2" charset="-122"/>
                          <a:ea typeface="宋体" panose="02010600030101010101" pitchFamily="2" charset="-122"/>
                        </a:rPr>
                        <a:t>教育，树立和践行绿水青山就是金山银山的理念。</a:t>
                      </a:r>
                    </a:p>
                  </a:txBody>
                  <a:tcP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2036151643"/>
                  </a:ext>
                </a:extLst>
              </a:tr>
              <a:tr h="1176997">
                <a:tc>
                  <a:txBody>
                    <a:bodyPr/>
                    <a:lstStyle/>
                    <a:p>
                      <a:r>
                        <a:rPr lang="zh-CN" altLang="en-US" sz="2400" kern="1200" dirty="0">
                          <a:solidFill>
                            <a:schemeClr val="dk1"/>
                          </a:solidFill>
                          <a:latin typeface="宋体" panose="02010600030101010101" pitchFamily="2" charset="-122"/>
                          <a:ea typeface="宋体" panose="02010600030101010101" pitchFamily="2" charset="-122"/>
                          <a:cs typeface="+mn-cs"/>
                        </a:rPr>
                        <a:t>教育学类</a:t>
                      </a:r>
                    </a:p>
                  </a:txBody>
                  <a:tcPr>
                    <a:lnL>
                      <a:noFill/>
                    </a:lnL>
                    <a:lnR>
                      <a:noFill/>
                    </a:lnR>
                    <a:lnT>
                      <a:noFill/>
                    </a:lnT>
                    <a:lnB>
                      <a:noFill/>
                    </a:lnB>
                    <a:lnTlToBr w="12700" cmpd="sng">
                      <a:noFill/>
                      <a:prstDash val="solid"/>
                    </a:lnTlToBr>
                    <a:lnBlToTr w="12700" cmpd="sng">
                      <a:noFill/>
                      <a:prstDash val="solid"/>
                    </a:lnBlToTr>
                  </a:tcPr>
                </a:tc>
                <a:tc>
                  <a:txBody>
                    <a:bodyPr/>
                    <a:lstStyle/>
                    <a:p>
                      <a:r>
                        <a:rPr lang="zh-CN" altLang="en-US" sz="2400" kern="1200" dirty="0">
                          <a:solidFill>
                            <a:schemeClr val="dk1"/>
                          </a:solidFill>
                          <a:latin typeface="宋体" panose="02010600030101010101" pitchFamily="2" charset="-122"/>
                          <a:ea typeface="宋体" panose="02010600030101010101" pitchFamily="2" charset="-122"/>
                          <a:cs typeface="+mn-cs"/>
                        </a:rPr>
                        <a:t>引导学生尊师重教，强化师德，注重爱国主义教育和传统文化教育，培养学生顽强拼搏、奋斗有我的信念，激发学生提升全民族身体素质的责任感。</a:t>
                      </a:r>
                    </a:p>
                  </a:txBody>
                  <a:tcPr>
                    <a:lnL>
                      <a:noFill/>
                    </a:lnL>
                    <a:lnR>
                      <a:noFill/>
                    </a:lnR>
                    <a:lnT>
                      <a:noFill/>
                    </a:lnT>
                    <a:lnB>
                      <a:noFill/>
                    </a:lnB>
                    <a:lnTlToBr w="12700" cmpd="sng">
                      <a:noFill/>
                      <a:prstDash val="solid"/>
                    </a:lnTlToBr>
                    <a:lnBlToTr w="12700" cmpd="sng">
                      <a:noFill/>
                      <a:prstDash val="solid"/>
                    </a:lnBlToTr>
                  </a:tcPr>
                </a:tc>
                <a:extLst>
                  <a:ext uri="{0D108BD9-81ED-4DB2-BD59-A6C34878D82A}">
                    <a16:rowId xmlns:a16="http://schemas.microsoft.com/office/drawing/2014/main" val="2633929578"/>
                  </a:ext>
                </a:extLst>
              </a:tr>
              <a:tr h="480343">
                <a:tc>
                  <a:txBody>
                    <a:bodyPr/>
                    <a:lstStyle/>
                    <a:p>
                      <a:r>
                        <a:rPr lang="zh-CN" altLang="en-US" sz="2400" kern="1200" dirty="0">
                          <a:solidFill>
                            <a:schemeClr val="dk1"/>
                          </a:solidFill>
                          <a:latin typeface="宋体" panose="02010600030101010101" pitchFamily="2" charset="-122"/>
                          <a:ea typeface="宋体" panose="02010600030101010101" pitchFamily="2" charset="-122"/>
                          <a:cs typeface="+mn-cs"/>
                        </a:rPr>
                        <a:t>理学、工学类</a:t>
                      </a:r>
                    </a:p>
                  </a:txBody>
                  <a:tcPr>
                    <a:lnL>
                      <a:noFill/>
                    </a:lnL>
                    <a:lnR>
                      <a:noFill/>
                    </a:lnR>
                    <a:lnT>
                      <a:noFill/>
                    </a:lnT>
                    <a:lnB w="25400" cmpd="sng">
                      <a:noFill/>
                    </a:lnB>
                    <a:lnTlToBr w="12700" cmpd="sng">
                      <a:noFill/>
                      <a:prstDash val="solid"/>
                    </a:lnTlToBr>
                    <a:lnBlToTr w="12700" cmpd="sng">
                      <a:noFill/>
                      <a:prstDash val="solid"/>
                    </a:lnBlToTr>
                  </a:tcPr>
                </a:tc>
                <a:tc>
                  <a:txBody>
                    <a:bodyPr/>
                    <a:lstStyle/>
                    <a:p>
                      <a:r>
                        <a:rPr lang="zh-CN" altLang="en-US" sz="2400" kern="1200" dirty="0">
                          <a:solidFill>
                            <a:schemeClr val="dk1"/>
                          </a:solidFill>
                          <a:latin typeface="宋体" panose="02010600030101010101" pitchFamily="2" charset="-122"/>
                          <a:ea typeface="宋体" panose="02010600030101010101" pitchFamily="2" charset="-122"/>
                          <a:cs typeface="+mn-cs"/>
                        </a:rPr>
                        <a:t>结合专业特点，注重科学精神、科学方法论和工程师职业道德教育。</a:t>
                      </a:r>
                    </a:p>
                  </a:txBody>
                  <a:tcPr>
                    <a:lnL>
                      <a:noFill/>
                    </a:lnL>
                    <a:lnR>
                      <a:noFill/>
                    </a:lnR>
                    <a:lnT>
                      <a:noFill/>
                    </a:lnT>
                    <a:lnB w="25400" cmpd="sng">
                      <a:noFill/>
                    </a:lnB>
                    <a:lnTlToBr w="12700" cmpd="sng">
                      <a:noFill/>
                      <a:prstDash val="solid"/>
                    </a:lnTlToBr>
                    <a:lnBlToTr w="12700" cmpd="sng">
                      <a:noFill/>
                      <a:prstDash val="solid"/>
                    </a:lnBlToTr>
                  </a:tcPr>
                </a:tc>
                <a:extLst>
                  <a:ext uri="{0D108BD9-81ED-4DB2-BD59-A6C34878D82A}">
                    <a16:rowId xmlns:a16="http://schemas.microsoft.com/office/drawing/2014/main" val="630625458"/>
                  </a:ext>
                </a:extLst>
              </a:tr>
              <a:tr h="821052">
                <a:tc>
                  <a:txBody>
                    <a:bodyPr/>
                    <a:lstStyle/>
                    <a:p>
                      <a:r>
                        <a:rPr lang="zh-CN" altLang="en-US" sz="2400" kern="1200" dirty="0">
                          <a:solidFill>
                            <a:schemeClr val="dk1"/>
                          </a:solidFill>
                          <a:latin typeface="宋体" panose="02010600030101010101" pitchFamily="2" charset="-122"/>
                          <a:ea typeface="宋体" panose="02010600030101010101" pitchFamily="2" charset="-122"/>
                          <a:cs typeface="+mn-cs"/>
                        </a:rPr>
                        <a:t>经济学、管理学、法学类</a:t>
                      </a:r>
                    </a:p>
                  </a:txBody>
                  <a:tcPr>
                    <a:lnL>
                      <a:noFill/>
                    </a:lnL>
                    <a:lnR>
                      <a:noFill/>
                    </a:lnR>
                    <a:lnT>
                      <a:noFill/>
                    </a:lnT>
                    <a:lnB w="25400" cmpd="sng">
                      <a:noFill/>
                    </a:lnB>
                    <a:lnTlToBr w="12700" cmpd="sng">
                      <a:noFill/>
                      <a:prstDash val="solid"/>
                    </a:lnTlToBr>
                    <a:lnBlToTr w="12700" cmpd="sng">
                      <a:noFill/>
                      <a:prstDash val="solid"/>
                    </a:lnBlToTr>
                  </a:tcPr>
                </a:tc>
                <a:tc>
                  <a:txBody>
                    <a:bodyPr/>
                    <a:lstStyle/>
                    <a:p>
                      <a:r>
                        <a:rPr lang="zh-CN" altLang="en-US" sz="2400" kern="1200" dirty="0">
                          <a:solidFill>
                            <a:schemeClr val="dk1"/>
                          </a:solidFill>
                          <a:latin typeface="宋体" panose="02010600030101010101" pitchFamily="2" charset="-122"/>
                          <a:ea typeface="宋体" panose="02010600030101010101" pitchFamily="2" charset="-122"/>
                          <a:cs typeface="+mn-cs"/>
                        </a:rPr>
                        <a:t>在课程教学中坚持以马克思主义为指导，加快构建中国特色哲学社会科学学科体系、学术体系、话语体系。</a:t>
                      </a:r>
                    </a:p>
                  </a:txBody>
                  <a:tcPr>
                    <a:lnL>
                      <a:noFill/>
                    </a:lnL>
                    <a:lnR>
                      <a:noFill/>
                    </a:lnR>
                    <a:lnT>
                      <a:noFill/>
                    </a:lnT>
                    <a:lnB w="25400" cmpd="sng">
                      <a:noFill/>
                    </a:lnB>
                    <a:lnTlToBr w="12700" cmpd="sng">
                      <a:noFill/>
                      <a:prstDash val="solid"/>
                    </a:lnTlToBr>
                    <a:lnBlToTr w="12700" cmpd="sng">
                      <a:noFill/>
                      <a:prstDash val="solid"/>
                    </a:lnBlToTr>
                  </a:tcPr>
                </a:tc>
                <a:extLst>
                  <a:ext uri="{0D108BD9-81ED-4DB2-BD59-A6C34878D82A}">
                    <a16:rowId xmlns:a16="http://schemas.microsoft.com/office/drawing/2014/main" val="1516482184"/>
                  </a:ext>
                </a:extLst>
              </a:tr>
            </a:tbl>
          </a:graphicData>
        </a:graphic>
      </p:graphicFrame>
    </p:spTree>
    <p:extLst>
      <p:ext uri="{BB962C8B-B14F-4D97-AF65-F5344CB8AC3E}">
        <p14:creationId xmlns:p14="http://schemas.microsoft.com/office/powerpoint/2010/main" val="39300460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rgbClr val="0070C0"/>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学科思政</a:t>
            </a:r>
          </a:p>
        </p:txBody>
      </p:sp>
      <p:sp>
        <p:nvSpPr>
          <p:cNvPr id="3" name="文本框 2">
            <a:extLst>
              <a:ext uri="{FF2B5EF4-FFF2-40B4-BE49-F238E27FC236}">
                <a16:creationId xmlns:a16="http://schemas.microsoft.com/office/drawing/2014/main" id="{BEAF78CA-2517-4D40-B58E-2FE4BE4FCC89}"/>
              </a:ext>
            </a:extLst>
          </p:cNvPr>
          <p:cNvSpPr txBox="1"/>
          <p:nvPr/>
        </p:nvSpPr>
        <p:spPr>
          <a:xfrm>
            <a:off x="1279390" y="2146437"/>
            <a:ext cx="9677008" cy="2565126"/>
          </a:xfrm>
          <a:prstGeom prst="rect">
            <a:avLst/>
          </a:prstGeom>
          <a:noFill/>
          <a:ln>
            <a:solidFill>
              <a:schemeClr val="tx1"/>
            </a:solidFill>
            <a:prstDash val="dash"/>
          </a:ln>
        </p:spPr>
        <p:txBody>
          <a:bodyPr wrap="square" rtlCol="0">
            <a:spAutoFit/>
          </a:bodyPr>
          <a:lstStyle/>
          <a:p>
            <a:pPr>
              <a:lnSpc>
                <a:spcPct val="114000"/>
              </a:lnSpc>
            </a:pPr>
            <a:r>
              <a:rPr lang="zh-CN" altLang="en-US" sz="2400" b="1" dirty="0">
                <a:latin typeface="宋体" panose="02010600030101010101" pitchFamily="2" charset="-122"/>
                <a:ea typeface="宋体" panose="02010600030101010101" pitchFamily="2" charset="-122"/>
              </a:rPr>
              <a:t>艺术类课程思政：</a:t>
            </a:r>
            <a:r>
              <a:rPr lang="zh-CN" altLang="en-US" sz="2400" dirty="0">
                <a:latin typeface="宋体" panose="02010600030101010101" pitchFamily="2" charset="-122"/>
                <a:ea typeface="宋体" panose="02010600030101010101" pitchFamily="2" charset="-122"/>
              </a:rPr>
              <a:t>尊重各种形式的美学表达，美可以是粗糙的，可以是精妙的，可以是接地气的，也可以是高雅的，但不能是卖弄愚蠢、表演低俗、打擦边球的，对于艺术类学科教育来说，注重对学生美学思想、美学意识、美学观念的培养，引导学生立足时代、扎根群众，形成正确的艺术观和创作观，这是艺术类学科的课程思政，但又何尝不是每个学科都应有的美学教育。</a:t>
            </a:r>
          </a:p>
        </p:txBody>
      </p:sp>
      <p:sp>
        <p:nvSpPr>
          <p:cNvPr id="54" name="文本框 53">
            <a:extLst>
              <a:ext uri="{FF2B5EF4-FFF2-40B4-BE49-F238E27FC236}">
                <a16:creationId xmlns:a16="http://schemas.microsoft.com/office/drawing/2014/main" id="{735964DC-823B-4730-8100-D2917994BAB0}"/>
              </a:ext>
            </a:extLst>
          </p:cNvPr>
          <p:cNvSpPr txBox="1"/>
          <p:nvPr/>
        </p:nvSpPr>
        <p:spPr>
          <a:xfrm>
            <a:off x="1328912" y="4991074"/>
            <a:ext cx="9814709" cy="1200329"/>
          </a:xfrm>
          <a:prstGeom prst="rect">
            <a:avLst/>
          </a:prstGeom>
          <a:solidFill>
            <a:schemeClr val="bg1"/>
          </a:solidFill>
        </p:spPr>
        <p:txBody>
          <a:bodyPr wrap="square">
            <a:spAutoFit/>
          </a:bodyPr>
          <a:lstStyle/>
          <a:p>
            <a:r>
              <a:rPr lang="zh-CN" altLang="en-US" dirty="0"/>
              <a:t>荧屏“炫富”当止</a:t>
            </a:r>
            <a:r>
              <a:rPr lang="en-US" altLang="zh-CN" dirty="0"/>
              <a:t>https://article.xuexi.cn/articles/index.html?art_id=12769737424324639125&amp;source=share&amp;study_style_id=feeds_default&amp;reco_id=1026dfcd9ac5c0a88484000d&amp;share_to=wx_single&amp;study_share_enable=1&amp;study_comment_disable=0&amp;ptype=0&amp;item_id=12769737424324639125</a:t>
            </a:r>
            <a:endParaRPr lang="zh-CN" altLang="en-US" dirty="0"/>
          </a:p>
        </p:txBody>
      </p:sp>
      <p:pic>
        <p:nvPicPr>
          <p:cNvPr id="7" name="图片 6">
            <a:extLst>
              <a:ext uri="{FF2B5EF4-FFF2-40B4-BE49-F238E27FC236}">
                <a16:creationId xmlns:a16="http://schemas.microsoft.com/office/drawing/2014/main" id="{5442411B-1A8E-4523-9852-18BDAD906A2E}"/>
              </a:ext>
            </a:extLst>
          </p:cNvPr>
          <p:cNvPicPr>
            <a:picLocks noChangeAspect="1"/>
          </p:cNvPicPr>
          <p:nvPr/>
        </p:nvPicPr>
        <p:blipFill>
          <a:blip r:embed="rId3"/>
          <a:stretch>
            <a:fillRect/>
          </a:stretch>
        </p:blipFill>
        <p:spPr>
          <a:xfrm>
            <a:off x="9081240" y="443728"/>
            <a:ext cx="1652159" cy="1646063"/>
          </a:xfrm>
          <a:prstGeom prst="rect">
            <a:avLst/>
          </a:prstGeom>
        </p:spPr>
      </p:pic>
    </p:spTree>
    <p:extLst>
      <p:ext uri="{BB962C8B-B14F-4D97-AF65-F5344CB8AC3E}">
        <p14:creationId xmlns:p14="http://schemas.microsoft.com/office/powerpoint/2010/main" val="28848899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rgbClr val="0070C0"/>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学科思政</a:t>
            </a:r>
          </a:p>
        </p:txBody>
      </p:sp>
      <p:pic>
        <p:nvPicPr>
          <p:cNvPr id="4" name="图片 3">
            <a:extLst>
              <a:ext uri="{FF2B5EF4-FFF2-40B4-BE49-F238E27FC236}">
                <a16:creationId xmlns:a16="http://schemas.microsoft.com/office/drawing/2014/main" id="{CE6CDBF6-F934-41A9-970B-7A2883AD5D90}"/>
              </a:ext>
            </a:extLst>
          </p:cNvPr>
          <p:cNvPicPr>
            <a:picLocks noChangeAspect="1"/>
          </p:cNvPicPr>
          <p:nvPr/>
        </p:nvPicPr>
        <p:blipFill>
          <a:blip r:embed="rId3"/>
          <a:stretch>
            <a:fillRect/>
          </a:stretch>
        </p:blipFill>
        <p:spPr>
          <a:xfrm>
            <a:off x="9082361" y="307984"/>
            <a:ext cx="1649918" cy="1649918"/>
          </a:xfrm>
          <a:prstGeom prst="rect">
            <a:avLst/>
          </a:prstGeom>
        </p:spPr>
      </p:pic>
      <p:sp>
        <p:nvSpPr>
          <p:cNvPr id="5" name="对话气泡: 矩形 4">
            <a:extLst>
              <a:ext uri="{FF2B5EF4-FFF2-40B4-BE49-F238E27FC236}">
                <a16:creationId xmlns:a16="http://schemas.microsoft.com/office/drawing/2014/main" id="{37E028BF-E858-4C8C-AFE3-9F0BB36387B2}"/>
              </a:ext>
            </a:extLst>
          </p:cNvPr>
          <p:cNvSpPr/>
          <p:nvPr/>
        </p:nvSpPr>
        <p:spPr>
          <a:xfrm>
            <a:off x="945116" y="2161845"/>
            <a:ext cx="10301768" cy="2873829"/>
          </a:xfrm>
          <a:prstGeom prst="wedgeRectCallout">
            <a:avLst>
              <a:gd name="adj1" fmla="val -42975"/>
              <a:gd name="adj2" fmla="val 64948"/>
            </a:avLst>
          </a:prstGeom>
          <a:solidFill>
            <a:srgbClr val="99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14000"/>
              </a:lnSpc>
            </a:pPr>
            <a:r>
              <a:rPr lang="zh-CN" altLang="en-US" sz="2400" b="0" i="0" dirty="0">
                <a:solidFill>
                  <a:srgbClr val="3E3E3E"/>
                </a:solidFill>
                <a:effectLst/>
                <a:latin typeface="宋体" panose="02010600030101010101" pitchFamily="2" charset="-122"/>
                <a:ea typeface="宋体" panose="02010600030101010101" pitchFamily="2" charset="-122"/>
              </a:rPr>
              <a:t>    北京师范大学艺术与传媒学院副院长王贵胜教授曾经对第十一届全国美术作品展览中国画作品进行了一项统计，结果令他震惊。在</a:t>
            </a:r>
            <a:r>
              <a:rPr lang="en-US" altLang="zh-CN" sz="2400" b="0" i="0" dirty="0">
                <a:solidFill>
                  <a:srgbClr val="3E3E3E"/>
                </a:solidFill>
                <a:effectLst/>
                <a:latin typeface="宋体" panose="02010600030101010101" pitchFamily="2" charset="-122"/>
                <a:ea typeface="宋体" panose="02010600030101010101" pitchFamily="2" charset="-122"/>
              </a:rPr>
              <a:t>92</a:t>
            </a:r>
            <a:r>
              <a:rPr lang="zh-CN" altLang="en-US" sz="2400" b="0" i="0" dirty="0">
                <a:solidFill>
                  <a:srgbClr val="3E3E3E"/>
                </a:solidFill>
                <a:effectLst/>
                <a:latin typeface="宋体" panose="02010600030101010101" pitchFamily="2" charset="-122"/>
                <a:ea typeface="宋体" panose="02010600030101010101" pitchFamily="2" charset="-122"/>
              </a:rPr>
              <a:t>部获奖作品中，他发现，“</a:t>
            </a:r>
            <a:r>
              <a:rPr lang="zh-CN" altLang="en-US" sz="2400" b="1" i="0" dirty="0">
                <a:solidFill>
                  <a:srgbClr val="3E3E3E"/>
                </a:solidFill>
                <a:effectLst/>
                <a:latin typeface="宋体" panose="02010600030101010101" pitchFamily="2" charset="-122"/>
                <a:ea typeface="宋体" panose="02010600030101010101" pitchFamily="2" charset="-122"/>
              </a:rPr>
              <a:t>其中救灾主题</a:t>
            </a:r>
            <a:r>
              <a:rPr lang="en-US" altLang="zh-CN" sz="2400" b="1" i="0" dirty="0">
                <a:solidFill>
                  <a:srgbClr val="3E3E3E"/>
                </a:solidFill>
                <a:effectLst/>
                <a:latin typeface="宋体" panose="02010600030101010101" pitchFamily="2" charset="-122"/>
                <a:ea typeface="宋体" panose="02010600030101010101" pitchFamily="2" charset="-122"/>
              </a:rPr>
              <a:t>2</a:t>
            </a:r>
            <a:r>
              <a:rPr lang="zh-CN" altLang="en-US" sz="2400" b="1" i="0" dirty="0">
                <a:solidFill>
                  <a:srgbClr val="3E3E3E"/>
                </a:solidFill>
                <a:effectLst/>
                <a:latin typeface="宋体" panose="02010600030101010101" pitchFamily="2" charset="-122"/>
                <a:ea typeface="宋体" panose="02010600030101010101" pitchFamily="2" charset="-122"/>
              </a:rPr>
              <a:t>张，农民工主题</a:t>
            </a:r>
            <a:r>
              <a:rPr lang="en-US" altLang="zh-CN" sz="2400" b="1" i="0" dirty="0">
                <a:solidFill>
                  <a:srgbClr val="3E3E3E"/>
                </a:solidFill>
                <a:effectLst/>
                <a:latin typeface="宋体" panose="02010600030101010101" pitchFamily="2" charset="-122"/>
                <a:ea typeface="宋体" panose="02010600030101010101" pitchFamily="2" charset="-122"/>
              </a:rPr>
              <a:t>1</a:t>
            </a:r>
            <a:r>
              <a:rPr lang="zh-CN" altLang="en-US" sz="2400" b="1" i="0" dirty="0">
                <a:solidFill>
                  <a:srgbClr val="3E3E3E"/>
                </a:solidFill>
                <a:effectLst/>
                <a:latin typeface="宋体" panose="02010600030101010101" pitchFamily="2" charset="-122"/>
                <a:ea typeface="宋体" panose="02010600030101010101" pitchFamily="2" charset="-122"/>
              </a:rPr>
              <a:t>张，历史题材</a:t>
            </a:r>
            <a:r>
              <a:rPr lang="en-US" altLang="zh-CN" sz="2400" b="1" i="0" dirty="0">
                <a:solidFill>
                  <a:srgbClr val="3E3E3E"/>
                </a:solidFill>
                <a:effectLst/>
                <a:latin typeface="宋体" panose="02010600030101010101" pitchFamily="2" charset="-122"/>
                <a:ea typeface="宋体" panose="02010600030101010101" pitchFamily="2" charset="-122"/>
              </a:rPr>
              <a:t>4</a:t>
            </a:r>
            <a:r>
              <a:rPr lang="zh-CN" altLang="en-US" sz="2400" b="1" i="0" dirty="0">
                <a:solidFill>
                  <a:srgbClr val="3E3E3E"/>
                </a:solidFill>
                <a:effectLst/>
                <a:latin typeface="宋体" panose="02010600030101010101" pitchFamily="2" charset="-122"/>
                <a:ea typeface="宋体" panose="02010600030101010101" pitchFamily="2" charset="-122"/>
              </a:rPr>
              <a:t>张，农民生活</a:t>
            </a:r>
            <a:r>
              <a:rPr lang="en-US" altLang="zh-CN" sz="2400" b="1" i="0" dirty="0">
                <a:solidFill>
                  <a:srgbClr val="3E3E3E"/>
                </a:solidFill>
                <a:effectLst/>
                <a:latin typeface="宋体" panose="02010600030101010101" pitchFamily="2" charset="-122"/>
                <a:ea typeface="宋体" panose="02010600030101010101" pitchFamily="2" charset="-122"/>
              </a:rPr>
              <a:t>2</a:t>
            </a:r>
            <a:r>
              <a:rPr lang="zh-CN" altLang="en-US" sz="2400" b="1" i="0" dirty="0">
                <a:solidFill>
                  <a:srgbClr val="3E3E3E"/>
                </a:solidFill>
                <a:effectLst/>
                <a:latin typeface="宋体" panose="02010600030101010101" pitchFamily="2" charset="-122"/>
                <a:ea typeface="宋体" panose="02010600030101010101" pitchFamily="2" charset="-122"/>
              </a:rPr>
              <a:t>张，解放军生活</a:t>
            </a:r>
            <a:r>
              <a:rPr lang="en-US" altLang="zh-CN" sz="2400" b="1" i="0" dirty="0">
                <a:solidFill>
                  <a:srgbClr val="3E3E3E"/>
                </a:solidFill>
                <a:effectLst/>
                <a:latin typeface="宋体" panose="02010600030101010101" pitchFamily="2" charset="-122"/>
                <a:ea typeface="宋体" panose="02010600030101010101" pitchFamily="2" charset="-122"/>
              </a:rPr>
              <a:t>8</a:t>
            </a:r>
            <a:r>
              <a:rPr lang="zh-CN" altLang="en-US" sz="2400" b="1" i="0" dirty="0">
                <a:solidFill>
                  <a:srgbClr val="3E3E3E"/>
                </a:solidFill>
                <a:effectLst/>
                <a:latin typeface="宋体" panose="02010600030101010101" pitchFamily="2" charset="-122"/>
                <a:ea typeface="宋体" panose="02010600030101010101" pitchFamily="2" charset="-122"/>
              </a:rPr>
              <a:t>张，少数民族生活</a:t>
            </a:r>
            <a:r>
              <a:rPr lang="en-US" altLang="zh-CN" sz="2400" b="1" i="0" dirty="0">
                <a:solidFill>
                  <a:srgbClr val="3E3E3E"/>
                </a:solidFill>
                <a:effectLst/>
                <a:latin typeface="宋体" panose="02010600030101010101" pitchFamily="2" charset="-122"/>
                <a:ea typeface="宋体" panose="02010600030101010101" pitchFamily="2" charset="-122"/>
              </a:rPr>
              <a:t>10</a:t>
            </a:r>
            <a:r>
              <a:rPr lang="zh-CN" altLang="en-US" sz="2400" b="1" i="0" dirty="0">
                <a:solidFill>
                  <a:srgbClr val="3E3E3E"/>
                </a:solidFill>
                <a:effectLst/>
                <a:latin typeface="宋体" panose="02010600030101010101" pitchFamily="2" charset="-122"/>
                <a:ea typeface="宋体" panose="02010600030101010101" pitchFamily="2" charset="-122"/>
              </a:rPr>
              <a:t>张，花鸟画</a:t>
            </a:r>
            <a:r>
              <a:rPr lang="en-US" altLang="zh-CN" sz="2400" b="1" i="0" dirty="0">
                <a:solidFill>
                  <a:srgbClr val="3E3E3E"/>
                </a:solidFill>
                <a:effectLst/>
                <a:latin typeface="宋体" panose="02010600030101010101" pitchFamily="2" charset="-122"/>
                <a:ea typeface="宋体" panose="02010600030101010101" pitchFamily="2" charset="-122"/>
              </a:rPr>
              <a:t>21</a:t>
            </a:r>
            <a:r>
              <a:rPr lang="zh-CN" altLang="en-US" sz="2400" b="1" i="0" dirty="0">
                <a:solidFill>
                  <a:srgbClr val="3E3E3E"/>
                </a:solidFill>
                <a:effectLst/>
                <a:latin typeface="宋体" panose="02010600030101010101" pitchFamily="2" charset="-122"/>
                <a:ea typeface="宋体" panose="02010600030101010101" pitchFamily="2" charset="-122"/>
              </a:rPr>
              <a:t>张，山水画</a:t>
            </a:r>
            <a:r>
              <a:rPr lang="en-US" altLang="zh-CN" sz="2400" b="1" i="0" dirty="0">
                <a:solidFill>
                  <a:srgbClr val="3E3E3E"/>
                </a:solidFill>
                <a:effectLst/>
                <a:latin typeface="宋体" panose="02010600030101010101" pitchFamily="2" charset="-122"/>
                <a:ea typeface="宋体" panose="02010600030101010101" pitchFamily="2" charset="-122"/>
              </a:rPr>
              <a:t>27</a:t>
            </a:r>
            <a:r>
              <a:rPr lang="zh-CN" altLang="en-US" sz="2400" b="1" i="0" dirty="0">
                <a:solidFill>
                  <a:srgbClr val="3E3E3E"/>
                </a:solidFill>
                <a:effectLst/>
                <a:latin typeface="宋体" panose="02010600030101010101" pitchFamily="2" charset="-122"/>
                <a:ea typeface="宋体" panose="02010600030101010101" pitchFamily="2" charset="-122"/>
              </a:rPr>
              <a:t>张，城市生活</a:t>
            </a:r>
            <a:r>
              <a:rPr lang="en-US" altLang="zh-CN" sz="2400" b="1" i="0" dirty="0">
                <a:solidFill>
                  <a:srgbClr val="3E3E3E"/>
                </a:solidFill>
                <a:effectLst/>
                <a:latin typeface="宋体" panose="02010600030101010101" pitchFamily="2" charset="-122"/>
                <a:ea typeface="宋体" panose="02010600030101010101" pitchFamily="2" charset="-122"/>
              </a:rPr>
              <a:t>7</a:t>
            </a:r>
            <a:r>
              <a:rPr lang="zh-CN" altLang="en-US" sz="2400" b="1" i="0" dirty="0">
                <a:solidFill>
                  <a:srgbClr val="3E3E3E"/>
                </a:solidFill>
                <a:effectLst/>
                <a:latin typeface="宋体" panose="02010600030101010101" pitchFamily="2" charset="-122"/>
                <a:ea typeface="宋体" panose="02010600030101010101" pitchFamily="2" charset="-122"/>
              </a:rPr>
              <a:t>张，其他</a:t>
            </a:r>
            <a:r>
              <a:rPr lang="en-US" altLang="zh-CN" sz="2400" b="1" i="0" dirty="0">
                <a:solidFill>
                  <a:srgbClr val="3E3E3E"/>
                </a:solidFill>
                <a:effectLst/>
                <a:latin typeface="宋体" panose="02010600030101010101" pitchFamily="2" charset="-122"/>
                <a:ea typeface="宋体" panose="02010600030101010101" pitchFamily="2" charset="-122"/>
              </a:rPr>
              <a:t>7</a:t>
            </a:r>
            <a:r>
              <a:rPr lang="zh-CN" altLang="en-US" sz="2400" b="1" i="0" dirty="0">
                <a:solidFill>
                  <a:srgbClr val="3E3E3E"/>
                </a:solidFill>
                <a:effectLst/>
                <a:latin typeface="宋体" panose="02010600030101010101" pitchFamily="2" charset="-122"/>
                <a:ea typeface="宋体" panose="02010600030101010101" pitchFamily="2" charset="-122"/>
              </a:rPr>
              <a:t>张。</a:t>
            </a:r>
            <a:r>
              <a:rPr lang="zh-CN" altLang="en-US" sz="2400" b="0" i="0" dirty="0">
                <a:solidFill>
                  <a:srgbClr val="3E3E3E"/>
                </a:solidFill>
                <a:effectLst/>
                <a:latin typeface="宋体" panose="02010600030101010101" pitchFamily="2" charset="-122"/>
                <a:ea typeface="宋体" panose="02010600030101010101" pitchFamily="2" charset="-122"/>
              </a:rPr>
              <a:t>这个小统计，折射了当今美术创作所存在的最大问题，即回避重大深刻严峻的现实主题。”</a:t>
            </a:r>
            <a:endParaRPr lang="zh-CN" altLang="en-US" sz="2400" dirty="0"/>
          </a:p>
        </p:txBody>
      </p:sp>
    </p:spTree>
    <p:extLst>
      <p:ext uri="{BB962C8B-B14F-4D97-AF65-F5344CB8AC3E}">
        <p14:creationId xmlns:p14="http://schemas.microsoft.com/office/powerpoint/2010/main" val="11846176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rgbClr val="0070C0"/>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学科思政</a:t>
            </a:r>
          </a:p>
        </p:txBody>
      </p:sp>
      <p:sp>
        <p:nvSpPr>
          <p:cNvPr id="3" name="文本框 2">
            <a:extLst>
              <a:ext uri="{FF2B5EF4-FFF2-40B4-BE49-F238E27FC236}">
                <a16:creationId xmlns:a16="http://schemas.microsoft.com/office/drawing/2014/main" id="{BEAF78CA-2517-4D40-B58E-2FE4BE4FCC89}"/>
              </a:ext>
            </a:extLst>
          </p:cNvPr>
          <p:cNvSpPr txBox="1"/>
          <p:nvPr/>
        </p:nvSpPr>
        <p:spPr>
          <a:xfrm>
            <a:off x="1056391" y="2186205"/>
            <a:ext cx="10167618" cy="2986138"/>
          </a:xfrm>
          <a:prstGeom prst="rect">
            <a:avLst/>
          </a:prstGeom>
          <a:noFill/>
          <a:ln>
            <a:solidFill>
              <a:schemeClr val="tx1"/>
            </a:solidFill>
            <a:prstDash val="dash"/>
          </a:ln>
        </p:spPr>
        <p:txBody>
          <a:bodyPr wrap="square" rtlCol="0">
            <a:spAutoFit/>
          </a:bodyPr>
          <a:lstStyle/>
          <a:p>
            <a:pPr>
              <a:lnSpc>
                <a:spcPct val="114000"/>
              </a:lnSpc>
            </a:pPr>
            <a:r>
              <a:rPr lang="zh-CN" altLang="en-US" sz="2400" b="1" dirty="0">
                <a:latin typeface="宋体" panose="02010600030101010101" pitchFamily="2" charset="-122"/>
                <a:ea typeface="宋体" panose="02010600030101010101" pitchFamily="2" charset="-122"/>
              </a:rPr>
              <a:t>农林类课程思政：</a:t>
            </a:r>
            <a:r>
              <a:rPr lang="zh-CN" altLang="en-US" sz="2400" dirty="0">
                <a:latin typeface="宋体" panose="02010600030101010101" pitchFamily="2" charset="-122"/>
                <a:ea typeface="宋体" panose="02010600030101010101" pitchFamily="2" charset="-122"/>
              </a:rPr>
              <a:t>不管是植物保护专业，农业水利工程、水土保持与荒漠化防治、种子科学与工程，还是水文与水资源工程等专业，这些看起来“土土的”专业，实际上都在服务民生，造福社会。对于农林类学科来说，注重引导学生自觉养成</a:t>
            </a:r>
            <a:r>
              <a:rPr lang="zh-CN" altLang="en-US" sz="2400" b="1" dirty="0">
                <a:latin typeface="宋体" panose="02010600030101010101" pitchFamily="2" charset="-122"/>
                <a:ea typeface="宋体" panose="02010600030101010101" pitchFamily="2" charset="-122"/>
              </a:rPr>
              <a:t>勤俭节约、勤恳朴实</a:t>
            </a:r>
            <a:r>
              <a:rPr lang="zh-CN" altLang="en-US" sz="2400" dirty="0">
                <a:latin typeface="宋体" panose="02010600030101010101" pitchFamily="2" charset="-122"/>
                <a:ea typeface="宋体" panose="02010600030101010101" pitchFamily="2" charset="-122"/>
              </a:rPr>
              <a:t>的生活作风，</a:t>
            </a:r>
            <a:r>
              <a:rPr lang="zh-CN" altLang="en-US" sz="2400" b="1" dirty="0">
                <a:latin typeface="宋体" panose="02010600030101010101" pitchFamily="2" charset="-122"/>
                <a:ea typeface="宋体" panose="02010600030101010101" pitchFamily="2" charset="-122"/>
              </a:rPr>
              <a:t>实践先行、脚踏实地</a:t>
            </a:r>
            <a:r>
              <a:rPr lang="zh-CN" altLang="en-US" sz="2400" dirty="0">
                <a:latin typeface="宋体" panose="02010600030101010101" pitchFamily="2" charset="-122"/>
                <a:ea typeface="宋体" panose="02010600030101010101" pitchFamily="2" charset="-122"/>
              </a:rPr>
              <a:t>的工作作风，在课程教学中加强</a:t>
            </a:r>
            <a:r>
              <a:rPr lang="zh-CN" altLang="en-US" sz="2400" b="1" dirty="0">
                <a:latin typeface="宋体" panose="02010600030101010101" pitchFamily="2" charset="-122"/>
                <a:ea typeface="宋体" panose="02010600030101010101" pitchFamily="2" charset="-122"/>
              </a:rPr>
              <a:t>生态文明</a:t>
            </a:r>
            <a:r>
              <a:rPr lang="zh-CN" altLang="en-US" sz="2400" dirty="0">
                <a:latin typeface="宋体" panose="02010600030101010101" pitchFamily="2" charset="-122"/>
                <a:ea typeface="宋体" panose="02010600030101010101" pitchFamily="2" charset="-122"/>
              </a:rPr>
              <a:t>教育，树立和践行绿水青山就是金山银山的理念，无疑就是该学科的课程思政，同时也是每个学科都当提倡的教育理念。</a:t>
            </a:r>
          </a:p>
        </p:txBody>
      </p:sp>
      <p:pic>
        <p:nvPicPr>
          <p:cNvPr id="5" name="图片 4">
            <a:extLst>
              <a:ext uri="{FF2B5EF4-FFF2-40B4-BE49-F238E27FC236}">
                <a16:creationId xmlns:a16="http://schemas.microsoft.com/office/drawing/2014/main" id="{1E1CC137-650C-481B-AFE5-FDECB2C3CE15}"/>
              </a:ext>
            </a:extLst>
          </p:cNvPr>
          <p:cNvPicPr>
            <a:picLocks noChangeAspect="1"/>
          </p:cNvPicPr>
          <p:nvPr/>
        </p:nvPicPr>
        <p:blipFill>
          <a:blip r:embed="rId3"/>
          <a:stretch>
            <a:fillRect/>
          </a:stretch>
        </p:blipFill>
        <p:spPr>
          <a:xfrm>
            <a:off x="8189404" y="233944"/>
            <a:ext cx="2863191" cy="1610545"/>
          </a:xfrm>
          <a:prstGeom prst="rect">
            <a:avLst/>
          </a:prstGeom>
        </p:spPr>
      </p:pic>
    </p:spTree>
    <p:extLst>
      <p:ext uri="{BB962C8B-B14F-4D97-AF65-F5344CB8AC3E}">
        <p14:creationId xmlns:p14="http://schemas.microsoft.com/office/powerpoint/2010/main" val="29439092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rgbClr val="0070C0"/>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学科思政</a:t>
            </a:r>
          </a:p>
        </p:txBody>
      </p:sp>
      <p:pic>
        <p:nvPicPr>
          <p:cNvPr id="4" name="图片 3">
            <a:extLst>
              <a:ext uri="{FF2B5EF4-FFF2-40B4-BE49-F238E27FC236}">
                <a16:creationId xmlns:a16="http://schemas.microsoft.com/office/drawing/2014/main" id="{843D0CAA-401B-4BE5-85FE-59D9A83D0DC1}"/>
              </a:ext>
            </a:extLst>
          </p:cNvPr>
          <p:cNvPicPr>
            <a:picLocks noChangeAspect="1"/>
          </p:cNvPicPr>
          <p:nvPr/>
        </p:nvPicPr>
        <p:blipFill>
          <a:blip r:embed="rId3"/>
          <a:stretch>
            <a:fillRect/>
          </a:stretch>
        </p:blipFill>
        <p:spPr>
          <a:xfrm>
            <a:off x="8932984" y="286715"/>
            <a:ext cx="2520561" cy="1417815"/>
          </a:xfrm>
          <a:prstGeom prst="rect">
            <a:avLst/>
          </a:prstGeom>
        </p:spPr>
      </p:pic>
      <p:sp>
        <p:nvSpPr>
          <p:cNvPr id="8" name="对话气泡: 圆角矩形 7">
            <a:extLst>
              <a:ext uri="{FF2B5EF4-FFF2-40B4-BE49-F238E27FC236}">
                <a16:creationId xmlns:a16="http://schemas.microsoft.com/office/drawing/2014/main" id="{02F9D99A-E2DF-4D25-B010-F03A661A2677}"/>
              </a:ext>
            </a:extLst>
          </p:cNvPr>
          <p:cNvSpPr/>
          <p:nvPr/>
        </p:nvSpPr>
        <p:spPr>
          <a:xfrm>
            <a:off x="652043" y="1814640"/>
            <a:ext cx="10633759" cy="4535859"/>
          </a:xfrm>
          <a:prstGeom prst="wedgeRoundRectCallout">
            <a:avLst>
              <a:gd name="adj1" fmla="val -45213"/>
              <a:gd name="adj2" fmla="val 55411"/>
              <a:gd name="adj3" fmla="val 16667"/>
            </a:avLst>
          </a:prstGeom>
          <a:solidFill>
            <a:srgbClr val="99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30000"/>
              </a:lnSpc>
            </a:pPr>
            <a:r>
              <a:rPr lang="zh-CN" altLang="en-US" sz="2400" dirty="0">
                <a:solidFill>
                  <a:schemeClr val="tx1"/>
                </a:solidFill>
                <a:latin typeface="宋体" panose="02010600030101010101" pitchFamily="2" charset="-122"/>
                <a:ea typeface="宋体" panose="02010600030101010101" pitchFamily="2" charset="-122"/>
              </a:rPr>
              <a:t>   “</a:t>
            </a:r>
            <a:r>
              <a:rPr lang="zh-CN" altLang="en-US" sz="2400" b="1" dirty="0">
                <a:solidFill>
                  <a:schemeClr val="tx1"/>
                </a:solidFill>
                <a:latin typeface="宋体" panose="02010600030101010101" pitchFamily="2" charset="-122"/>
                <a:ea typeface="宋体" panose="02010600030101010101" pitchFamily="2" charset="-122"/>
              </a:rPr>
              <a:t>扎根基层，干事创业，在希望的田野上成就人生</a:t>
            </a:r>
            <a:r>
              <a:rPr lang="zh-CN" altLang="en-US" sz="2400" dirty="0">
                <a:solidFill>
                  <a:schemeClr val="tx1"/>
                </a:solidFill>
                <a:latin typeface="宋体" panose="02010600030101010101" pitchFamily="2" charset="-122"/>
                <a:ea typeface="宋体" panose="02010600030101010101" pitchFamily="2" charset="-122"/>
              </a:rPr>
              <a:t>。”驻扎镇巴县的当天，帮助当地农民解决大黄采收难题的西北农林科技大学研究生赵开元在随身携带的笔记本上写下这样的文字。与他有着同样理想信念的“研究生助力团”成员还有很多：水土保持研究所硕士生杜好田，在合阳县、镇巴县建立锅巴生产加工基地，开发的“彩色马铃薯锅巴”年销售额</a:t>
            </a:r>
            <a:r>
              <a:rPr lang="en-US" altLang="zh-CN" sz="2400" dirty="0">
                <a:solidFill>
                  <a:schemeClr val="tx1"/>
                </a:solidFill>
                <a:latin typeface="宋体" panose="02010600030101010101" pitchFamily="2" charset="-122"/>
                <a:ea typeface="宋体" panose="02010600030101010101" pitchFamily="2" charset="-122"/>
              </a:rPr>
              <a:t>2000</a:t>
            </a:r>
            <a:r>
              <a:rPr lang="zh-CN" altLang="en-US" sz="2400" dirty="0">
                <a:solidFill>
                  <a:schemeClr val="tx1"/>
                </a:solidFill>
                <a:latin typeface="宋体" panose="02010600030101010101" pitchFamily="2" charset="-122"/>
                <a:ea typeface="宋体" panose="02010600030101010101" pitchFamily="2" charset="-122"/>
              </a:rPr>
              <a:t>余万元；经济管理学院硕士生郑璐玮，帮助果农联系对接电商平台，是果农心中“最可爱的人”；食品科学与工程专业博士生习林杰，帮助镇巴县建立腊肉全产业链标准与追溯体系，提高了腊肉产品的质量和附加值</a:t>
            </a:r>
            <a:r>
              <a:rPr lang="en-US" altLang="zh-CN" sz="2400" dirty="0">
                <a:solidFill>
                  <a:schemeClr val="tx1"/>
                </a:solidFill>
                <a:latin typeface="宋体" panose="02010600030101010101" pitchFamily="2" charset="-122"/>
                <a:ea typeface="宋体" panose="02010600030101010101" pitchFamily="2" charset="-122"/>
              </a:rPr>
              <a:t>……</a:t>
            </a:r>
            <a:endParaRPr lang="zh-CN" altLang="en-US" sz="2400" dirty="0">
              <a:solidFill>
                <a:schemeClr val="tx1"/>
              </a:solidFill>
            </a:endParaRPr>
          </a:p>
        </p:txBody>
      </p:sp>
    </p:spTree>
    <p:extLst>
      <p:ext uri="{BB962C8B-B14F-4D97-AF65-F5344CB8AC3E}">
        <p14:creationId xmlns:p14="http://schemas.microsoft.com/office/powerpoint/2010/main" val="115128378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rgbClr val="0070C0"/>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学科思政</a:t>
            </a:r>
          </a:p>
        </p:txBody>
      </p:sp>
      <p:sp>
        <p:nvSpPr>
          <p:cNvPr id="3" name="文本框 2">
            <a:extLst>
              <a:ext uri="{FF2B5EF4-FFF2-40B4-BE49-F238E27FC236}">
                <a16:creationId xmlns:a16="http://schemas.microsoft.com/office/drawing/2014/main" id="{BEAF78CA-2517-4D40-B58E-2FE4BE4FCC89}"/>
              </a:ext>
            </a:extLst>
          </p:cNvPr>
          <p:cNvSpPr txBox="1"/>
          <p:nvPr/>
        </p:nvSpPr>
        <p:spPr>
          <a:xfrm>
            <a:off x="1056391" y="2186205"/>
            <a:ext cx="10167618" cy="2775760"/>
          </a:xfrm>
          <a:prstGeom prst="rect">
            <a:avLst/>
          </a:prstGeom>
          <a:noFill/>
          <a:ln>
            <a:solidFill>
              <a:schemeClr val="tx1"/>
            </a:solidFill>
            <a:prstDash val="dash"/>
          </a:ln>
        </p:spPr>
        <p:txBody>
          <a:bodyPr wrap="square" rtlCol="0">
            <a:spAutoFit/>
          </a:bodyPr>
          <a:lstStyle/>
          <a:p>
            <a:pPr>
              <a:lnSpc>
                <a:spcPct val="150000"/>
              </a:lnSpc>
            </a:pPr>
            <a:r>
              <a:rPr lang="zh-CN" altLang="en-US" sz="2400" b="1" dirty="0">
                <a:latin typeface="宋体" panose="02010600030101010101" pitchFamily="2" charset="-122"/>
                <a:ea typeface="宋体" panose="02010600030101010101" pitchFamily="2" charset="-122"/>
              </a:rPr>
              <a:t>教育类课程思政：</a:t>
            </a:r>
            <a:r>
              <a:rPr lang="zh-CN" altLang="en-US" sz="2400" dirty="0">
                <a:latin typeface="宋体" panose="02010600030101010101" pitchFamily="2" charset="-122"/>
                <a:ea typeface="宋体" panose="02010600030101010101" pitchFamily="2" charset="-122"/>
              </a:rPr>
              <a:t>教师承担着</a:t>
            </a:r>
            <a:r>
              <a:rPr lang="zh-CN" altLang="en-US" sz="2400" b="1" dirty="0">
                <a:latin typeface="宋体" panose="02010600030101010101" pitchFamily="2" charset="-122"/>
                <a:ea typeface="宋体" panose="02010600030101010101" pitchFamily="2" charset="-122"/>
              </a:rPr>
              <a:t>教书育人、立德树人</a:t>
            </a:r>
            <a:r>
              <a:rPr lang="zh-CN" altLang="en-US" sz="2400" dirty="0">
                <a:latin typeface="宋体" panose="02010600030101010101" pitchFamily="2" charset="-122"/>
                <a:ea typeface="宋体" panose="02010600030101010101" pitchFamily="2" charset="-122"/>
              </a:rPr>
              <a:t>的使命，而教育类专业则是培养这些未来教育工作者的摇篮。在教育类学科教育中，</a:t>
            </a:r>
            <a:r>
              <a:rPr lang="zh-CN" altLang="en-US" sz="2400" kern="1200" dirty="0">
                <a:solidFill>
                  <a:schemeClr val="dk1"/>
                </a:solidFill>
                <a:latin typeface="宋体" panose="02010600030101010101" pitchFamily="2" charset="-122"/>
                <a:ea typeface="宋体" panose="02010600030101010101" pitchFamily="2" charset="-122"/>
              </a:rPr>
              <a:t>引导学生尊师重教，加强爱国主义和传统文化熏陶，培养学生顽强拼搏、奋斗有我的信念，激发学生的责任感和使命感。此谓教育类学科的课程思政，也是我们作为教育类专业的学生要自觉养成的品德和品质。</a:t>
            </a:r>
          </a:p>
        </p:txBody>
      </p:sp>
      <p:pic>
        <p:nvPicPr>
          <p:cNvPr id="8" name="图片 7">
            <a:extLst>
              <a:ext uri="{FF2B5EF4-FFF2-40B4-BE49-F238E27FC236}">
                <a16:creationId xmlns:a16="http://schemas.microsoft.com/office/drawing/2014/main" id="{69CA0A3D-B8E4-4CD7-9026-A6345A42FF1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74129" y="361579"/>
            <a:ext cx="1638514" cy="1638514"/>
          </a:xfrm>
          <a:prstGeom prst="rect">
            <a:avLst/>
          </a:prstGeom>
        </p:spPr>
      </p:pic>
    </p:spTree>
    <p:extLst>
      <p:ext uri="{BB962C8B-B14F-4D97-AF65-F5344CB8AC3E}">
        <p14:creationId xmlns:p14="http://schemas.microsoft.com/office/powerpoint/2010/main" val="24836288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rgbClr val="0070C0"/>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学科思政</a:t>
            </a:r>
          </a:p>
        </p:txBody>
      </p:sp>
      <p:sp>
        <p:nvSpPr>
          <p:cNvPr id="8" name="对话气泡: 圆角矩形 7">
            <a:extLst>
              <a:ext uri="{FF2B5EF4-FFF2-40B4-BE49-F238E27FC236}">
                <a16:creationId xmlns:a16="http://schemas.microsoft.com/office/drawing/2014/main" id="{02F9D99A-E2DF-4D25-B010-F03A661A2677}"/>
              </a:ext>
            </a:extLst>
          </p:cNvPr>
          <p:cNvSpPr/>
          <p:nvPr/>
        </p:nvSpPr>
        <p:spPr>
          <a:xfrm>
            <a:off x="756131" y="2238683"/>
            <a:ext cx="10633759" cy="1614360"/>
          </a:xfrm>
          <a:prstGeom prst="wedgeRoundRectCallout">
            <a:avLst>
              <a:gd name="adj1" fmla="val -42662"/>
              <a:gd name="adj2" fmla="val 80308"/>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30000"/>
              </a:lnSpc>
            </a:pPr>
            <a:r>
              <a:rPr lang="zh-CN" altLang="en-US" sz="2400" dirty="0">
                <a:solidFill>
                  <a:schemeClr val="tx1"/>
                </a:solidFill>
              </a:rPr>
              <a:t>          一位年轻教师曾对于漪老师说道：于老师，当初我在电视上听到您说，“茕茕孑立”的那个“茕”字，那一竖就是民族脊梁，我深受感动，就也来当老师了。</a:t>
            </a:r>
          </a:p>
        </p:txBody>
      </p:sp>
      <p:pic>
        <p:nvPicPr>
          <p:cNvPr id="3" name="图片 2">
            <a:extLst>
              <a:ext uri="{FF2B5EF4-FFF2-40B4-BE49-F238E27FC236}">
                <a16:creationId xmlns:a16="http://schemas.microsoft.com/office/drawing/2014/main" id="{A5775E22-E60E-4D3F-A618-64E76FFACD06}"/>
              </a:ext>
            </a:extLst>
          </p:cNvPr>
          <p:cNvPicPr>
            <a:picLocks noChangeAspect="1"/>
          </p:cNvPicPr>
          <p:nvPr/>
        </p:nvPicPr>
        <p:blipFill>
          <a:blip r:embed="rId3"/>
          <a:stretch>
            <a:fillRect/>
          </a:stretch>
        </p:blipFill>
        <p:spPr>
          <a:xfrm>
            <a:off x="713074" y="4588952"/>
            <a:ext cx="3162300" cy="2102930"/>
          </a:xfrm>
          <a:prstGeom prst="rect">
            <a:avLst/>
          </a:prstGeom>
        </p:spPr>
      </p:pic>
    </p:spTree>
    <p:extLst>
      <p:ext uri="{BB962C8B-B14F-4D97-AF65-F5344CB8AC3E}">
        <p14:creationId xmlns:p14="http://schemas.microsoft.com/office/powerpoint/2010/main" val="42074213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rgbClr val="0070C0"/>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latin typeface="华文琥珀" panose="02010800040101010101" pitchFamily="2" charset="-122"/>
                <a:ea typeface="华文琥珀" panose="02010800040101010101" pitchFamily="2" charset="-122"/>
              </a:rPr>
              <a:t>学科思政</a:t>
            </a:r>
          </a:p>
        </p:txBody>
      </p:sp>
      <p:sp>
        <p:nvSpPr>
          <p:cNvPr id="3" name="文本框 2">
            <a:extLst>
              <a:ext uri="{FF2B5EF4-FFF2-40B4-BE49-F238E27FC236}">
                <a16:creationId xmlns:a16="http://schemas.microsoft.com/office/drawing/2014/main" id="{BEAF78CA-2517-4D40-B58E-2FE4BE4FCC89}"/>
              </a:ext>
            </a:extLst>
          </p:cNvPr>
          <p:cNvSpPr txBox="1"/>
          <p:nvPr/>
        </p:nvSpPr>
        <p:spPr>
          <a:xfrm>
            <a:off x="1056391" y="2186205"/>
            <a:ext cx="10167618" cy="3329758"/>
          </a:xfrm>
          <a:prstGeom prst="rect">
            <a:avLst/>
          </a:prstGeom>
          <a:noFill/>
          <a:ln>
            <a:solidFill>
              <a:schemeClr val="tx1"/>
            </a:solidFill>
            <a:prstDash val="dash"/>
          </a:ln>
        </p:spPr>
        <p:txBody>
          <a:bodyPr wrap="square" rtlCol="0">
            <a:spAutoFit/>
          </a:bodyPr>
          <a:lstStyle/>
          <a:p>
            <a:pPr>
              <a:lnSpc>
                <a:spcPct val="150000"/>
              </a:lnSpc>
            </a:pPr>
            <a:r>
              <a:rPr lang="zh-CN" altLang="en-US" sz="2400" b="1" dirty="0">
                <a:latin typeface="宋体" panose="02010600030101010101" pitchFamily="2" charset="-122"/>
                <a:ea typeface="宋体" panose="02010600030101010101" pitchFamily="2" charset="-122"/>
              </a:rPr>
              <a:t>经管类课程思政：</a:t>
            </a:r>
            <a:r>
              <a:rPr lang="zh-CN" altLang="en-US" sz="2400" dirty="0">
                <a:latin typeface="宋体" panose="02010600030101010101" pitchFamily="2" charset="-122"/>
                <a:ea typeface="宋体" panose="02010600030101010101" pitchFamily="2" charset="-122"/>
              </a:rPr>
              <a:t>经管类专业在推动经济发展方面具有重要作用。例如，经济学理论可以指导经济实践，管理学可以提升组织管理效率，市场营销和金融知识可以帮助企业在市场竞争中取得优势，创新与创业意识则有助于推动经济管理领域的创新和发展</a:t>
            </a:r>
            <a:r>
              <a:rPr lang="zh-CN" altLang="en-US" sz="2400" b="1" dirty="0">
                <a:latin typeface="宋体" panose="02010600030101010101" pitchFamily="2" charset="-122"/>
                <a:ea typeface="宋体" panose="02010600030101010101" pitchFamily="2" charset="-122"/>
              </a:rPr>
              <a:t>。因此，在经管类专业的人才培养中，注重培养学生的政治意识、法律意识、规则意识，引导学生形成正确的职业道德观念和社会责任意识，即是课程思政</a:t>
            </a:r>
            <a:r>
              <a:rPr lang="zh-CN" altLang="en-US" sz="2400" kern="1200" dirty="0">
                <a:solidFill>
                  <a:schemeClr val="dk1"/>
                </a:solidFill>
                <a:latin typeface="宋体" panose="02010600030101010101" pitchFamily="2" charset="-122"/>
                <a:ea typeface="宋体" panose="02010600030101010101" pitchFamily="2" charset="-122"/>
              </a:rPr>
              <a:t>。</a:t>
            </a:r>
          </a:p>
        </p:txBody>
      </p:sp>
      <p:pic>
        <p:nvPicPr>
          <p:cNvPr id="4" name="图片 3">
            <a:extLst>
              <a:ext uri="{FF2B5EF4-FFF2-40B4-BE49-F238E27FC236}">
                <a16:creationId xmlns:a16="http://schemas.microsoft.com/office/drawing/2014/main" id="{ADAF731F-74ED-4234-863F-69E656B067BB}"/>
              </a:ext>
            </a:extLst>
          </p:cNvPr>
          <p:cNvPicPr>
            <a:picLocks noChangeAspect="1"/>
          </p:cNvPicPr>
          <p:nvPr/>
        </p:nvPicPr>
        <p:blipFill>
          <a:blip r:embed="rId3"/>
          <a:stretch>
            <a:fillRect/>
          </a:stretch>
        </p:blipFill>
        <p:spPr>
          <a:xfrm>
            <a:off x="8816398" y="156649"/>
            <a:ext cx="2533747" cy="1686598"/>
          </a:xfrm>
          <a:prstGeom prst="rect">
            <a:avLst/>
          </a:prstGeom>
        </p:spPr>
      </p:pic>
    </p:spTree>
    <p:extLst>
      <p:ext uri="{BB962C8B-B14F-4D97-AF65-F5344CB8AC3E}">
        <p14:creationId xmlns:p14="http://schemas.microsoft.com/office/powerpoint/2010/main" val="23383209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chemeClr val="accent2">
              <a:lumMod val="50000"/>
            </a:schemeClr>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华文琥珀" panose="02010800040101010101" pitchFamily="2" charset="-122"/>
                <a:ea typeface="华文琥珀" panose="02010800040101010101" pitchFamily="2" charset="-122"/>
              </a:rPr>
              <a:t>（管理类</a:t>
            </a:r>
            <a:r>
              <a:rPr lang="en-US" altLang="zh-CN" sz="2400" dirty="0">
                <a:solidFill>
                  <a:schemeClr val="tx1"/>
                </a:solidFill>
                <a:latin typeface="华文琥珀" panose="02010800040101010101" pitchFamily="2" charset="-122"/>
                <a:ea typeface="华文琥珀" panose="02010800040101010101" pitchFamily="2" charset="-122"/>
              </a:rPr>
              <a:t>}</a:t>
            </a:r>
            <a:r>
              <a:rPr lang="zh-CN" altLang="en-US" sz="2400" dirty="0">
                <a:solidFill>
                  <a:schemeClr val="tx1"/>
                </a:solidFill>
                <a:latin typeface="华文琥珀" panose="02010800040101010101" pitchFamily="2" charset="-122"/>
                <a:ea typeface="华文琥珀" panose="02010800040101010101" pitchFamily="2" charset="-122"/>
              </a:rPr>
              <a:t>专业思政</a:t>
            </a:r>
          </a:p>
        </p:txBody>
      </p:sp>
      <p:graphicFrame>
        <p:nvGraphicFramePr>
          <p:cNvPr id="5" name="表格 6">
            <a:extLst>
              <a:ext uri="{FF2B5EF4-FFF2-40B4-BE49-F238E27FC236}">
                <a16:creationId xmlns:a16="http://schemas.microsoft.com/office/drawing/2014/main" id="{278CF9CE-3B73-4724-920D-92010A2AB731}"/>
              </a:ext>
            </a:extLst>
          </p:cNvPr>
          <p:cNvGraphicFramePr>
            <a:graphicFrameLocks noGrp="1"/>
          </p:cNvGraphicFramePr>
          <p:nvPr>
            <p:extLst>
              <p:ext uri="{D42A27DB-BD31-4B8C-83A1-F6EECF244321}">
                <p14:modId xmlns:p14="http://schemas.microsoft.com/office/powerpoint/2010/main" val="3330264524"/>
              </p:ext>
            </p:extLst>
          </p:nvPr>
        </p:nvGraphicFramePr>
        <p:xfrm>
          <a:off x="434727" y="1860884"/>
          <a:ext cx="11136797" cy="4420155"/>
        </p:xfrm>
        <a:graphic>
          <a:graphicData uri="http://schemas.openxmlformats.org/drawingml/2006/table">
            <a:tbl>
              <a:tblPr firstRow="1" bandRow="1">
                <a:tableStyleId>{073A0DAA-6AF3-43AB-8588-CEC1D06C72B9}</a:tableStyleId>
              </a:tblPr>
              <a:tblGrid>
                <a:gridCol w="1633166">
                  <a:extLst>
                    <a:ext uri="{9D8B030D-6E8A-4147-A177-3AD203B41FA5}">
                      <a16:colId xmlns:a16="http://schemas.microsoft.com/office/drawing/2014/main" val="3081908388"/>
                    </a:ext>
                  </a:extLst>
                </a:gridCol>
                <a:gridCol w="9503631">
                  <a:extLst>
                    <a:ext uri="{9D8B030D-6E8A-4147-A177-3AD203B41FA5}">
                      <a16:colId xmlns:a16="http://schemas.microsoft.com/office/drawing/2014/main" val="2314099886"/>
                    </a:ext>
                  </a:extLst>
                </a:gridCol>
              </a:tblGrid>
              <a:tr h="338609">
                <a:tc>
                  <a:txBody>
                    <a:bodyPr/>
                    <a:lstStyle/>
                    <a:p>
                      <a:pPr algn="ctr"/>
                      <a:r>
                        <a:rPr lang="zh-CN" altLang="en-US" sz="2400" dirty="0">
                          <a:solidFill>
                            <a:schemeClr val="tx1"/>
                          </a:solidFill>
                        </a:rPr>
                        <a:t>专业</a:t>
                      </a:r>
                    </a:p>
                  </a:txBody>
                  <a:tcPr>
                    <a:solidFill>
                      <a:schemeClr val="accent4">
                        <a:lumMod val="50000"/>
                      </a:schemeClr>
                    </a:solidFill>
                  </a:tcPr>
                </a:tc>
                <a:tc>
                  <a:txBody>
                    <a:bodyPr/>
                    <a:lstStyle/>
                    <a:p>
                      <a:pPr algn="ctr"/>
                      <a:r>
                        <a:rPr lang="zh-CN" altLang="en-US" sz="2400" dirty="0">
                          <a:solidFill>
                            <a:schemeClr val="tx1"/>
                          </a:solidFill>
                        </a:rPr>
                        <a:t>思政元素</a:t>
                      </a:r>
                    </a:p>
                  </a:txBody>
                  <a:tcPr>
                    <a:solidFill>
                      <a:schemeClr val="accent4">
                        <a:lumMod val="50000"/>
                      </a:schemeClr>
                    </a:solidFill>
                  </a:tcPr>
                </a:tc>
                <a:extLst>
                  <a:ext uri="{0D108BD9-81ED-4DB2-BD59-A6C34878D82A}">
                    <a16:rowId xmlns:a16="http://schemas.microsoft.com/office/drawing/2014/main" val="4219142264"/>
                  </a:ext>
                </a:extLst>
              </a:tr>
              <a:tr h="1098884">
                <a:tc>
                  <a:txBody>
                    <a:bodyPr/>
                    <a:lstStyle/>
                    <a:p>
                      <a:r>
                        <a:rPr lang="zh-CN" altLang="en-US" sz="2400" dirty="0"/>
                        <a:t>市场营销</a:t>
                      </a:r>
                    </a:p>
                  </a:txBody>
                  <a:tcPr>
                    <a:solidFill>
                      <a:schemeClr val="bg2"/>
                    </a:solidFill>
                  </a:tcPr>
                </a:tc>
                <a:tc>
                  <a:txBody>
                    <a:bodyPr/>
                    <a:lstStyle/>
                    <a:p>
                      <a:r>
                        <a:rPr lang="zh-CN" altLang="en-US" sz="2400" b="1" dirty="0"/>
                        <a:t>创新思维、团队协作、</a:t>
                      </a:r>
                      <a:r>
                        <a:rPr lang="zh-CN" altLang="en-US" sz="2400" b="0" dirty="0"/>
                        <a:t>规则意识、</a:t>
                      </a:r>
                      <a:r>
                        <a:rPr lang="zh-CN" altLang="en-US" sz="2400" b="1" dirty="0"/>
                        <a:t>法律观念，</a:t>
                      </a:r>
                      <a:r>
                        <a:rPr lang="zh-CN" altLang="en-US" sz="2400" b="0" dirty="0"/>
                        <a:t>良性竞争、</a:t>
                      </a:r>
                      <a:r>
                        <a:rPr lang="zh-CN" altLang="en-US" sz="2400" b="1" dirty="0"/>
                        <a:t>抗压能力</a:t>
                      </a:r>
                      <a:r>
                        <a:rPr lang="zh-CN" altLang="en-US" sz="2400" b="0" dirty="0"/>
                        <a:t>与自我调节</a:t>
                      </a:r>
                    </a:p>
                  </a:txBody>
                  <a:tcPr>
                    <a:solidFill>
                      <a:schemeClr val="bg2"/>
                    </a:solidFill>
                  </a:tcPr>
                </a:tc>
                <a:extLst>
                  <a:ext uri="{0D108BD9-81ED-4DB2-BD59-A6C34878D82A}">
                    <a16:rowId xmlns:a16="http://schemas.microsoft.com/office/drawing/2014/main" val="78229905"/>
                  </a:ext>
                </a:extLst>
              </a:tr>
              <a:tr h="1026695">
                <a:tc>
                  <a:txBody>
                    <a:bodyPr/>
                    <a:lstStyle/>
                    <a:p>
                      <a:r>
                        <a:rPr lang="zh-CN" altLang="en-US" sz="2400" dirty="0"/>
                        <a:t>电子商务</a:t>
                      </a:r>
                    </a:p>
                  </a:txBody>
                  <a:tcPr/>
                </a:tc>
                <a:tc>
                  <a:txBody>
                    <a:bodyPr/>
                    <a:lstStyle/>
                    <a:p>
                      <a:r>
                        <a:rPr lang="zh-CN" altLang="en-US" sz="2400" dirty="0"/>
                        <a:t>法律法规意识、</a:t>
                      </a:r>
                      <a:r>
                        <a:rPr lang="zh-CN" altLang="en-US" sz="2400" b="1" dirty="0"/>
                        <a:t>网络安全意识、职业道德素养</a:t>
                      </a:r>
                      <a:r>
                        <a:rPr lang="zh-CN" altLang="en-US" sz="2400" dirty="0"/>
                        <a:t>、创新思维与创业精神、社会责任感、团队协作与沟通意识</a:t>
                      </a:r>
                    </a:p>
                  </a:txBody>
                  <a:tcPr/>
                </a:tc>
                <a:extLst>
                  <a:ext uri="{0D108BD9-81ED-4DB2-BD59-A6C34878D82A}">
                    <a16:rowId xmlns:a16="http://schemas.microsoft.com/office/drawing/2014/main" val="3842453803"/>
                  </a:ext>
                </a:extLst>
              </a:tr>
              <a:tr h="1010653">
                <a:tc>
                  <a:txBody>
                    <a:bodyPr/>
                    <a:lstStyle/>
                    <a:p>
                      <a:r>
                        <a:rPr lang="zh-CN" altLang="en-US" sz="2400" dirty="0"/>
                        <a:t>人力资源管理</a:t>
                      </a:r>
                    </a:p>
                  </a:txBody>
                  <a:tcPr>
                    <a:solidFill>
                      <a:schemeClr val="bg2"/>
                    </a:solidFill>
                  </a:tcPr>
                </a:tc>
                <a:tc>
                  <a:txBody>
                    <a:bodyPr/>
                    <a:lstStyle/>
                    <a:p>
                      <a:r>
                        <a:rPr lang="zh-CN" altLang="en-US" sz="2400" dirty="0"/>
                        <a:t>遵守劳动法、劳动合同法、社会保险法，形成</a:t>
                      </a:r>
                      <a:r>
                        <a:rPr lang="zh-CN" altLang="en-US" sz="2400" b="1" dirty="0"/>
                        <a:t>法律法规意识</a:t>
                      </a:r>
                      <a:r>
                        <a:rPr lang="zh-CN" altLang="en-US" sz="2400" dirty="0"/>
                        <a:t>、公平公正、</a:t>
                      </a:r>
                      <a:r>
                        <a:rPr lang="zh-CN" altLang="en-US" sz="2400" b="1" dirty="0"/>
                        <a:t>尊重他人</a:t>
                      </a:r>
                      <a:r>
                        <a:rPr lang="zh-CN" altLang="en-US" sz="2400" dirty="0"/>
                        <a:t>的工作态度、</a:t>
                      </a:r>
                      <a:r>
                        <a:rPr lang="zh-CN" altLang="en-US" sz="2400" b="1" dirty="0"/>
                        <a:t>团队协作和沟通能力</a:t>
                      </a:r>
                    </a:p>
                  </a:txBody>
                  <a:tcPr>
                    <a:solidFill>
                      <a:schemeClr val="bg2"/>
                    </a:solidFill>
                  </a:tcPr>
                </a:tc>
                <a:extLst>
                  <a:ext uri="{0D108BD9-81ED-4DB2-BD59-A6C34878D82A}">
                    <a16:rowId xmlns:a16="http://schemas.microsoft.com/office/drawing/2014/main" val="536082495"/>
                  </a:ext>
                </a:extLst>
              </a:tr>
              <a:tr h="826723">
                <a:tc>
                  <a:txBody>
                    <a:bodyPr/>
                    <a:lstStyle/>
                    <a:p>
                      <a:r>
                        <a:rPr lang="zh-CN" altLang="en-US" sz="2400" dirty="0"/>
                        <a:t>会计学</a:t>
                      </a:r>
                    </a:p>
                  </a:txBody>
                  <a:tcPr/>
                </a:tc>
                <a:tc>
                  <a:txBody>
                    <a:bodyPr/>
                    <a:lstStyle/>
                    <a:p>
                      <a:r>
                        <a:rPr lang="zh-CN" altLang="en-US" sz="2400" b="1" dirty="0"/>
                        <a:t>诚信意识和职业操守</a:t>
                      </a:r>
                      <a:r>
                        <a:rPr lang="zh-CN" altLang="en-US" sz="2400" dirty="0"/>
                        <a:t>、</a:t>
                      </a:r>
                      <a:r>
                        <a:rPr lang="zh-CN" altLang="en-US" sz="2400" b="1" dirty="0"/>
                        <a:t>社会责任感</a:t>
                      </a:r>
                      <a:r>
                        <a:rPr lang="zh-CN" altLang="en-US" sz="2400" dirty="0"/>
                        <a:t>和公共意识、团队合作与沟通能力、</a:t>
                      </a:r>
                      <a:r>
                        <a:rPr lang="zh-CN" altLang="en-US" sz="2400" b="1" dirty="0"/>
                        <a:t>法律法规</a:t>
                      </a:r>
                      <a:r>
                        <a:rPr lang="zh-CN" altLang="en-US" sz="2400" dirty="0"/>
                        <a:t>意识、持续学习的习惯</a:t>
                      </a:r>
                    </a:p>
                  </a:txBody>
                  <a:tcPr/>
                </a:tc>
                <a:extLst>
                  <a:ext uri="{0D108BD9-81ED-4DB2-BD59-A6C34878D82A}">
                    <a16:rowId xmlns:a16="http://schemas.microsoft.com/office/drawing/2014/main" val="2963037600"/>
                  </a:ext>
                </a:extLst>
              </a:tr>
            </a:tbl>
          </a:graphicData>
        </a:graphic>
      </p:graphicFrame>
    </p:spTree>
    <p:extLst>
      <p:ext uri="{BB962C8B-B14F-4D97-AF65-F5344CB8AC3E}">
        <p14:creationId xmlns:p14="http://schemas.microsoft.com/office/powerpoint/2010/main" val="37657137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37EF35F6-109A-4221-BAC1-3E0774AB328A}"/>
              </a:ext>
            </a:extLst>
          </p:cNvPr>
          <p:cNvSpPr/>
          <p:nvPr/>
        </p:nvSpPr>
        <p:spPr>
          <a:xfrm>
            <a:off x="0" y="1085667"/>
            <a:ext cx="5737759" cy="417107"/>
          </a:xfrm>
          <a:prstGeom prst="rect">
            <a:avLst/>
          </a:prstGeom>
          <a:solidFill>
            <a:srgbClr val="F5B64A"/>
          </a:solidFill>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华文琥珀" panose="02010800040101010101" pitchFamily="2" charset="-122"/>
                <a:ea typeface="华文琥珀" panose="02010800040101010101" pitchFamily="2" charset="-122"/>
              </a:rPr>
              <a:t>（会计类）课程思政</a:t>
            </a:r>
          </a:p>
        </p:txBody>
      </p:sp>
      <p:graphicFrame>
        <p:nvGraphicFramePr>
          <p:cNvPr id="5" name="表格 6">
            <a:extLst>
              <a:ext uri="{FF2B5EF4-FFF2-40B4-BE49-F238E27FC236}">
                <a16:creationId xmlns:a16="http://schemas.microsoft.com/office/drawing/2014/main" id="{278CF9CE-3B73-4724-920D-92010A2AB731}"/>
              </a:ext>
            </a:extLst>
          </p:cNvPr>
          <p:cNvGraphicFramePr>
            <a:graphicFrameLocks noGrp="1"/>
          </p:cNvGraphicFramePr>
          <p:nvPr>
            <p:extLst>
              <p:ext uri="{D42A27DB-BD31-4B8C-83A1-F6EECF244321}">
                <p14:modId xmlns:p14="http://schemas.microsoft.com/office/powerpoint/2010/main" val="1120129069"/>
              </p:ext>
            </p:extLst>
          </p:nvPr>
        </p:nvGraphicFramePr>
        <p:xfrm>
          <a:off x="434727" y="1740203"/>
          <a:ext cx="11136797" cy="4960337"/>
        </p:xfrm>
        <a:graphic>
          <a:graphicData uri="http://schemas.openxmlformats.org/drawingml/2006/table">
            <a:tbl>
              <a:tblPr firstRow="1" bandRow="1">
                <a:tableStyleId>{073A0DAA-6AF3-43AB-8588-CEC1D06C72B9}</a:tableStyleId>
              </a:tblPr>
              <a:tblGrid>
                <a:gridCol w="1633166">
                  <a:extLst>
                    <a:ext uri="{9D8B030D-6E8A-4147-A177-3AD203B41FA5}">
                      <a16:colId xmlns:a16="http://schemas.microsoft.com/office/drawing/2014/main" val="3081908388"/>
                    </a:ext>
                  </a:extLst>
                </a:gridCol>
                <a:gridCol w="9503631">
                  <a:extLst>
                    <a:ext uri="{9D8B030D-6E8A-4147-A177-3AD203B41FA5}">
                      <a16:colId xmlns:a16="http://schemas.microsoft.com/office/drawing/2014/main" val="2314099886"/>
                    </a:ext>
                  </a:extLst>
                </a:gridCol>
              </a:tblGrid>
              <a:tr h="459290">
                <a:tc>
                  <a:txBody>
                    <a:bodyPr/>
                    <a:lstStyle/>
                    <a:p>
                      <a:pPr algn="ctr"/>
                      <a:r>
                        <a:rPr lang="zh-CN" altLang="en-US" sz="2400" dirty="0">
                          <a:solidFill>
                            <a:schemeClr val="tx1"/>
                          </a:solidFill>
                        </a:rPr>
                        <a:t>课程</a:t>
                      </a:r>
                    </a:p>
                  </a:txBody>
                  <a:tcPr>
                    <a:solidFill>
                      <a:srgbClr val="F5B64A"/>
                    </a:solidFill>
                  </a:tcPr>
                </a:tc>
                <a:tc>
                  <a:txBody>
                    <a:bodyPr/>
                    <a:lstStyle/>
                    <a:p>
                      <a:pPr algn="ctr"/>
                      <a:r>
                        <a:rPr lang="zh-CN" altLang="en-US" sz="2400" dirty="0">
                          <a:solidFill>
                            <a:schemeClr val="tx1"/>
                          </a:solidFill>
                        </a:rPr>
                        <a:t>思政元素</a:t>
                      </a:r>
                    </a:p>
                  </a:txBody>
                  <a:tcPr>
                    <a:solidFill>
                      <a:srgbClr val="F5B64A"/>
                    </a:solidFill>
                  </a:tcPr>
                </a:tc>
                <a:extLst>
                  <a:ext uri="{0D108BD9-81ED-4DB2-BD59-A6C34878D82A}">
                    <a16:rowId xmlns:a16="http://schemas.microsoft.com/office/drawing/2014/main" val="4219142264"/>
                  </a:ext>
                </a:extLst>
              </a:tr>
              <a:tr h="826723">
                <a:tc>
                  <a:txBody>
                    <a:bodyPr/>
                    <a:lstStyle/>
                    <a:p>
                      <a:r>
                        <a:rPr lang="zh-CN" altLang="en-US" sz="2400" dirty="0"/>
                        <a:t>基础会计</a:t>
                      </a:r>
                    </a:p>
                  </a:txBody>
                  <a:tcPr>
                    <a:solidFill>
                      <a:schemeClr val="bg2"/>
                    </a:solidFill>
                  </a:tcPr>
                </a:tc>
                <a:tc>
                  <a:txBody>
                    <a:bodyPr/>
                    <a:lstStyle/>
                    <a:p>
                      <a:r>
                        <a:rPr lang="zh-CN" altLang="en-US" sz="2400" b="1" dirty="0"/>
                        <a:t>认识会计、热爱会计</a:t>
                      </a:r>
                      <a:r>
                        <a:rPr lang="zh-CN" altLang="en-US" sz="2400" dirty="0"/>
                        <a:t>，养成会计职业“独立性、公正性”的职业道德；遵纪守法、严肃认真，履行</a:t>
                      </a:r>
                      <a:r>
                        <a:rPr lang="zh-CN" altLang="en-US" sz="2400" b="1" dirty="0"/>
                        <a:t>会计监督</a:t>
                      </a:r>
                      <a:r>
                        <a:rPr lang="zh-CN" altLang="en-US" sz="2400" dirty="0"/>
                        <a:t>职能。</a:t>
                      </a:r>
                    </a:p>
                  </a:txBody>
                  <a:tcPr>
                    <a:solidFill>
                      <a:schemeClr val="bg2"/>
                    </a:solidFill>
                  </a:tcPr>
                </a:tc>
                <a:extLst>
                  <a:ext uri="{0D108BD9-81ED-4DB2-BD59-A6C34878D82A}">
                    <a16:rowId xmlns:a16="http://schemas.microsoft.com/office/drawing/2014/main" val="78229905"/>
                  </a:ext>
                </a:extLst>
              </a:tr>
              <a:tr h="826723">
                <a:tc>
                  <a:txBody>
                    <a:bodyPr/>
                    <a:lstStyle/>
                    <a:p>
                      <a:r>
                        <a:rPr lang="zh-CN" altLang="en-US" sz="2400" dirty="0"/>
                        <a:t>财务会计</a:t>
                      </a:r>
                    </a:p>
                  </a:txBody>
                  <a:tcPr/>
                </a:tc>
                <a:tc>
                  <a:txBody>
                    <a:bodyPr/>
                    <a:lstStyle/>
                    <a:p>
                      <a:r>
                        <a:rPr lang="zh-CN" altLang="en-US" sz="2400" dirty="0"/>
                        <a:t>培养吃苦耐劳、刻苦勤奋、顾全大局的品格，并且要以</a:t>
                      </a:r>
                      <a:r>
                        <a:rPr lang="zh-CN" altLang="en-US" sz="2400" b="1" dirty="0"/>
                        <a:t>会计法、会计准则、会计制度</a:t>
                      </a:r>
                      <a:r>
                        <a:rPr lang="zh-CN" altLang="en-US" sz="2400" dirty="0"/>
                        <a:t>等法律制度为准绳，自觉维护</a:t>
                      </a:r>
                      <a:r>
                        <a:rPr lang="zh-CN" altLang="en-US" sz="2400" b="1" dirty="0"/>
                        <a:t>财经纪律</a:t>
                      </a:r>
                      <a:r>
                        <a:rPr lang="zh-CN" altLang="en-US" sz="2400" dirty="0"/>
                        <a:t>。</a:t>
                      </a:r>
                    </a:p>
                  </a:txBody>
                  <a:tcPr/>
                </a:tc>
                <a:extLst>
                  <a:ext uri="{0D108BD9-81ED-4DB2-BD59-A6C34878D82A}">
                    <a16:rowId xmlns:a16="http://schemas.microsoft.com/office/drawing/2014/main" val="3842453803"/>
                  </a:ext>
                </a:extLst>
              </a:tr>
              <a:tr h="826723">
                <a:tc>
                  <a:txBody>
                    <a:bodyPr/>
                    <a:lstStyle/>
                    <a:p>
                      <a:r>
                        <a:rPr lang="zh-CN" altLang="en-US" sz="2400" dirty="0"/>
                        <a:t>成本会计</a:t>
                      </a:r>
                    </a:p>
                  </a:txBody>
                  <a:tcPr>
                    <a:solidFill>
                      <a:schemeClr val="bg2"/>
                    </a:solidFill>
                  </a:tcPr>
                </a:tc>
                <a:tc>
                  <a:txBody>
                    <a:bodyPr/>
                    <a:lstStyle/>
                    <a:p>
                      <a:r>
                        <a:rPr lang="zh-CN" altLang="en-US" sz="2400" dirty="0"/>
                        <a:t>学会</a:t>
                      </a:r>
                      <a:r>
                        <a:rPr lang="zh-CN" altLang="en-US" sz="2400" b="1" dirty="0"/>
                        <a:t>开源节流</a:t>
                      </a:r>
                      <a:r>
                        <a:rPr lang="zh-CN" altLang="en-US" sz="2400" dirty="0"/>
                        <a:t>、学会精打细算，要</a:t>
                      </a:r>
                      <a:r>
                        <a:rPr lang="zh-CN" altLang="en-US" sz="2400" b="1" dirty="0"/>
                        <a:t>严防提前消费和透支</a:t>
                      </a:r>
                      <a:r>
                        <a:rPr lang="zh-CN" altLang="en-US" sz="2400" dirty="0"/>
                        <a:t>，并且要</a:t>
                      </a:r>
                      <a:r>
                        <a:rPr lang="zh-CN" altLang="en-US" sz="2400" b="1" dirty="0"/>
                        <a:t>保守国家秘密</a:t>
                      </a:r>
                      <a:r>
                        <a:rPr lang="zh-CN" altLang="en-US" sz="2400" dirty="0"/>
                        <a:t>和商业秘密，从而达到提高企业经济效益的目的。</a:t>
                      </a:r>
                    </a:p>
                  </a:txBody>
                  <a:tcPr>
                    <a:solidFill>
                      <a:schemeClr val="bg2"/>
                    </a:solidFill>
                  </a:tcPr>
                </a:tc>
                <a:extLst>
                  <a:ext uri="{0D108BD9-81ED-4DB2-BD59-A6C34878D82A}">
                    <a16:rowId xmlns:a16="http://schemas.microsoft.com/office/drawing/2014/main" val="536082495"/>
                  </a:ext>
                </a:extLst>
              </a:tr>
              <a:tr h="826723">
                <a:tc>
                  <a:txBody>
                    <a:bodyPr/>
                    <a:lstStyle/>
                    <a:p>
                      <a:r>
                        <a:rPr lang="zh-CN" altLang="en-US" sz="2400" dirty="0"/>
                        <a:t>管理会计</a:t>
                      </a:r>
                    </a:p>
                  </a:txBody>
                  <a:tcPr/>
                </a:tc>
                <a:tc>
                  <a:txBody>
                    <a:bodyPr/>
                    <a:lstStyle/>
                    <a:p>
                      <a:r>
                        <a:rPr lang="zh-CN" altLang="en-US" sz="2400" dirty="0"/>
                        <a:t>树立</a:t>
                      </a:r>
                      <a:r>
                        <a:rPr lang="zh-CN" altLang="en-US" sz="2400" b="1" dirty="0"/>
                        <a:t>成本节约</a:t>
                      </a:r>
                      <a:r>
                        <a:rPr lang="zh-CN" altLang="en-US" sz="2400" dirty="0"/>
                        <a:t>意识，</a:t>
                      </a:r>
                      <a:r>
                        <a:rPr lang="zh-CN" altLang="en-US" sz="2400" b="1" dirty="0"/>
                        <a:t>预算管理</a:t>
                      </a:r>
                      <a:r>
                        <a:rPr lang="zh-CN" altLang="en-US" sz="2400" dirty="0"/>
                        <a:t>意识，培养</a:t>
                      </a:r>
                      <a:r>
                        <a:rPr lang="zh-CN" altLang="en-US" sz="2400" b="1" dirty="0"/>
                        <a:t>社会责任感和岗位责任</a:t>
                      </a:r>
                      <a:r>
                        <a:rPr lang="zh-CN" altLang="en-US" sz="2400" dirty="0"/>
                        <a:t>意识，能够依据理论知识为企业管理决策提供支持。</a:t>
                      </a:r>
                    </a:p>
                  </a:txBody>
                  <a:tcPr/>
                </a:tc>
                <a:extLst>
                  <a:ext uri="{0D108BD9-81ED-4DB2-BD59-A6C34878D82A}">
                    <a16:rowId xmlns:a16="http://schemas.microsoft.com/office/drawing/2014/main" val="2963037600"/>
                  </a:ext>
                </a:extLst>
              </a:tr>
              <a:tr h="1194155">
                <a:tc>
                  <a:txBody>
                    <a:bodyPr/>
                    <a:lstStyle/>
                    <a:p>
                      <a:r>
                        <a:rPr lang="zh-CN" altLang="en-US" sz="2400" dirty="0"/>
                        <a:t>财经法规与会计职业道德</a:t>
                      </a:r>
                    </a:p>
                  </a:txBody>
                  <a:tcPr>
                    <a:solidFill>
                      <a:schemeClr val="bg2"/>
                    </a:solidFill>
                  </a:tcPr>
                </a:tc>
                <a:tc>
                  <a:txBody>
                    <a:bodyPr/>
                    <a:lstStyle/>
                    <a:p>
                      <a:r>
                        <a:rPr lang="zh-CN" altLang="en-US" sz="2400" b="1" dirty="0"/>
                        <a:t>爱岗敬业</a:t>
                      </a:r>
                      <a:r>
                        <a:rPr lang="zh-CN" altLang="en-US" sz="2400" dirty="0"/>
                        <a:t>、诚实守信、</a:t>
                      </a:r>
                      <a:r>
                        <a:rPr lang="zh-CN" altLang="en-US" sz="2400" b="1" dirty="0"/>
                        <a:t>廉洁自律</a:t>
                      </a:r>
                      <a:r>
                        <a:rPr lang="zh-CN" altLang="en-US" sz="2400" dirty="0"/>
                        <a:t>、客观公正、</a:t>
                      </a:r>
                      <a:r>
                        <a:rPr lang="zh-CN" altLang="en-US" sz="2400" b="1" dirty="0"/>
                        <a:t>坚持准则</a:t>
                      </a:r>
                      <a:r>
                        <a:rPr lang="zh-CN" altLang="en-US" sz="2400" dirty="0"/>
                        <a:t>、提高技能、参与管理、强化服务</a:t>
                      </a:r>
                    </a:p>
                  </a:txBody>
                  <a:tcPr>
                    <a:solidFill>
                      <a:schemeClr val="bg2"/>
                    </a:solidFill>
                  </a:tcPr>
                </a:tc>
                <a:extLst>
                  <a:ext uri="{0D108BD9-81ED-4DB2-BD59-A6C34878D82A}">
                    <a16:rowId xmlns:a16="http://schemas.microsoft.com/office/drawing/2014/main" val="1421007980"/>
                  </a:ext>
                </a:extLst>
              </a:tr>
            </a:tbl>
          </a:graphicData>
        </a:graphic>
      </p:graphicFrame>
    </p:spTree>
    <p:extLst>
      <p:ext uri="{BB962C8B-B14F-4D97-AF65-F5344CB8AC3E}">
        <p14:creationId xmlns:p14="http://schemas.microsoft.com/office/powerpoint/2010/main" val="18281123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23895" y="372793"/>
            <a:ext cx="3474183" cy="523220"/>
          </a:xfrm>
          <a:prstGeom prst="rect">
            <a:avLst/>
          </a:prstGeom>
          <a:noFill/>
        </p:spPr>
        <p:txBody>
          <a:bodyPr wrap="square">
            <a:spAutoFit/>
          </a:bodyPr>
          <a:lstStyle/>
          <a:p>
            <a:r>
              <a:rPr lang="en-US" altLang="zh-CN" sz="2800" b="1" dirty="0">
                <a:solidFill>
                  <a:srgbClr val="4276AA"/>
                </a:solidFill>
                <a:cs typeface="+mn-ea"/>
                <a:sym typeface="+mn-lt"/>
              </a:rPr>
              <a:t>1.4 / </a:t>
            </a:r>
            <a:r>
              <a:rPr lang="zh-CN" altLang="en-US" sz="2800" b="1" dirty="0">
                <a:solidFill>
                  <a:srgbClr val="4276AA"/>
                </a:solidFill>
                <a:cs typeface="+mn-ea"/>
                <a:sym typeface="+mn-lt"/>
              </a:rPr>
              <a:t>课程对象</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8" name="文本框 57">
            <a:extLst>
              <a:ext uri="{FF2B5EF4-FFF2-40B4-BE49-F238E27FC236}">
                <a16:creationId xmlns:a16="http://schemas.microsoft.com/office/drawing/2014/main" id="{86A20FC5-E7B4-4C72-AC56-C746E80B217B}"/>
              </a:ext>
            </a:extLst>
          </p:cNvPr>
          <p:cNvSpPr txBox="1"/>
          <p:nvPr/>
        </p:nvSpPr>
        <p:spPr>
          <a:xfrm>
            <a:off x="298245" y="1661901"/>
            <a:ext cx="11612916" cy="943528"/>
          </a:xfrm>
          <a:prstGeom prst="rect">
            <a:avLst/>
          </a:prstGeom>
          <a:solidFill>
            <a:schemeClr val="bg1"/>
          </a:solidFill>
        </p:spPr>
        <p:txBody>
          <a:bodyPr wrap="square">
            <a:spAutoFit/>
          </a:bodyPr>
          <a:lstStyle/>
          <a:p>
            <a:pPr>
              <a:lnSpc>
                <a:spcPct val="150000"/>
              </a:lnSpc>
            </a:pPr>
            <a:r>
              <a:rPr lang="en-US" altLang="zh-CN" sz="2000" dirty="0">
                <a:latin typeface="宋体" panose="02010600030101010101" pitchFamily="2" charset="-122"/>
                <a:ea typeface="宋体" panose="02010600030101010101" pitchFamily="2" charset="-122"/>
              </a:rPr>
              <a:t>2.</a:t>
            </a:r>
            <a:r>
              <a:rPr lang="zh-CN" altLang="en-US" sz="2000" b="1" dirty="0">
                <a:latin typeface="宋体" panose="02010600030101010101" pitchFamily="2" charset="-122"/>
                <a:ea typeface="宋体" panose="02010600030101010101" pitchFamily="2" charset="-122"/>
              </a:rPr>
              <a:t>职业教育规模不断扩大</a:t>
            </a:r>
            <a:r>
              <a:rPr lang="zh-CN" altLang="en-US" sz="2000" dirty="0">
                <a:latin typeface="宋体" panose="02010600030101010101" pitchFamily="2" charset="-122"/>
                <a:ea typeface="宋体" panose="02010600030101010101" pitchFamily="2" charset="-122"/>
              </a:rPr>
              <a:t>：随着社会对技术技能人才需求的增加，中国职业教育的规模也在不断扩大。越来越多的学生选择接受职业教育，职业教育的社会认可度也在逐渐提高。</a:t>
            </a:r>
          </a:p>
        </p:txBody>
      </p:sp>
      <p:sp>
        <p:nvSpPr>
          <p:cNvPr id="53" name="文本框 52">
            <a:extLst>
              <a:ext uri="{FF2B5EF4-FFF2-40B4-BE49-F238E27FC236}">
                <a16:creationId xmlns:a16="http://schemas.microsoft.com/office/drawing/2014/main" id="{18A38BF4-E74A-4D10-97CD-23EC729A8B6A}"/>
              </a:ext>
            </a:extLst>
          </p:cNvPr>
          <p:cNvSpPr txBox="1"/>
          <p:nvPr/>
        </p:nvSpPr>
        <p:spPr>
          <a:xfrm>
            <a:off x="590250" y="2849786"/>
            <a:ext cx="10849403" cy="1294585"/>
          </a:xfrm>
          <a:prstGeom prst="rect">
            <a:avLst/>
          </a:prstGeom>
          <a:solidFill>
            <a:schemeClr val="bg2"/>
          </a:solidFill>
        </p:spPr>
        <p:txBody>
          <a:bodyPr wrap="square">
            <a:spAutoFit/>
          </a:bodyPr>
          <a:lstStyle/>
          <a:p>
            <a:pPr algn="just">
              <a:lnSpc>
                <a:spcPct val="150000"/>
              </a:lnSpc>
            </a:pPr>
            <a:r>
              <a:rPr lang="zh-CN" altLang="en-US" dirty="0"/>
              <a:t>全国目前有中等职业学校</a:t>
            </a:r>
            <a:r>
              <a:rPr lang="en-US" altLang="zh-CN" b="1" dirty="0">
                <a:solidFill>
                  <a:srgbClr val="C00000"/>
                </a:solidFill>
              </a:rPr>
              <a:t>9752</a:t>
            </a:r>
            <a:r>
              <a:rPr lang="zh-CN" altLang="en-US" dirty="0"/>
              <a:t>所（含技工学校），</a:t>
            </a:r>
            <a:r>
              <a:rPr lang="en-US" altLang="zh-CN" dirty="0"/>
              <a:t>2022</a:t>
            </a:r>
            <a:r>
              <a:rPr lang="zh-CN" altLang="en-US" dirty="0"/>
              <a:t>年招生</a:t>
            </a:r>
            <a:r>
              <a:rPr lang="en-US" altLang="zh-CN" b="1" dirty="0">
                <a:solidFill>
                  <a:srgbClr val="C00000"/>
                </a:solidFill>
              </a:rPr>
              <a:t>650.69</a:t>
            </a:r>
            <a:r>
              <a:rPr lang="zh-CN" altLang="en-US" b="1" dirty="0">
                <a:solidFill>
                  <a:srgbClr val="C00000"/>
                </a:solidFill>
              </a:rPr>
              <a:t>万</a:t>
            </a:r>
            <a:r>
              <a:rPr lang="zh-CN" altLang="en-US" dirty="0"/>
              <a:t>人，占高中阶段教育招生的</a:t>
            </a:r>
            <a:r>
              <a:rPr lang="en-US" altLang="zh-CN" dirty="0"/>
              <a:t>40.71%</a:t>
            </a:r>
            <a:r>
              <a:rPr lang="zh-CN" altLang="en-US" dirty="0"/>
              <a:t>；在校生</a:t>
            </a:r>
            <a:r>
              <a:rPr lang="en-US" altLang="zh-CN" dirty="0"/>
              <a:t>1784.61</a:t>
            </a:r>
            <a:r>
              <a:rPr lang="zh-CN" altLang="en-US" dirty="0"/>
              <a:t>万人，占高中阶段教育的</a:t>
            </a:r>
            <a:r>
              <a:rPr lang="en-US" altLang="zh-CN" dirty="0"/>
              <a:t>39.67%</a:t>
            </a:r>
            <a:r>
              <a:rPr lang="zh-CN" altLang="en-US" dirty="0"/>
              <a:t>；高等教育阶段，高等职业院校（含职业本科）学校</a:t>
            </a:r>
            <a:r>
              <a:rPr lang="en-US" altLang="zh-CN" dirty="0"/>
              <a:t>1521</a:t>
            </a:r>
            <a:r>
              <a:rPr lang="zh-CN" altLang="en-US" dirty="0"/>
              <a:t>所，</a:t>
            </a:r>
            <a:r>
              <a:rPr lang="en-US" altLang="zh-CN" dirty="0"/>
              <a:t>2022</a:t>
            </a:r>
            <a:r>
              <a:rPr lang="zh-CN" altLang="en-US" dirty="0"/>
              <a:t>年招生</a:t>
            </a:r>
            <a:r>
              <a:rPr lang="en-US" altLang="zh-CN" dirty="0"/>
              <a:t>546.61</a:t>
            </a:r>
            <a:r>
              <a:rPr lang="zh-CN" altLang="en-US" dirty="0"/>
              <a:t>万人（不含五年制高职转入专科招生</a:t>
            </a:r>
            <a:r>
              <a:rPr lang="en-US" altLang="zh-CN" dirty="0"/>
              <a:t>54.29</a:t>
            </a:r>
            <a:r>
              <a:rPr lang="zh-CN" altLang="en-US" dirty="0"/>
              <a:t>万人），</a:t>
            </a:r>
            <a:r>
              <a:rPr lang="zh-CN" altLang="en-US" b="1" dirty="0">
                <a:solidFill>
                  <a:srgbClr val="C00000"/>
                </a:solidFill>
              </a:rPr>
              <a:t>连续</a:t>
            </a:r>
            <a:r>
              <a:rPr lang="en-US" altLang="zh-CN" b="1" dirty="0">
                <a:solidFill>
                  <a:srgbClr val="C00000"/>
                </a:solidFill>
              </a:rPr>
              <a:t>4</a:t>
            </a:r>
            <a:r>
              <a:rPr lang="zh-CN" altLang="en-US" b="1" dirty="0">
                <a:solidFill>
                  <a:srgbClr val="C00000"/>
                </a:solidFill>
              </a:rPr>
              <a:t>年超过普通本科招生规模</a:t>
            </a:r>
            <a:r>
              <a:rPr lang="zh-CN" altLang="en-US" dirty="0"/>
              <a:t>。</a:t>
            </a:r>
          </a:p>
        </p:txBody>
      </p:sp>
      <p:sp>
        <p:nvSpPr>
          <p:cNvPr id="4" name="文本框 3">
            <a:extLst>
              <a:ext uri="{FF2B5EF4-FFF2-40B4-BE49-F238E27FC236}">
                <a16:creationId xmlns:a16="http://schemas.microsoft.com/office/drawing/2014/main" id="{C8F569E3-0369-4DE2-9526-AE59582766DF}"/>
              </a:ext>
            </a:extLst>
          </p:cNvPr>
          <p:cNvSpPr txBox="1"/>
          <p:nvPr/>
        </p:nvSpPr>
        <p:spPr>
          <a:xfrm>
            <a:off x="6996803" y="4388728"/>
            <a:ext cx="6564804" cy="369332"/>
          </a:xfrm>
          <a:prstGeom prst="rect">
            <a:avLst/>
          </a:prstGeom>
          <a:noFill/>
        </p:spPr>
        <p:txBody>
          <a:bodyPr wrap="square" rtlCol="0">
            <a:spAutoFit/>
          </a:bodyPr>
          <a:lstStyle/>
          <a:p>
            <a:r>
              <a:rPr lang="en-US" altLang="zh-CN" dirty="0"/>
              <a:t>--</a:t>
            </a:r>
            <a:r>
              <a:rPr lang="zh-CN" altLang="en-US" dirty="0"/>
              <a:t>教育部</a:t>
            </a:r>
            <a:r>
              <a:rPr lang="en-US" altLang="zh-CN" dirty="0"/>
              <a:t>《</a:t>
            </a:r>
            <a:r>
              <a:rPr lang="en-US" altLang="zh-CN" b="1" dirty="0"/>
              <a:t>2022</a:t>
            </a:r>
            <a:r>
              <a:rPr lang="zh-CN" altLang="en-US" b="1" dirty="0"/>
              <a:t>教育事业发展交出亮眼答卷</a:t>
            </a:r>
            <a:r>
              <a:rPr lang="en-US" altLang="zh-CN" dirty="0"/>
              <a:t>》</a:t>
            </a:r>
            <a:endParaRPr lang="zh-CN" altLang="en-US" dirty="0"/>
          </a:p>
        </p:txBody>
      </p:sp>
      <p:sp>
        <p:nvSpPr>
          <p:cNvPr id="54" name="文本框 53">
            <a:extLst>
              <a:ext uri="{FF2B5EF4-FFF2-40B4-BE49-F238E27FC236}">
                <a16:creationId xmlns:a16="http://schemas.microsoft.com/office/drawing/2014/main" id="{DCA9E31F-87FC-47B3-86FB-C95BC5122943}"/>
              </a:ext>
            </a:extLst>
          </p:cNvPr>
          <p:cNvSpPr txBox="1"/>
          <p:nvPr/>
        </p:nvSpPr>
        <p:spPr>
          <a:xfrm>
            <a:off x="287335" y="1223905"/>
            <a:ext cx="3416320" cy="461665"/>
          </a:xfrm>
          <a:prstGeom prst="rect">
            <a:avLst/>
          </a:prstGeom>
          <a:noFill/>
        </p:spPr>
        <p:txBody>
          <a:bodyPr wrap="none" rtlCol="0">
            <a:spAutoFit/>
          </a:bodyPr>
          <a:lstStyle/>
          <a:p>
            <a:pPr marL="342900" indent="-342900" algn="just">
              <a:buFont typeface="Wingdings" panose="05000000000000000000" pitchFamily="2" charset="2"/>
              <a:buChar char="p"/>
            </a:pPr>
            <a:r>
              <a:rPr lang="zh-CN" altLang="en-US" sz="2400" dirty="0"/>
              <a:t>职业教育发展现状：</a:t>
            </a:r>
            <a:endParaRPr lang="en-US" altLang="zh-CN" sz="2400" dirty="0"/>
          </a:p>
        </p:txBody>
      </p:sp>
    </p:spTree>
    <p:extLst>
      <p:ext uri="{BB962C8B-B14F-4D97-AF65-F5344CB8AC3E}">
        <p14:creationId xmlns:p14="http://schemas.microsoft.com/office/powerpoint/2010/main" val="5362029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300065" y="2078307"/>
            <a:ext cx="9591869" cy="1783437"/>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课堂思考</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请思考思政元素应当如何融入教学，可以利用哪些渠道，采取哪些形式，应用哪些方法呢？</a:t>
            </a:r>
            <a:r>
              <a:rPr lang="en-US" altLang="zh-CN" sz="2400" dirty="0">
                <a:latin typeface="黑体" panose="02010609060101010101" pitchFamily="49" charset="-122"/>
                <a:ea typeface="黑体" panose="02010609060101010101" pitchFamily="49" charset="-122"/>
              </a:rPr>
              <a:t>    </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148851808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B57D641E-0A44-44F6-929D-DA43C101F931}"/>
              </a:ext>
            </a:extLst>
          </p:cNvPr>
          <p:cNvSpPr txBox="1"/>
          <p:nvPr/>
        </p:nvSpPr>
        <p:spPr>
          <a:xfrm>
            <a:off x="1051398" y="1259633"/>
            <a:ext cx="4185761" cy="461665"/>
          </a:xfrm>
          <a:prstGeom prst="rect">
            <a:avLst/>
          </a:prstGeom>
          <a:noFill/>
        </p:spPr>
        <p:txBody>
          <a:bodyPr wrap="none" rtlCol="0">
            <a:spAutoFit/>
          </a:bodyPr>
          <a:lstStyle/>
          <a:p>
            <a:r>
              <a:rPr lang="zh-CN" altLang="en-US" sz="2400" b="1" dirty="0"/>
              <a:t>课程思政融入的渠道和方式：</a:t>
            </a:r>
          </a:p>
        </p:txBody>
      </p:sp>
      <p:sp>
        <p:nvSpPr>
          <p:cNvPr id="4" name="文本框 3">
            <a:extLst>
              <a:ext uri="{FF2B5EF4-FFF2-40B4-BE49-F238E27FC236}">
                <a16:creationId xmlns:a16="http://schemas.microsoft.com/office/drawing/2014/main" id="{86744070-BB93-41D4-B1FE-66D71EDA437F}"/>
              </a:ext>
            </a:extLst>
          </p:cNvPr>
          <p:cNvSpPr txBox="1"/>
          <p:nvPr/>
        </p:nvSpPr>
        <p:spPr>
          <a:xfrm>
            <a:off x="985396" y="1809944"/>
            <a:ext cx="10388619" cy="4467057"/>
          </a:xfrm>
          <a:prstGeom prst="rect">
            <a:avLst/>
          </a:prstGeom>
          <a:solidFill>
            <a:schemeClr val="bg1"/>
          </a:solidFill>
          <a:ln>
            <a:solidFill>
              <a:schemeClr val="tx1"/>
            </a:solidFill>
          </a:ln>
        </p:spPr>
        <p:txBody>
          <a:bodyPr wrap="square" rtlCol="0">
            <a:spAutoFit/>
          </a:bodyPr>
          <a:lstStyle/>
          <a:p>
            <a:pPr marL="285750" indent="-285750">
              <a:lnSpc>
                <a:spcPct val="150000"/>
              </a:lnSpc>
              <a:buFont typeface="Wingdings" panose="05000000000000000000" pitchFamily="2" charset="2"/>
              <a:buChar char="p"/>
            </a:pPr>
            <a:r>
              <a:rPr lang="zh-CN" altLang="en-US" sz="2400" dirty="0"/>
              <a:t>通过</a:t>
            </a:r>
            <a:r>
              <a:rPr lang="zh-CN" altLang="en-US" sz="2400" dirty="0">
                <a:solidFill>
                  <a:schemeClr val="tx2"/>
                </a:solidFill>
              </a:rPr>
              <a:t>多样化的</a:t>
            </a:r>
            <a:r>
              <a:rPr lang="zh-CN" altLang="en-US" sz="2400" b="1" dirty="0">
                <a:solidFill>
                  <a:srgbClr val="C00000"/>
                </a:solidFill>
              </a:rPr>
              <a:t>教学方式</a:t>
            </a:r>
            <a:r>
              <a:rPr lang="zh-CN" altLang="en-US" sz="2400" dirty="0"/>
              <a:t>，如案例分析、小组讨论、角色扮演等，引导学生主动思考和探索思政问题。</a:t>
            </a:r>
            <a:endParaRPr lang="en-US" altLang="zh-CN" sz="2400" dirty="0"/>
          </a:p>
          <a:p>
            <a:pPr marL="285750" indent="-285750">
              <a:lnSpc>
                <a:spcPct val="150000"/>
              </a:lnSpc>
              <a:buFont typeface="Wingdings" panose="05000000000000000000" pitchFamily="2" charset="2"/>
              <a:buChar char="p"/>
            </a:pPr>
            <a:r>
              <a:rPr lang="zh-CN" altLang="en-US" sz="2400" dirty="0"/>
              <a:t>与实践相结合，将思政教育融入</a:t>
            </a:r>
            <a:r>
              <a:rPr lang="zh-CN" altLang="en-US" sz="2400" b="1" dirty="0">
                <a:solidFill>
                  <a:srgbClr val="C00000"/>
                </a:solidFill>
              </a:rPr>
              <a:t>课程实践</a:t>
            </a:r>
            <a:r>
              <a:rPr lang="zh-CN" altLang="en-US" sz="2400" dirty="0"/>
              <a:t>中，如社会调查、志愿服务等，让学生在实践中体验和感受思政教育的意义和价值。</a:t>
            </a:r>
            <a:endParaRPr lang="en-US" altLang="zh-CN" sz="2400" dirty="0"/>
          </a:p>
          <a:p>
            <a:pPr marL="285750" indent="-285750">
              <a:lnSpc>
                <a:spcPct val="150000"/>
              </a:lnSpc>
              <a:buFont typeface="Wingdings" panose="05000000000000000000" pitchFamily="2" charset="2"/>
              <a:buChar char="p"/>
            </a:pPr>
            <a:r>
              <a:rPr lang="zh-CN" altLang="en-US" sz="2400" b="1" dirty="0">
                <a:solidFill>
                  <a:schemeClr val="tx2"/>
                </a:solidFill>
              </a:rPr>
              <a:t> 优化</a:t>
            </a:r>
            <a:r>
              <a:rPr lang="zh-CN" altLang="en-US" sz="2400" b="1" dirty="0">
                <a:solidFill>
                  <a:srgbClr val="C00000"/>
                </a:solidFill>
              </a:rPr>
              <a:t>教学资源</a:t>
            </a:r>
            <a:r>
              <a:rPr lang="zh-CN" altLang="en-US" sz="2400" dirty="0"/>
              <a:t>。例如可以将课程思政理念融入教材研发中，或者通过建立课程思政库，推进教学资源的价值引领。</a:t>
            </a:r>
            <a:endParaRPr lang="en-US" altLang="zh-CN" sz="2400" dirty="0"/>
          </a:p>
          <a:p>
            <a:pPr marL="285750" indent="-285750">
              <a:lnSpc>
                <a:spcPct val="150000"/>
              </a:lnSpc>
              <a:buFont typeface="Wingdings" panose="05000000000000000000" pitchFamily="2" charset="2"/>
              <a:buChar char="p"/>
            </a:pPr>
            <a:r>
              <a:rPr lang="zh-CN" altLang="en-US" sz="2400" dirty="0"/>
              <a:t>结合线上线下渠道，</a:t>
            </a:r>
            <a:r>
              <a:rPr lang="zh-CN" altLang="en-US" sz="2400" b="1" dirty="0">
                <a:solidFill>
                  <a:srgbClr val="C00000"/>
                </a:solidFill>
              </a:rPr>
              <a:t>综合利用多种智慧化、数字化工具</a:t>
            </a:r>
            <a:r>
              <a:rPr lang="zh-CN" altLang="en-US" sz="2400" dirty="0"/>
              <a:t>，例如可以创建课程群组、在线社区等，实现课程思政目标。</a:t>
            </a:r>
          </a:p>
        </p:txBody>
      </p:sp>
    </p:spTree>
    <p:extLst>
      <p:ext uri="{BB962C8B-B14F-4D97-AF65-F5344CB8AC3E}">
        <p14:creationId xmlns:p14="http://schemas.microsoft.com/office/powerpoint/2010/main" val="27937872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B57D641E-0A44-44F6-929D-DA43C101F931}"/>
              </a:ext>
            </a:extLst>
          </p:cNvPr>
          <p:cNvSpPr txBox="1"/>
          <p:nvPr/>
        </p:nvSpPr>
        <p:spPr>
          <a:xfrm>
            <a:off x="1936265" y="1846116"/>
            <a:ext cx="7549824" cy="2558842"/>
          </a:xfrm>
          <a:prstGeom prst="rect">
            <a:avLst/>
          </a:prstGeom>
          <a:noFill/>
        </p:spPr>
        <p:txBody>
          <a:bodyPr wrap="none" rtlCol="0">
            <a:spAutoFit/>
          </a:bodyPr>
          <a:lstStyle/>
          <a:p>
            <a:pPr>
              <a:lnSpc>
                <a:spcPct val="200000"/>
              </a:lnSpc>
            </a:pPr>
            <a:r>
              <a:rPr lang="zh-CN" altLang="en-US" sz="2800" b="1" dirty="0">
                <a:solidFill>
                  <a:srgbClr val="C00000"/>
                </a:solidFill>
              </a:rPr>
              <a:t>举例①：</a:t>
            </a:r>
            <a:endParaRPr lang="en-US" altLang="zh-CN" sz="2800" b="1" dirty="0">
              <a:solidFill>
                <a:srgbClr val="C00000"/>
              </a:solidFill>
            </a:endParaRPr>
          </a:p>
          <a:p>
            <a:pPr>
              <a:lnSpc>
                <a:spcPct val="150000"/>
              </a:lnSpc>
            </a:pPr>
            <a:r>
              <a:rPr lang="en-US" altLang="zh-CN" sz="2400" b="1" dirty="0"/>
              <a:t>《</a:t>
            </a:r>
            <a:r>
              <a:rPr lang="zh-CN" altLang="en-US" sz="2400" b="1" dirty="0"/>
              <a:t>成本与管理会计</a:t>
            </a:r>
            <a:r>
              <a:rPr lang="en-US" altLang="zh-CN" sz="2400" b="1" dirty="0"/>
              <a:t>》</a:t>
            </a:r>
            <a:r>
              <a:rPr lang="zh-CN" altLang="en-US" sz="2400" b="1" dirty="0"/>
              <a:t>课程思政案例：</a:t>
            </a:r>
            <a:endParaRPr lang="en-US" altLang="zh-CN" sz="2400" b="1" dirty="0"/>
          </a:p>
          <a:p>
            <a:pPr>
              <a:lnSpc>
                <a:spcPct val="150000"/>
              </a:lnSpc>
            </a:pPr>
            <a:r>
              <a:rPr lang="zh-CN" altLang="en-US" sz="2400" b="0" i="0" dirty="0">
                <a:effectLst/>
                <a:latin typeface="system-ui"/>
              </a:rPr>
              <a:t>善其身而济天下</a:t>
            </a:r>
            <a:endParaRPr lang="en-US" altLang="zh-CN" sz="2400" b="1" dirty="0"/>
          </a:p>
          <a:p>
            <a:pPr>
              <a:lnSpc>
                <a:spcPct val="150000"/>
              </a:lnSpc>
            </a:pPr>
            <a:r>
              <a:rPr lang="en-US" altLang="zh-CN" sz="2400" b="1" dirty="0">
                <a:hlinkClick r:id="rId3">
                  <a:extLst>
                    <a:ext uri="{A12FA001-AC4F-418D-AE19-62706E023703}">
                      <ahyp:hlinkClr xmlns:ahyp="http://schemas.microsoft.com/office/drawing/2018/hyperlinkcolor" val="tx"/>
                    </a:ext>
                  </a:extLst>
                </a:hlinkClick>
              </a:rPr>
              <a:t>https://mp.weixin.qq.com/s/wLtv2EvVBOVRTl_MtbK8Ag</a:t>
            </a:r>
            <a:r>
              <a:rPr lang="en-US" altLang="zh-CN" sz="2400" b="1" dirty="0"/>
              <a:t> </a:t>
            </a:r>
            <a:endParaRPr lang="zh-CN" altLang="en-US" sz="2400" b="1" dirty="0"/>
          </a:p>
        </p:txBody>
      </p:sp>
    </p:spTree>
    <p:extLst>
      <p:ext uri="{BB962C8B-B14F-4D97-AF65-F5344CB8AC3E}">
        <p14:creationId xmlns:p14="http://schemas.microsoft.com/office/powerpoint/2010/main" val="9978400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E4CE23E-2459-4361-85CD-27BBBE1C00EB}"/>
              </a:ext>
            </a:extLst>
          </p:cNvPr>
          <p:cNvPicPr>
            <a:picLocks noChangeAspect="1"/>
          </p:cNvPicPr>
          <p:nvPr/>
        </p:nvPicPr>
        <p:blipFill>
          <a:blip r:embed="rId2"/>
          <a:stretch>
            <a:fillRect/>
          </a:stretch>
        </p:blipFill>
        <p:spPr>
          <a:xfrm>
            <a:off x="155450" y="130628"/>
            <a:ext cx="11881099" cy="6596743"/>
          </a:xfrm>
          <a:prstGeom prst="rect">
            <a:avLst/>
          </a:prstGeom>
        </p:spPr>
      </p:pic>
    </p:spTree>
    <p:extLst>
      <p:ext uri="{BB962C8B-B14F-4D97-AF65-F5344CB8AC3E}">
        <p14:creationId xmlns:p14="http://schemas.microsoft.com/office/powerpoint/2010/main" val="240962787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B57D641E-0A44-44F6-929D-DA43C101F931}"/>
              </a:ext>
            </a:extLst>
          </p:cNvPr>
          <p:cNvSpPr txBox="1"/>
          <p:nvPr/>
        </p:nvSpPr>
        <p:spPr>
          <a:xfrm>
            <a:off x="1936265" y="1846116"/>
            <a:ext cx="7657802" cy="2004844"/>
          </a:xfrm>
          <a:prstGeom prst="rect">
            <a:avLst/>
          </a:prstGeom>
          <a:noFill/>
        </p:spPr>
        <p:txBody>
          <a:bodyPr wrap="none" rtlCol="0">
            <a:spAutoFit/>
          </a:bodyPr>
          <a:lstStyle/>
          <a:p>
            <a:pPr>
              <a:lnSpc>
                <a:spcPct val="200000"/>
              </a:lnSpc>
            </a:pPr>
            <a:r>
              <a:rPr lang="zh-CN" altLang="en-US" sz="2800" b="1" dirty="0">
                <a:solidFill>
                  <a:srgbClr val="C00000"/>
                </a:solidFill>
              </a:rPr>
              <a:t>举例②：</a:t>
            </a:r>
            <a:endParaRPr lang="en-US" altLang="zh-CN" sz="2800" b="1" dirty="0">
              <a:solidFill>
                <a:srgbClr val="C00000"/>
              </a:solidFill>
            </a:endParaRPr>
          </a:p>
          <a:p>
            <a:pPr>
              <a:lnSpc>
                <a:spcPct val="150000"/>
              </a:lnSpc>
            </a:pPr>
            <a:r>
              <a:rPr lang="zh-CN" altLang="en-US" sz="2400" b="1" dirty="0"/>
              <a:t>优秀课程思政教学案例</a:t>
            </a:r>
            <a:r>
              <a:rPr lang="en-US" altLang="zh-CN" sz="2400" b="1" dirty="0"/>
              <a:t>《</a:t>
            </a:r>
            <a:r>
              <a:rPr lang="zh-CN" altLang="en-US" sz="2400" b="1" dirty="0"/>
              <a:t>基础会计</a:t>
            </a:r>
            <a:r>
              <a:rPr lang="en-US" altLang="zh-CN" sz="2400" b="1" dirty="0"/>
              <a:t>》</a:t>
            </a:r>
            <a:r>
              <a:rPr lang="zh-CN" altLang="en-US" sz="2400" b="1" dirty="0"/>
              <a:t>：</a:t>
            </a:r>
            <a:endParaRPr lang="en-US" altLang="zh-CN" sz="2400" b="1" dirty="0"/>
          </a:p>
          <a:p>
            <a:pPr>
              <a:lnSpc>
                <a:spcPct val="150000"/>
              </a:lnSpc>
            </a:pPr>
            <a:r>
              <a:rPr lang="en-US" altLang="zh-CN" sz="2400" b="0" i="0" dirty="0">
                <a:effectLst/>
                <a:latin typeface="system-ui"/>
                <a:hlinkClick r:id="rId3"/>
              </a:rPr>
              <a:t>https://mp.weixin.qq.com/s/T1buNEWV2M3MNz_UAuCRYg</a:t>
            </a:r>
            <a:r>
              <a:rPr lang="en-US" altLang="zh-CN" sz="2400" b="0" i="0" dirty="0">
                <a:effectLst/>
                <a:latin typeface="system-ui"/>
              </a:rPr>
              <a:t> </a:t>
            </a:r>
            <a:endParaRPr lang="zh-CN" altLang="en-US" sz="2400" b="1" dirty="0"/>
          </a:p>
        </p:txBody>
      </p:sp>
    </p:spTree>
    <p:extLst>
      <p:ext uri="{BB962C8B-B14F-4D97-AF65-F5344CB8AC3E}">
        <p14:creationId xmlns:p14="http://schemas.microsoft.com/office/powerpoint/2010/main" val="26966165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图片">
            <a:extLst>
              <a:ext uri="{FF2B5EF4-FFF2-40B4-BE49-F238E27FC236}">
                <a16:creationId xmlns:a16="http://schemas.microsoft.com/office/drawing/2014/main" id="{BC34ED6A-6180-4922-A4F6-2CD8811C7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3894" y="11504"/>
            <a:ext cx="11483505" cy="684649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2068327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300065" y="2078307"/>
            <a:ext cx="9591869" cy="1783437"/>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课堂思考</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请各位同学任选所学专业课中某一章节内容，进行课程思政元素挖掘与教学方式设计。</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2754290314"/>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2">
            <a:extLst>
              <a:ext uri="{FF2B5EF4-FFF2-40B4-BE49-F238E27FC236}">
                <a16:creationId xmlns:a16="http://schemas.microsoft.com/office/drawing/2014/main" id="{502E1CB8-0F7B-4E4F-B70D-334F0DFA82E1}"/>
              </a:ext>
            </a:extLst>
          </p:cNvPr>
          <p:cNvGraphicFramePr>
            <a:graphicFrameLocks noGrp="1"/>
          </p:cNvGraphicFramePr>
          <p:nvPr>
            <p:extLst>
              <p:ext uri="{D42A27DB-BD31-4B8C-83A1-F6EECF244321}">
                <p14:modId xmlns:p14="http://schemas.microsoft.com/office/powerpoint/2010/main" val="3641798600"/>
              </p:ext>
            </p:extLst>
          </p:nvPr>
        </p:nvGraphicFramePr>
        <p:xfrm>
          <a:off x="619707" y="877077"/>
          <a:ext cx="10952586" cy="4448087"/>
        </p:xfrm>
        <a:graphic>
          <a:graphicData uri="http://schemas.openxmlformats.org/drawingml/2006/table">
            <a:tbl>
              <a:tblPr firstRow="1" bandRow="1">
                <a:tableStyleId>{D03447BB-5D67-496B-8E87-E561075AD55C}</a:tableStyleId>
              </a:tblPr>
              <a:tblGrid>
                <a:gridCol w="1105930">
                  <a:extLst>
                    <a:ext uri="{9D8B030D-6E8A-4147-A177-3AD203B41FA5}">
                      <a16:colId xmlns:a16="http://schemas.microsoft.com/office/drawing/2014/main" val="2645680949"/>
                    </a:ext>
                  </a:extLst>
                </a:gridCol>
                <a:gridCol w="1949928">
                  <a:extLst>
                    <a:ext uri="{9D8B030D-6E8A-4147-A177-3AD203B41FA5}">
                      <a16:colId xmlns:a16="http://schemas.microsoft.com/office/drawing/2014/main" val="175494750"/>
                    </a:ext>
                  </a:extLst>
                </a:gridCol>
                <a:gridCol w="1571584">
                  <a:extLst>
                    <a:ext uri="{9D8B030D-6E8A-4147-A177-3AD203B41FA5}">
                      <a16:colId xmlns:a16="http://schemas.microsoft.com/office/drawing/2014/main" val="3105917672"/>
                    </a:ext>
                  </a:extLst>
                </a:gridCol>
                <a:gridCol w="1552182">
                  <a:extLst>
                    <a:ext uri="{9D8B030D-6E8A-4147-A177-3AD203B41FA5}">
                      <a16:colId xmlns:a16="http://schemas.microsoft.com/office/drawing/2014/main" val="2473244452"/>
                    </a:ext>
                  </a:extLst>
                </a:gridCol>
                <a:gridCol w="4772962">
                  <a:extLst>
                    <a:ext uri="{9D8B030D-6E8A-4147-A177-3AD203B41FA5}">
                      <a16:colId xmlns:a16="http://schemas.microsoft.com/office/drawing/2014/main" val="3843645994"/>
                    </a:ext>
                  </a:extLst>
                </a:gridCol>
              </a:tblGrid>
              <a:tr h="951723">
                <a:tc>
                  <a:txBody>
                    <a:bodyPr/>
                    <a:lstStyle/>
                    <a:p>
                      <a:pPr algn="ctr"/>
                      <a:r>
                        <a:rPr lang="zh-CN" altLang="en-US" sz="2400" dirty="0"/>
                        <a:t>课程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lang="zh-CN" altLang="en-US" sz="2400" dirty="0"/>
                        <a:t>所选章节及知识点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r>
                        <a:rPr lang="zh-CN" altLang="en-US" sz="2400" dirty="0"/>
                        <a:t>思政元素</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r>
                        <a:rPr lang="zh-CN" altLang="en-US" sz="2400" dirty="0"/>
                        <a:t>融入方式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r>
                        <a:rPr lang="zh-CN" altLang="en-US" sz="2400" dirty="0"/>
                        <a:t>具体设计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extLst>
                  <a:ext uri="{0D108BD9-81ED-4DB2-BD59-A6C34878D82A}">
                    <a16:rowId xmlns:a16="http://schemas.microsoft.com/office/drawing/2014/main" val="3162552276"/>
                  </a:ext>
                </a:extLst>
              </a:tr>
              <a:tr h="3496364">
                <a:tc>
                  <a:txBody>
                    <a:bodyPr/>
                    <a:lstStyle/>
                    <a:p>
                      <a:endParaRPr lang="zh-CN"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CN"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CN"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CN"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CN"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83800834"/>
                  </a:ext>
                </a:extLst>
              </a:tr>
            </a:tbl>
          </a:graphicData>
        </a:graphic>
      </p:graphicFrame>
    </p:spTree>
    <p:extLst>
      <p:ext uri="{BB962C8B-B14F-4D97-AF65-F5344CB8AC3E}">
        <p14:creationId xmlns:p14="http://schemas.microsoft.com/office/powerpoint/2010/main" val="168219845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id="{C6B728AB-29C7-4069-BF06-77DEC7F0A0D3}"/>
              </a:ext>
            </a:extLst>
          </p:cNvPr>
          <p:cNvSpPr txBox="1"/>
          <p:nvPr/>
        </p:nvSpPr>
        <p:spPr>
          <a:xfrm>
            <a:off x="97970" y="678102"/>
            <a:ext cx="12218437" cy="5909310"/>
          </a:xfrm>
          <a:prstGeom prst="rect">
            <a:avLst/>
          </a:prstGeom>
          <a:noFill/>
        </p:spPr>
        <p:txBody>
          <a:bodyPr wrap="square">
            <a:spAutoFit/>
          </a:bodyPr>
          <a:lstStyle/>
          <a:p>
            <a:r>
              <a:rPr lang="en-US" altLang="zh-CN" dirty="0"/>
              <a:t>1</a:t>
            </a:r>
            <a:r>
              <a:rPr lang="zh-CN" altLang="en-US" dirty="0"/>
              <a:t>、课程</a:t>
            </a:r>
            <a:r>
              <a:rPr lang="en-US" altLang="zh-CN" dirty="0"/>
              <a:t>:</a:t>
            </a:r>
            <a:r>
              <a:rPr lang="zh-CN" altLang="en-US" dirty="0"/>
              <a:t>财务会计</a:t>
            </a:r>
            <a:br>
              <a:rPr lang="zh-CN" altLang="en-US" dirty="0"/>
            </a:br>
            <a:r>
              <a:rPr lang="en-US" altLang="zh-CN" dirty="0"/>
              <a:t>2</a:t>
            </a:r>
            <a:r>
              <a:rPr lang="zh-CN" altLang="en-US" dirty="0"/>
              <a:t>、章节</a:t>
            </a:r>
            <a:r>
              <a:rPr lang="en-US" altLang="zh-CN" dirty="0"/>
              <a:t>:</a:t>
            </a:r>
            <a:r>
              <a:rPr lang="zh-CN" altLang="en-US" b="1" dirty="0"/>
              <a:t>流动负债</a:t>
            </a:r>
            <a:br>
              <a:rPr lang="zh-CN" altLang="en-US" dirty="0"/>
            </a:br>
            <a:r>
              <a:rPr lang="en-US" altLang="zh-CN" dirty="0"/>
              <a:t>3</a:t>
            </a:r>
            <a:r>
              <a:rPr lang="zh-CN" altLang="en-US" dirty="0"/>
              <a:t>、知识点</a:t>
            </a:r>
            <a:r>
              <a:rPr lang="en-US" altLang="zh-CN" dirty="0"/>
              <a:t>:</a:t>
            </a:r>
            <a:r>
              <a:rPr lang="zh-CN" altLang="en-US" dirty="0"/>
              <a:t>涉及到企业的短期债务和支付义务</a:t>
            </a:r>
            <a:br>
              <a:rPr lang="zh-CN" altLang="en-US" dirty="0"/>
            </a:br>
            <a:br>
              <a:rPr lang="zh-CN" altLang="en-US" dirty="0"/>
            </a:br>
            <a:r>
              <a:rPr lang="en-US" altLang="zh-CN" dirty="0"/>
              <a:t>4</a:t>
            </a:r>
            <a:r>
              <a:rPr lang="zh-CN" altLang="en-US" dirty="0"/>
              <a:t>、思政元素</a:t>
            </a:r>
            <a:r>
              <a:rPr lang="en-US" altLang="zh-CN" dirty="0"/>
              <a:t>:</a:t>
            </a:r>
            <a:br>
              <a:rPr lang="en-US" altLang="zh-CN" dirty="0"/>
            </a:br>
            <a:r>
              <a:rPr lang="en-US" altLang="zh-CN" dirty="0"/>
              <a:t>1) </a:t>
            </a:r>
            <a:r>
              <a:rPr lang="zh-CN" altLang="en-US" b="1" dirty="0"/>
              <a:t>诚信意识</a:t>
            </a:r>
            <a:r>
              <a:rPr lang="zh-CN" altLang="en-US" dirty="0"/>
              <a:t>：财务会计的流动负债章节中，企业需要按照会计准则的规定，真实、准确地披露自己的财务状况和债务情况，这就需要企业具有诚信意识。</a:t>
            </a:r>
            <a:br>
              <a:rPr lang="zh-CN" altLang="en-US" dirty="0"/>
            </a:br>
            <a:r>
              <a:rPr lang="en-US" altLang="zh-CN" dirty="0"/>
              <a:t>1.1 </a:t>
            </a:r>
            <a:r>
              <a:rPr lang="zh-CN" altLang="en-US" dirty="0"/>
              <a:t>具体设计</a:t>
            </a:r>
            <a:r>
              <a:rPr lang="en-US" altLang="zh-CN" dirty="0"/>
              <a:t>:</a:t>
            </a:r>
            <a:r>
              <a:rPr lang="zh-CN" altLang="en-US" dirty="0"/>
              <a:t>可以通过案例分析等方式，引导学生思考企业应该如何保持诚信，避免虚假披露和欺诈行为。</a:t>
            </a:r>
            <a:br>
              <a:rPr lang="zh-CN" altLang="en-US" dirty="0"/>
            </a:br>
            <a:br>
              <a:rPr lang="zh-CN" altLang="en-US" dirty="0"/>
            </a:br>
            <a:r>
              <a:rPr lang="en-US" altLang="zh-CN" dirty="0"/>
              <a:t>2) </a:t>
            </a:r>
            <a:r>
              <a:rPr lang="zh-CN" altLang="en-US" b="1" dirty="0"/>
              <a:t>责任意识</a:t>
            </a:r>
            <a:r>
              <a:rPr lang="zh-CN" altLang="en-US" dirty="0"/>
              <a:t>：企业在面临流动负债时，需要承担相应的责任，及时偿还债务，否则会对企业的信誉和发展产生严重影响。</a:t>
            </a:r>
            <a:br>
              <a:rPr lang="zh-CN" altLang="en-US" dirty="0"/>
            </a:br>
            <a:r>
              <a:rPr lang="en-US" altLang="zh-CN" dirty="0"/>
              <a:t>2.2 </a:t>
            </a:r>
            <a:r>
              <a:rPr lang="zh-CN" altLang="en-US" dirty="0"/>
              <a:t>具体设计</a:t>
            </a:r>
            <a:r>
              <a:rPr lang="en-US" altLang="zh-CN" dirty="0"/>
              <a:t>:</a:t>
            </a:r>
            <a:r>
              <a:rPr lang="zh-CN" altLang="en-US" dirty="0"/>
              <a:t>可以通过案例分析等方式，引导学生思考企业应该如何承担责任，积极应对债务风险。</a:t>
            </a:r>
            <a:br>
              <a:rPr lang="zh-CN" altLang="en-US" dirty="0"/>
            </a:br>
            <a:br>
              <a:rPr lang="zh-CN" altLang="en-US" dirty="0"/>
            </a:br>
            <a:r>
              <a:rPr lang="en-US" altLang="zh-CN" dirty="0"/>
              <a:t>3) </a:t>
            </a:r>
            <a:r>
              <a:rPr lang="zh-CN" altLang="en-US" b="1" dirty="0"/>
              <a:t>社会责任感</a:t>
            </a:r>
            <a:r>
              <a:rPr lang="zh-CN" altLang="en-US" dirty="0"/>
              <a:t>：财务会计的流动负债章节中，企业的债务不仅仅是对债权人的责任，还涉及到对整个社会的责任</a:t>
            </a:r>
            <a:br>
              <a:rPr lang="zh-CN" altLang="en-US" dirty="0"/>
            </a:br>
            <a:r>
              <a:rPr lang="en-US" altLang="zh-CN" dirty="0"/>
              <a:t>3.3 </a:t>
            </a:r>
            <a:r>
              <a:rPr lang="zh-CN" altLang="en-US" dirty="0"/>
              <a:t>具体设计</a:t>
            </a:r>
            <a:r>
              <a:rPr lang="en-US" altLang="zh-CN" dirty="0"/>
              <a:t>:</a:t>
            </a:r>
            <a:r>
              <a:rPr lang="zh-CN" altLang="en-US" dirty="0"/>
              <a:t>可以通过案例分析等方式，引导学生思考企业应该如何履行社会责任，推动企业的可持续发展。</a:t>
            </a:r>
            <a:br>
              <a:rPr lang="zh-CN" altLang="en-US" dirty="0"/>
            </a:br>
            <a:br>
              <a:rPr lang="zh-CN" altLang="en-US" dirty="0"/>
            </a:br>
            <a:r>
              <a:rPr lang="en-US" altLang="zh-CN" dirty="0"/>
              <a:t>5</a:t>
            </a:r>
            <a:r>
              <a:rPr lang="zh-CN" altLang="en-US" dirty="0"/>
              <a:t>、具体设计</a:t>
            </a:r>
            <a:r>
              <a:rPr lang="en-US" altLang="zh-CN" dirty="0"/>
              <a:t>:</a:t>
            </a:r>
            <a:br>
              <a:rPr lang="en-US" altLang="zh-CN" dirty="0"/>
            </a:br>
            <a:r>
              <a:rPr lang="en-US" altLang="zh-CN" dirty="0"/>
              <a:t>1. </a:t>
            </a:r>
            <a:r>
              <a:rPr lang="zh-CN" altLang="en-US" b="1" dirty="0"/>
              <a:t>案例教学</a:t>
            </a:r>
            <a:r>
              <a:rPr lang="zh-CN" altLang="en-US" dirty="0"/>
              <a:t>：选取一些知名企业的财务报表和债务信息</a:t>
            </a:r>
            <a:br>
              <a:rPr lang="zh-CN" altLang="en-US" dirty="0"/>
            </a:br>
            <a:r>
              <a:rPr lang="en-US" altLang="zh-CN" dirty="0"/>
              <a:t>2. </a:t>
            </a:r>
            <a:r>
              <a:rPr lang="zh-CN" altLang="en-US" b="1" dirty="0"/>
              <a:t>课堂讨论</a:t>
            </a:r>
            <a:r>
              <a:rPr lang="zh-CN" altLang="en-US" dirty="0"/>
              <a:t>：在教学中，可以组织学生进行课堂讨论，讨论企业在流动负债方面应该如何履行诚信、责任和社会责任。</a:t>
            </a:r>
            <a:br>
              <a:rPr lang="zh-CN" altLang="en-US" dirty="0"/>
            </a:br>
            <a:r>
              <a:rPr lang="en-US" altLang="zh-CN" dirty="0"/>
              <a:t>3. </a:t>
            </a:r>
            <a:r>
              <a:rPr lang="zh-CN" altLang="en-US" b="1" dirty="0"/>
              <a:t>实践教学</a:t>
            </a:r>
            <a:r>
              <a:rPr lang="zh-CN" altLang="en-US" dirty="0"/>
              <a:t>：组织学生到企业参观，了解企业的流动负债管理流程和相关的财务报表，让学生深入了解企业的财务状况和债务情况</a:t>
            </a:r>
            <a:br>
              <a:rPr lang="zh-CN" altLang="en-US" dirty="0"/>
            </a:br>
            <a:r>
              <a:rPr lang="en-US" altLang="zh-CN" dirty="0"/>
              <a:t>4. </a:t>
            </a:r>
            <a:r>
              <a:rPr lang="zh-CN" altLang="en-US" b="1" dirty="0"/>
              <a:t>课后作业</a:t>
            </a:r>
            <a:r>
              <a:rPr lang="zh-CN" altLang="en-US" dirty="0"/>
              <a:t>：布置相关的阅读材料和作业</a:t>
            </a:r>
          </a:p>
        </p:txBody>
      </p:sp>
      <p:sp>
        <p:nvSpPr>
          <p:cNvPr id="4" name="文本框 3">
            <a:extLst>
              <a:ext uri="{FF2B5EF4-FFF2-40B4-BE49-F238E27FC236}">
                <a16:creationId xmlns:a16="http://schemas.microsoft.com/office/drawing/2014/main" id="{3778358A-A173-4D61-9ACB-802A10D67B94}"/>
              </a:ext>
            </a:extLst>
          </p:cNvPr>
          <p:cNvSpPr txBox="1"/>
          <p:nvPr/>
        </p:nvSpPr>
        <p:spPr>
          <a:xfrm>
            <a:off x="97970" y="74645"/>
            <a:ext cx="2747868" cy="461665"/>
          </a:xfrm>
          <a:prstGeom prst="rect">
            <a:avLst/>
          </a:prstGeom>
          <a:noFill/>
        </p:spPr>
        <p:txBody>
          <a:bodyPr wrap="none" rtlCol="0">
            <a:spAutoFit/>
          </a:bodyPr>
          <a:lstStyle/>
          <a:p>
            <a:r>
              <a:rPr lang="zh-CN" altLang="en-US" sz="2400" b="1" dirty="0">
                <a:solidFill>
                  <a:srgbClr val="C00000"/>
                </a:solidFill>
              </a:rPr>
              <a:t>学生作业展示①：</a:t>
            </a:r>
          </a:p>
        </p:txBody>
      </p:sp>
    </p:spTree>
    <p:extLst>
      <p:ext uri="{BB962C8B-B14F-4D97-AF65-F5344CB8AC3E}">
        <p14:creationId xmlns:p14="http://schemas.microsoft.com/office/powerpoint/2010/main" val="220401179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0DFD44F5-4CE4-485B-B4ED-F120B08FAFEB}"/>
              </a:ext>
            </a:extLst>
          </p:cNvPr>
          <p:cNvSpPr txBox="1"/>
          <p:nvPr/>
        </p:nvSpPr>
        <p:spPr>
          <a:xfrm>
            <a:off x="97970" y="74645"/>
            <a:ext cx="2747868" cy="461665"/>
          </a:xfrm>
          <a:prstGeom prst="rect">
            <a:avLst/>
          </a:prstGeom>
          <a:noFill/>
        </p:spPr>
        <p:txBody>
          <a:bodyPr wrap="none" rtlCol="0">
            <a:spAutoFit/>
          </a:bodyPr>
          <a:lstStyle/>
          <a:p>
            <a:r>
              <a:rPr lang="zh-CN" altLang="en-US" sz="2400" b="1" dirty="0">
                <a:solidFill>
                  <a:srgbClr val="C00000"/>
                </a:solidFill>
              </a:rPr>
              <a:t>学生作业展示②：</a:t>
            </a:r>
          </a:p>
        </p:txBody>
      </p:sp>
      <p:sp>
        <p:nvSpPr>
          <p:cNvPr id="4" name="文本框 3">
            <a:extLst>
              <a:ext uri="{FF2B5EF4-FFF2-40B4-BE49-F238E27FC236}">
                <a16:creationId xmlns:a16="http://schemas.microsoft.com/office/drawing/2014/main" id="{20C68149-208D-473F-AD68-DD35F9896E16}"/>
              </a:ext>
            </a:extLst>
          </p:cNvPr>
          <p:cNvSpPr txBox="1"/>
          <p:nvPr/>
        </p:nvSpPr>
        <p:spPr>
          <a:xfrm>
            <a:off x="394995" y="747728"/>
            <a:ext cx="11402009" cy="6035627"/>
          </a:xfrm>
          <a:prstGeom prst="rect">
            <a:avLst/>
          </a:prstGeom>
          <a:noFill/>
        </p:spPr>
        <p:txBody>
          <a:bodyPr wrap="square">
            <a:spAutoFit/>
          </a:bodyPr>
          <a:lstStyle/>
          <a:p>
            <a:pPr>
              <a:lnSpc>
                <a:spcPct val="114000"/>
              </a:lnSpc>
            </a:pPr>
            <a:r>
              <a:rPr lang="zh-CN" altLang="en-US" sz="2000" dirty="0"/>
              <a:t>课程</a:t>
            </a:r>
            <a:r>
              <a:rPr lang="en-US" altLang="zh-CN" sz="2000" dirty="0"/>
              <a:t>:</a:t>
            </a:r>
            <a:br>
              <a:rPr lang="en-US" altLang="zh-CN" sz="2000" dirty="0"/>
            </a:br>
            <a:r>
              <a:rPr lang="zh-CN" altLang="en-US" sz="2000" b="1" dirty="0"/>
              <a:t>成本会计学</a:t>
            </a:r>
            <a:br>
              <a:rPr lang="zh-CN" altLang="en-US" sz="2000" dirty="0"/>
            </a:br>
            <a:r>
              <a:rPr lang="zh-CN" altLang="en-US" sz="2000" dirty="0"/>
              <a:t>所选章节及知识点</a:t>
            </a:r>
            <a:r>
              <a:rPr lang="en-US" altLang="zh-CN" sz="2000" dirty="0"/>
              <a:t>:</a:t>
            </a:r>
            <a:br>
              <a:rPr lang="en-US" altLang="zh-CN" sz="2000" dirty="0"/>
            </a:br>
            <a:r>
              <a:rPr lang="zh-CN" altLang="en-US" sz="2000" dirty="0"/>
              <a:t>在产品和产成品成本的核算</a:t>
            </a:r>
            <a:endParaRPr lang="en-US" altLang="zh-CN" sz="2000" dirty="0"/>
          </a:p>
          <a:p>
            <a:pPr>
              <a:lnSpc>
                <a:spcPct val="114000"/>
              </a:lnSpc>
            </a:pPr>
            <a:br>
              <a:rPr lang="zh-CN" altLang="en-US" sz="2000" dirty="0"/>
            </a:br>
            <a:r>
              <a:rPr lang="zh-CN" altLang="en-US" sz="2000" dirty="0"/>
              <a:t>思政元素</a:t>
            </a:r>
            <a:r>
              <a:rPr lang="en-US" altLang="zh-CN" sz="2000" dirty="0"/>
              <a:t>:</a:t>
            </a:r>
            <a:br>
              <a:rPr lang="en-US" altLang="zh-CN" sz="2000" dirty="0"/>
            </a:br>
            <a:r>
              <a:rPr lang="zh-CN" altLang="en-US" sz="2000" dirty="0"/>
              <a:t>客观公正、遵守准则、成本效益、职业道德</a:t>
            </a:r>
            <a:endParaRPr lang="en-US" altLang="zh-CN" sz="2000" dirty="0"/>
          </a:p>
          <a:p>
            <a:pPr>
              <a:lnSpc>
                <a:spcPct val="114000"/>
              </a:lnSpc>
            </a:pPr>
            <a:br>
              <a:rPr lang="zh-CN" altLang="en-US" sz="2000" dirty="0"/>
            </a:br>
            <a:r>
              <a:rPr lang="zh-CN" altLang="en-US" sz="2000" dirty="0"/>
              <a:t>融入方式</a:t>
            </a:r>
            <a:r>
              <a:rPr lang="en-US" altLang="zh-CN" sz="2000" dirty="0"/>
              <a:t>:</a:t>
            </a:r>
            <a:br>
              <a:rPr lang="en-US" altLang="zh-CN" sz="2000" dirty="0"/>
            </a:br>
            <a:r>
              <a:rPr lang="zh-CN" altLang="en-US" sz="2000" dirty="0"/>
              <a:t>模拟成本会计核算实践场景</a:t>
            </a:r>
            <a:br>
              <a:rPr lang="zh-CN" altLang="en-US" sz="2000" dirty="0"/>
            </a:br>
            <a:r>
              <a:rPr lang="zh-CN" altLang="en-US" sz="2000" dirty="0"/>
              <a:t>具体设计</a:t>
            </a:r>
            <a:r>
              <a:rPr lang="en-US" altLang="zh-CN" sz="2000" dirty="0"/>
              <a:t>:</a:t>
            </a:r>
            <a:br>
              <a:rPr lang="en-US" altLang="zh-CN" sz="2000" dirty="0"/>
            </a:br>
            <a:r>
              <a:rPr lang="en-US" altLang="zh-CN" sz="2000" dirty="0"/>
              <a:t>①</a:t>
            </a:r>
            <a:r>
              <a:rPr lang="zh-CN" altLang="en-US" sz="2000" dirty="0"/>
              <a:t>在课堂中建立一个核算在产品和产成品成本的场景，设置一个企业背景，并提供相关的核算数据。</a:t>
            </a:r>
            <a:br>
              <a:rPr lang="zh-CN" altLang="en-US" sz="2000" dirty="0"/>
            </a:br>
            <a:r>
              <a:rPr lang="zh-CN" altLang="en-US" sz="2000" dirty="0"/>
              <a:t>②让学生组成小组模拟实务中的工作小组，共同进行在产品和产成品成本的核算。</a:t>
            </a:r>
            <a:br>
              <a:rPr lang="zh-CN" altLang="en-US" sz="2000" dirty="0"/>
            </a:br>
            <a:r>
              <a:rPr lang="zh-CN" altLang="en-US" sz="2000" dirty="0"/>
              <a:t>③让学生在核算的过程中遵守题目给出的标准（</a:t>
            </a:r>
            <a:r>
              <a:rPr lang="zh-CN" altLang="en-US" sz="2000" b="1" dirty="0"/>
              <a:t>遵守准则</a:t>
            </a:r>
            <a:r>
              <a:rPr lang="zh-CN" altLang="en-US" sz="2000" dirty="0"/>
              <a:t>），</a:t>
            </a:r>
            <a:br>
              <a:rPr lang="zh-CN" altLang="en-US" sz="2000" dirty="0"/>
            </a:br>
            <a:r>
              <a:rPr lang="zh-CN" altLang="en-US" sz="2000" dirty="0"/>
              <a:t>④在核算的过程中比较不同方法的核算结果，选取核算成本结果最优方法（</a:t>
            </a:r>
            <a:r>
              <a:rPr lang="zh-CN" altLang="en-US" sz="2000" b="1" dirty="0"/>
              <a:t>成本效益</a:t>
            </a:r>
            <a:r>
              <a:rPr lang="zh-CN" altLang="en-US" sz="2000" dirty="0"/>
              <a:t>），</a:t>
            </a:r>
            <a:br>
              <a:rPr lang="zh-CN" altLang="en-US" sz="2000" dirty="0"/>
            </a:br>
            <a:r>
              <a:rPr lang="zh-CN" altLang="en-US" sz="2000" dirty="0"/>
              <a:t>⑤让学生在计算的以后互相展示并检查对方的核算过程（</a:t>
            </a:r>
            <a:r>
              <a:rPr lang="zh-CN" altLang="en-US" sz="2000" b="1" dirty="0"/>
              <a:t>客观公正</a:t>
            </a:r>
            <a:r>
              <a:rPr lang="zh-CN" altLang="en-US" sz="2000" dirty="0"/>
              <a:t>），</a:t>
            </a:r>
            <a:br>
              <a:rPr lang="zh-CN" altLang="en-US" sz="2000" dirty="0"/>
            </a:br>
            <a:r>
              <a:rPr lang="zh-CN" altLang="en-US" sz="2000" dirty="0"/>
              <a:t>⑥让学生在核算过程中感受在职业中的自己的新角色，体会在职业中的不同感受（</a:t>
            </a:r>
            <a:r>
              <a:rPr lang="zh-CN" altLang="en-US" sz="2000" b="1" dirty="0"/>
              <a:t>职业道德</a:t>
            </a:r>
            <a:r>
              <a:rPr lang="zh-CN" altLang="en-US" sz="2000" dirty="0"/>
              <a:t>）。</a:t>
            </a:r>
          </a:p>
        </p:txBody>
      </p:sp>
    </p:spTree>
    <p:extLst>
      <p:ext uri="{BB962C8B-B14F-4D97-AF65-F5344CB8AC3E}">
        <p14:creationId xmlns:p14="http://schemas.microsoft.com/office/powerpoint/2010/main" val="140849201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23895" y="372793"/>
            <a:ext cx="3474183" cy="523220"/>
          </a:xfrm>
          <a:prstGeom prst="rect">
            <a:avLst/>
          </a:prstGeom>
          <a:noFill/>
        </p:spPr>
        <p:txBody>
          <a:bodyPr wrap="square">
            <a:spAutoFit/>
          </a:bodyPr>
          <a:lstStyle/>
          <a:p>
            <a:r>
              <a:rPr lang="en-US" altLang="zh-CN" sz="2800" b="1" dirty="0">
                <a:solidFill>
                  <a:srgbClr val="4276AA"/>
                </a:solidFill>
                <a:cs typeface="+mn-ea"/>
                <a:sym typeface="+mn-lt"/>
              </a:rPr>
              <a:t>1.4 / </a:t>
            </a:r>
            <a:r>
              <a:rPr lang="zh-CN" altLang="en-US" sz="2800" b="1" dirty="0">
                <a:solidFill>
                  <a:srgbClr val="4276AA"/>
                </a:solidFill>
                <a:cs typeface="+mn-ea"/>
                <a:sym typeface="+mn-lt"/>
              </a:rPr>
              <a:t>课程对象</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4" name="文本框 53">
            <a:extLst>
              <a:ext uri="{FF2B5EF4-FFF2-40B4-BE49-F238E27FC236}">
                <a16:creationId xmlns:a16="http://schemas.microsoft.com/office/drawing/2014/main" id="{C7E700B7-6C13-4912-BF16-B5AA6948273E}"/>
              </a:ext>
            </a:extLst>
          </p:cNvPr>
          <p:cNvSpPr txBox="1"/>
          <p:nvPr/>
        </p:nvSpPr>
        <p:spPr>
          <a:xfrm>
            <a:off x="320887" y="1755815"/>
            <a:ext cx="11398361" cy="1405193"/>
          </a:xfrm>
          <a:prstGeom prst="rect">
            <a:avLst/>
          </a:prstGeom>
          <a:noFill/>
        </p:spPr>
        <p:txBody>
          <a:bodyPr wrap="square">
            <a:spAutoFit/>
          </a:bodyPr>
          <a:lstStyle/>
          <a:p>
            <a:pPr>
              <a:lnSpc>
                <a:spcPct val="150000"/>
              </a:lnSpc>
            </a:pPr>
            <a:r>
              <a:rPr lang="en-US" altLang="zh-CN" sz="2000" b="1" dirty="0">
                <a:latin typeface="宋体" panose="02010600030101010101" pitchFamily="2" charset="-122"/>
                <a:ea typeface="宋体" panose="02010600030101010101" pitchFamily="2" charset="-122"/>
              </a:rPr>
              <a:t>3.</a:t>
            </a:r>
            <a:r>
              <a:rPr lang="zh-CN" altLang="en-US" sz="2000" b="1" dirty="0">
                <a:latin typeface="宋体" panose="02010600030101010101" pitchFamily="2" charset="-122"/>
                <a:ea typeface="宋体" panose="02010600030101010101" pitchFamily="2" charset="-122"/>
              </a:rPr>
              <a:t>教学质量稳步提升：</a:t>
            </a:r>
            <a:r>
              <a:rPr lang="zh-CN" altLang="en-US" sz="2000" dirty="0">
                <a:latin typeface="宋体" panose="02010600030101010101" pitchFamily="2" charset="-122"/>
                <a:ea typeface="宋体" panose="02010600030101010101" pitchFamily="2" charset="-122"/>
              </a:rPr>
              <a:t>中国职业教育注重提高教学质量和水平，加强师资队伍建设，完善教学设施和设备，为学生提供更好的学习和实践环境。同时，职业教育也注重课程改革和教学方法的创新，提高了教学质量和效果。</a:t>
            </a:r>
          </a:p>
        </p:txBody>
      </p:sp>
      <p:pic>
        <p:nvPicPr>
          <p:cNvPr id="5" name="图片 4">
            <a:extLst>
              <a:ext uri="{FF2B5EF4-FFF2-40B4-BE49-F238E27FC236}">
                <a16:creationId xmlns:a16="http://schemas.microsoft.com/office/drawing/2014/main" id="{F1470D92-5344-4076-BC93-D5E65322B68B}"/>
              </a:ext>
            </a:extLst>
          </p:cNvPr>
          <p:cNvPicPr>
            <a:picLocks noChangeAspect="1"/>
          </p:cNvPicPr>
          <p:nvPr/>
        </p:nvPicPr>
        <p:blipFill>
          <a:blip r:embed="rId3"/>
          <a:stretch>
            <a:fillRect/>
          </a:stretch>
        </p:blipFill>
        <p:spPr>
          <a:xfrm>
            <a:off x="369755" y="3426120"/>
            <a:ext cx="3939379" cy="2634460"/>
          </a:xfrm>
          <a:prstGeom prst="rect">
            <a:avLst/>
          </a:prstGeom>
        </p:spPr>
      </p:pic>
      <p:sp>
        <p:nvSpPr>
          <p:cNvPr id="55" name="文本框 54">
            <a:extLst>
              <a:ext uri="{FF2B5EF4-FFF2-40B4-BE49-F238E27FC236}">
                <a16:creationId xmlns:a16="http://schemas.microsoft.com/office/drawing/2014/main" id="{80808C0B-CC5F-48E5-BF52-905CC99914A2}"/>
              </a:ext>
            </a:extLst>
          </p:cNvPr>
          <p:cNvSpPr txBox="1"/>
          <p:nvPr/>
        </p:nvSpPr>
        <p:spPr>
          <a:xfrm>
            <a:off x="4469361" y="5212532"/>
            <a:ext cx="6176864" cy="646331"/>
          </a:xfrm>
          <a:prstGeom prst="rect">
            <a:avLst/>
          </a:prstGeom>
          <a:noFill/>
        </p:spPr>
        <p:txBody>
          <a:bodyPr wrap="square">
            <a:spAutoFit/>
          </a:bodyPr>
          <a:lstStyle/>
          <a:p>
            <a:r>
              <a:rPr lang="zh-CN" altLang="en-US" b="1" dirty="0"/>
              <a:t>就业渠道打通</a:t>
            </a:r>
            <a:r>
              <a:rPr lang="zh-CN" altLang="en-US" dirty="0"/>
              <a:t>：通过中高职贯通、中高本衔接、完善职教高考等，为有意愿够条件的学生提供多种就业、升学发展路径。</a:t>
            </a:r>
          </a:p>
        </p:txBody>
      </p:sp>
      <p:sp>
        <p:nvSpPr>
          <p:cNvPr id="56" name="文本框 55">
            <a:extLst>
              <a:ext uri="{FF2B5EF4-FFF2-40B4-BE49-F238E27FC236}">
                <a16:creationId xmlns:a16="http://schemas.microsoft.com/office/drawing/2014/main" id="{A168A155-A8D3-4084-85EC-F16485E255C7}"/>
              </a:ext>
            </a:extLst>
          </p:cNvPr>
          <p:cNvSpPr txBox="1"/>
          <p:nvPr/>
        </p:nvSpPr>
        <p:spPr>
          <a:xfrm>
            <a:off x="4469362" y="2884009"/>
            <a:ext cx="7119257" cy="1200329"/>
          </a:xfrm>
          <a:prstGeom prst="rect">
            <a:avLst/>
          </a:prstGeom>
          <a:noFill/>
        </p:spPr>
        <p:txBody>
          <a:bodyPr wrap="square">
            <a:spAutoFit/>
          </a:bodyPr>
          <a:lstStyle/>
          <a:p>
            <a:r>
              <a:rPr lang="zh-CN" altLang="en-US" b="1" dirty="0"/>
              <a:t>职业教育与普通教育渗透融合：</a:t>
            </a:r>
            <a:r>
              <a:rPr lang="zh-CN" altLang="en-US" dirty="0"/>
              <a:t>有的地方面向中小学开展职业启蒙教育、劳动实践教育；有的地方推动职业学校和普通高中课程互选、学分互认、资源互通、学籍互转；有的地方支持高职专科和普通本科联合办学、贯通培养。</a:t>
            </a:r>
          </a:p>
        </p:txBody>
      </p:sp>
      <p:sp>
        <p:nvSpPr>
          <p:cNvPr id="57" name="文本框 56">
            <a:extLst>
              <a:ext uri="{FF2B5EF4-FFF2-40B4-BE49-F238E27FC236}">
                <a16:creationId xmlns:a16="http://schemas.microsoft.com/office/drawing/2014/main" id="{8AF482A5-F5D1-44B8-99E4-C590C92D4359}"/>
              </a:ext>
            </a:extLst>
          </p:cNvPr>
          <p:cNvSpPr txBox="1"/>
          <p:nvPr/>
        </p:nvSpPr>
        <p:spPr>
          <a:xfrm>
            <a:off x="4469361" y="4143185"/>
            <a:ext cx="7352883" cy="923330"/>
          </a:xfrm>
          <a:prstGeom prst="rect">
            <a:avLst/>
          </a:prstGeom>
          <a:noFill/>
        </p:spPr>
        <p:txBody>
          <a:bodyPr wrap="square">
            <a:spAutoFit/>
          </a:bodyPr>
          <a:lstStyle/>
          <a:p>
            <a:r>
              <a:rPr lang="zh-CN" altLang="en-US" b="1" dirty="0">
                <a:latin typeface="楷体, 楷体_GB2312"/>
              </a:rPr>
              <a:t>培养方式更加多元：</a:t>
            </a:r>
            <a:r>
              <a:rPr lang="zh-CN" altLang="en-US" dirty="0">
                <a:latin typeface="楷体, 楷体_GB2312"/>
              </a:rPr>
              <a:t>设置职业院校贯通培养项目、推动“文化素质</a:t>
            </a:r>
            <a:r>
              <a:rPr lang="en-US" altLang="zh-CN" dirty="0">
                <a:latin typeface="楷体, 楷体_GB2312"/>
              </a:rPr>
              <a:t>+</a:t>
            </a:r>
            <a:r>
              <a:rPr lang="zh-CN" altLang="en-US" dirty="0">
                <a:latin typeface="楷体, 楷体_GB2312"/>
              </a:rPr>
              <a:t>职业技能”的职教高考、开展职业启蒙教育、促进职业教育与普通教育相互融合，培养方式更加多元。</a:t>
            </a:r>
            <a:endParaRPr lang="zh-CN" altLang="en-US" dirty="0"/>
          </a:p>
        </p:txBody>
      </p:sp>
      <p:sp>
        <p:nvSpPr>
          <p:cNvPr id="59" name="文本框 58">
            <a:extLst>
              <a:ext uri="{FF2B5EF4-FFF2-40B4-BE49-F238E27FC236}">
                <a16:creationId xmlns:a16="http://schemas.microsoft.com/office/drawing/2014/main" id="{42859842-09A6-4764-86A1-CF5E31C78E17}"/>
              </a:ext>
            </a:extLst>
          </p:cNvPr>
          <p:cNvSpPr txBox="1"/>
          <p:nvPr/>
        </p:nvSpPr>
        <p:spPr>
          <a:xfrm>
            <a:off x="285182" y="1234493"/>
            <a:ext cx="3416320" cy="461665"/>
          </a:xfrm>
          <a:prstGeom prst="rect">
            <a:avLst/>
          </a:prstGeom>
          <a:noFill/>
        </p:spPr>
        <p:txBody>
          <a:bodyPr wrap="none" rtlCol="0">
            <a:spAutoFit/>
          </a:bodyPr>
          <a:lstStyle/>
          <a:p>
            <a:pPr marL="342900" indent="-342900" algn="just">
              <a:buFont typeface="Wingdings" panose="05000000000000000000" pitchFamily="2" charset="2"/>
              <a:buChar char="p"/>
            </a:pPr>
            <a:r>
              <a:rPr lang="zh-CN" altLang="en-US" sz="2400" dirty="0"/>
              <a:t>职业教育发展现状：</a:t>
            </a:r>
            <a:endParaRPr lang="en-US" altLang="zh-CN" sz="2400" dirty="0"/>
          </a:p>
        </p:txBody>
      </p:sp>
    </p:spTree>
    <p:extLst>
      <p:ext uri="{BB962C8B-B14F-4D97-AF65-F5344CB8AC3E}">
        <p14:creationId xmlns:p14="http://schemas.microsoft.com/office/powerpoint/2010/main" val="32477784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id="{1447EC9F-94AE-4389-95AF-A55D378C2540}"/>
              </a:ext>
            </a:extLst>
          </p:cNvPr>
          <p:cNvSpPr txBox="1"/>
          <p:nvPr/>
        </p:nvSpPr>
        <p:spPr>
          <a:xfrm>
            <a:off x="404327" y="895367"/>
            <a:ext cx="11383346" cy="4465325"/>
          </a:xfrm>
          <a:prstGeom prst="rect">
            <a:avLst/>
          </a:prstGeom>
          <a:noFill/>
        </p:spPr>
        <p:txBody>
          <a:bodyPr wrap="square">
            <a:spAutoFit/>
          </a:bodyPr>
          <a:lstStyle/>
          <a:p>
            <a:pPr>
              <a:lnSpc>
                <a:spcPct val="150000"/>
              </a:lnSpc>
            </a:pPr>
            <a:r>
              <a:rPr lang="zh-CN" altLang="en-US" sz="2400" dirty="0"/>
              <a:t>课程：成本会计</a:t>
            </a:r>
            <a:br>
              <a:rPr lang="zh-CN" altLang="en-US" sz="2400" dirty="0"/>
            </a:br>
            <a:r>
              <a:rPr lang="zh-CN" altLang="en-US" sz="2400" dirty="0"/>
              <a:t>所选章节及知识点：第一章总论 </a:t>
            </a:r>
            <a:r>
              <a:rPr lang="zh-CN" altLang="en-US" sz="2400" b="1" dirty="0"/>
              <a:t>成本的含义</a:t>
            </a:r>
            <a:br>
              <a:rPr lang="zh-CN" altLang="en-US" sz="2400" dirty="0"/>
            </a:br>
            <a:r>
              <a:rPr lang="zh-CN" altLang="en-US" sz="2400" dirty="0"/>
              <a:t>思政元素：</a:t>
            </a:r>
            <a:r>
              <a:rPr lang="zh-CN" altLang="en-US" sz="2400" b="1" dirty="0"/>
              <a:t>勤俭节约 </a:t>
            </a:r>
            <a:endParaRPr lang="en-US" altLang="zh-CN" sz="2400" b="1" dirty="0"/>
          </a:p>
          <a:p>
            <a:pPr>
              <a:lnSpc>
                <a:spcPct val="150000"/>
              </a:lnSpc>
            </a:pPr>
            <a:br>
              <a:rPr lang="zh-CN" altLang="en-US" sz="2400" dirty="0"/>
            </a:br>
            <a:r>
              <a:rPr lang="zh-CN" altLang="en-US" sz="2400" dirty="0"/>
              <a:t>融入方式及具体分析：结合中秋佳节吃月饼买月饼的传统，在勤俭节约的传统美德和当下“厉行节约，反对浪费”的社会风气，让学生们利用课余时间，对中秋节各商家宣传月饼、月饼好看不好吃的情况，分别从反对浪费和商家盈利两个角度，结合课堂所讲的成本内涵和中华民族传统思政元素，对月饼过度包装进行分析</a:t>
            </a:r>
          </a:p>
        </p:txBody>
      </p:sp>
      <p:sp>
        <p:nvSpPr>
          <p:cNvPr id="4" name="文本框 3">
            <a:extLst>
              <a:ext uri="{FF2B5EF4-FFF2-40B4-BE49-F238E27FC236}">
                <a16:creationId xmlns:a16="http://schemas.microsoft.com/office/drawing/2014/main" id="{E609484E-AE64-4462-9D78-51346BCF04C7}"/>
              </a:ext>
            </a:extLst>
          </p:cNvPr>
          <p:cNvSpPr txBox="1"/>
          <p:nvPr/>
        </p:nvSpPr>
        <p:spPr>
          <a:xfrm>
            <a:off x="209938" y="200297"/>
            <a:ext cx="2779928" cy="461665"/>
          </a:xfrm>
          <a:prstGeom prst="rect">
            <a:avLst/>
          </a:prstGeom>
          <a:noFill/>
        </p:spPr>
        <p:txBody>
          <a:bodyPr wrap="none" rtlCol="0">
            <a:spAutoFit/>
          </a:bodyPr>
          <a:lstStyle/>
          <a:p>
            <a:r>
              <a:rPr lang="zh-CN" altLang="en-US" sz="2400" b="1" dirty="0">
                <a:solidFill>
                  <a:srgbClr val="C00000"/>
                </a:solidFill>
              </a:rPr>
              <a:t>学生作业展示③：</a:t>
            </a:r>
          </a:p>
        </p:txBody>
      </p:sp>
    </p:spTree>
    <p:extLst>
      <p:ext uri="{BB962C8B-B14F-4D97-AF65-F5344CB8AC3E}">
        <p14:creationId xmlns:p14="http://schemas.microsoft.com/office/powerpoint/2010/main" val="53236498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57C82F4D-C8BB-4EE6-9CEB-FEAA89ACB18B}"/>
              </a:ext>
            </a:extLst>
          </p:cNvPr>
          <p:cNvSpPr txBox="1"/>
          <p:nvPr/>
        </p:nvSpPr>
        <p:spPr>
          <a:xfrm>
            <a:off x="671803" y="905069"/>
            <a:ext cx="2646878" cy="584775"/>
          </a:xfrm>
          <a:prstGeom prst="rect">
            <a:avLst/>
          </a:prstGeom>
          <a:noFill/>
        </p:spPr>
        <p:txBody>
          <a:bodyPr wrap="none" rtlCol="0">
            <a:spAutoFit/>
          </a:bodyPr>
          <a:lstStyle/>
          <a:p>
            <a:r>
              <a:rPr lang="zh-CN" altLang="en-US" sz="3200" b="1" dirty="0"/>
              <a:t>拓展：讨论法</a:t>
            </a:r>
          </a:p>
        </p:txBody>
      </p:sp>
      <p:sp>
        <p:nvSpPr>
          <p:cNvPr id="3" name="文本框 2">
            <a:extLst>
              <a:ext uri="{FF2B5EF4-FFF2-40B4-BE49-F238E27FC236}">
                <a16:creationId xmlns:a16="http://schemas.microsoft.com/office/drawing/2014/main" id="{89419EB6-788E-4ECA-9005-1B7372C0011A}"/>
              </a:ext>
            </a:extLst>
          </p:cNvPr>
          <p:cNvSpPr txBox="1"/>
          <p:nvPr/>
        </p:nvSpPr>
        <p:spPr>
          <a:xfrm>
            <a:off x="884854" y="2183363"/>
            <a:ext cx="5301342" cy="3329758"/>
          </a:xfrm>
          <a:prstGeom prst="rect">
            <a:avLst/>
          </a:prstGeom>
          <a:solidFill>
            <a:srgbClr val="FFFF00"/>
          </a:solidFill>
          <a:ln>
            <a:noFill/>
          </a:ln>
        </p:spPr>
        <p:txBody>
          <a:bodyPr wrap="square" rtlCol="0">
            <a:spAutoFit/>
          </a:bodyPr>
          <a:lstStyle/>
          <a:p>
            <a:pPr>
              <a:lnSpc>
                <a:spcPct val="150000"/>
              </a:lnSpc>
            </a:pPr>
            <a:r>
              <a:rPr lang="zh-CN" altLang="en-US" sz="2400" dirty="0">
                <a:latin typeface="宋体" panose="02010600030101010101" pitchFamily="2" charset="-122"/>
                <a:ea typeface="宋体" panose="02010600030101010101" pitchFamily="2" charset="-122"/>
              </a:rPr>
              <a:t>   关于大家经常提到的 </a:t>
            </a:r>
            <a:r>
              <a:rPr lang="zh-CN" altLang="en-US" sz="2400" b="1" dirty="0">
                <a:solidFill>
                  <a:srgbClr val="C00000"/>
                </a:solidFill>
                <a:latin typeface="宋体" panose="02010600030101010101" pitchFamily="2" charset="-122"/>
                <a:ea typeface="宋体" panose="02010600030101010101" pitchFamily="2" charset="-122"/>
              </a:rPr>
              <a:t>讨论法</a:t>
            </a:r>
            <a:r>
              <a:rPr lang="zh-CN" altLang="en-US" sz="2400" dirty="0">
                <a:latin typeface="宋体" panose="02010600030101010101" pitchFamily="2" charset="-122"/>
                <a:ea typeface="宋体" panose="02010600030101010101" pitchFamily="2" charset="-122"/>
              </a:rPr>
              <a:t>，我们究竟知道多少呢？讨论的目的是什么？该如何组织呢？是小组讨论，还是不限定对象的讨论？是一组讨论，其他组围观，还是所有人一起讨论？讨论完的汇报形式可以是什么样的？</a:t>
            </a:r>
          </a:p>
        </p:txBody>
      </p:sp>
      <p:pic>
        <p:nvPicPr>
          <p:cNvPr id="4" name="图片 3">
            <a:extLst>
              <a:ext uri="{FF2B5EF4-FFF2-40B4-BE49-F238E27FC236}">
                <a16:creationId xmlns:a16="http://schemas.microsoft.com/office/drawing/2014/main" id="{A964E4F2-F37E-4956-835E-CF6982272749}"/>
              </a:ext>
            </a:extLst>
          </p:cNvPr>
          <p:cNvPicPr>
            <a:picLocks noChangeAspect="1"/>
          </p:cNvPicPr>
          <p:nvPr/>
        </p:nvPicPr>
        <p:blipFill>
          <a:blip r:embed="rId2"/>
          <a:stretch>
            <a:fillRect/>
          </a:stretch>
        </p:blipFill>
        <p:spPr>
          <a:xfrm>
            <a:off x="6452290" y="2076061"/>
            <a:ext cx="5074127" cy="3429000"/>
          </a:xfrm>
          <a:prstGeom prst="rect">
            <a:avLst/>
          </a:prstGeom>
        </p:spPr>
      </p:pic>
    </p:spTree>
    <p:extLst>
      <p:ext uri="{BB962C8B-B14F-4D97-AF65-F5344CB8AC3E}">
        <p14:creationId xmlns:p14="http://schemas.microsoft.com/office/powerpoint/2010/main" val="253440635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a:extLst>
              <a:ext uri="{FF2B5EF4-FFF2-40B4-BE49-F238E27FC236}">
                <a16:creationId xmlns:a16="http://schemas.microsoft.com/office/drawing/2014/main" id="{4155E0EB-7473-419B-A632-8E6411BCF413}"/>
              </a:ext>
            </a:extLst>
          </p:cNvPr>
          <p:cNvSpPr/>
          <p:nvPr/>
        </p:nvSpPr>
        <p:spPr>
          <a:xfrm>
            <a:off x="643812" y="606490"/>
            <a:ext cx="11196735" cy="250060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框 2">
            <a:extLst>
              <a:ext uri="{FF2B5EF4-FFF2-40B4-BE49-F238E27FC236}">
                <a16:creationId xmlns:a16="http://schemas.microsoft.com/office/drawing/2014/main" id="{05BDE736-84A9-4E7A-8AD2-D277FF386F9E}"/>
              </a:ext>
            </a:extLst>
          </p:cNvPr>
          <p:cNvSpPr txBox="1"/>
          <p:nvPr/>
        </p:nvSpPr>
        <p:spPr>
          <a:xfrm>
            <a:off x="869690" y="832084"/>
            <a:ext cx="11540023" cy="1015663"/>
          </a:xfrm>
          <a:prstGeom prst="rect">
            <a:avLst/>
          </a:prstGeom>
          <a:noFill/>
        </p:spPr>
        <p:txBody>
          <a:bodyPr wrap="square">
            <a:spAutoFit/>
          </a:bodyPr>
          <a:lstStyle/>
          <a:p>
            <a:r>
              <a:rPr lang="zh-CN" altLang="en-US" sz="2000" b="1" dirty="0">
                <a:solidFill>
                  <a:srgbClr val="C00000"/>
                </a:solidFill>
              </a:rPr>
              <a:t>鱼缸讨论法：</a:t>
            </a:r>
            <a:endParaRPr lang="en-US" altLang="zh-CN" sz="2000" b="1" dirty="0">
              <a:solidFill>
                <a:srgbClr val="C00000"/>
              </a:solidFill>
            </a:endParaRPr>
          </a:p>
          <a:p>
            <a:r>
              <a:rPr lang="en-US" altLang="zh-CN" sz="2000" dirty="0">
                <a:hlinkClick r:id="rId2"/>
              </a:rPr>
              <a:t>https://www.bilibili.com/video/BV1Ub411t7XY/?spm_id_from=333.337.search-card.all.click&amp;vd_source=aa070b0a355c4da8f8ecb34284e2ee39</a:t>
            </a:r>
            <a:r>
              <a:rPr lang="en-US" altLang="zh-CN" sz="2000" dirty="0"/>
              <a:t> </a:t>
            </a:r>
            <a:endParaRPr lang="zh-CN" altLang="en-US" sz="2000" dirty="0"/>
          </a:p>
        </p:txBody>
      </p:sp>
      <p:sp>
        <p:nvSpPr>
          <p:cNvPr id="5" name="文本框 4">
            <a:extLst>
              <a:ext uri="{FF2B5EF4-FFF2-40B4-BE49-F238E27FC236}">
                <a16:creationId xmlns:a16="http://schemas.microsoft.com/office/drawing/2014/main" id="{88774C33-59A9-4186-BD99-3637A91F5FE2}"/>
              </a:ext>
            </a:extLst>
          </p:cNvPr>
          <p:cNvSpPr txBox="1"/>
          <p:nvPr/>
        </p:nvSpPr>
        <p:spPr>
          <a:xfrm>
            <a:off x="869690" y="2015612"/>
            <a:ext cx="10830897" cy="1015663"/>
          </a:xfrm>
          <a:prstGeom prst="rect">
            <a:avLst/>
          </a:prstGeom>
          <a:noFill/>
        </p:spPr>
        <p:txBody>
          <a:bodyPr wrap="square">
            <a:spAutoFit/>
          </a:bodyPr>
          <a:lstStyle/>
          <a:p>
            <a:r>
              <a:rPr lang="zh-CN" altLang="en-US" sz="2000" b="1" dirty="0">
                <a:solidFill>
                  <a:srgbClr val="C00000"/>
                </a:solidFill>
              </a:rPr>
              <a:t>讨论中的倾听和发言：</a:t>
            </a:r>
          </a:p>
          <a:p>
            <a:r>
              <a:rPr lang="en-US" altLang="zh-CN" sz="2000" dirty="0">
                <a:hlinkClick r:id="rId3"/>
              </a:rPr>
              <a:t>https://www.bilibili.com/video/BV1Tt411d7Pn/?spm_id_from=333.999.0.0&amp;vd_source=aa070b0a355c4da8f8ecb34284e2ee39</a:t>
            </a:r>
            <a:r>
              <a:rPr lang="en-US" altLang="zh-CN" sz="2000" dirty="0"/>
              <a:t> </a:t>
            </a:r>
            <a:endParaRPr lang="zh-CN" altLang="en-US" sz="2000" dirty="0"/>
          </a:p>
        </p:txBody>
      </p:sp>
      <p:sp>
        <p:nvSpPr>
          <p:cNvPr id="9" name="文本框 8">
            <a:extLst>
              <a:ext uri="{FF2B5EF4-FFF2-40B4-BE49-F238E27FC236}">
                <a16:creationId xmlns:a16="http://schemas.microsoft.com/office/drawing/2014/main" id="{2452414B-F146-4761-BC9D-0C75F8BEDCCC}"/>
              </a:ext>
            </a:extLst>
          </p:cNvPr>
          <p:cNvSpPr txBox="1"/>
          <p:nvPr/>
        </p:nvSpPr>
        <p:spPr>
          <a:xfrm>
            <a:off x="917644" y="3909528"/>
            <a:ext cx="10649069" cy="461665"/>
          </a:xfrm>
          <a:prstGeom prst="rect">
            <a:avLst/>
          </a:prstGeom>
          <a:noFill/>
        </p:spPr>
        <p:txBody>
          <a:bodyPr wrap="none" rtlCol="0">
            <a:spAutoFit/>
          </a:bodyPr>
          <a:lstStyle/>
          <a:p>
            <a:r>
              <a:rPr lang="zh-CN" altLang="en-US" sz="2400" dirty="0"/>
              <a:t>鱼缸讨论法相比一般讨论法不同之处在于什么？对学生会有什么样的影响呢？</a:t>
            </a:r>
          </a:p>
        </p:txBody>
      </p:sp>
    </p:spTree>
    <p:extLst>
      <p:ext uri="{BB962C8B-B14F-4D97-AF65-F5344CB8AC3E}">
        <p14:creationId xmlns:p14="http://schemas.microsoft.com/office/powerpoint/2010/main" val="363427229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F29A0EDF-9C7C-4D4E-9BCD-929078A6CEA7}"/>
              </a:ext>
            </a:extLst>
          </p:cNvPr>
          <p:cNvSpPr txBox="1"/>
          <p:nvPr/>
        </p:nvSpPr>
        <p:spPr>
          <a:xfrm>
            <a:off x="432892" y="428178"/>
            <a:ext cx="11326216" cy="6001643"/>
          </a:xfrm>
          <a:prstGeom prst="rect">
            <a:avLst/>
          </a:prstGeom>
          <a:noFill/>
        </p:spPr>
        <p:txBody>
          <a:bodyPr wrap="square" rtlCol="0">
            <a:spAutoFit/>
          </a:bodyPr>
          <a:lstStyle/>
          <a:p>
            <a:r>
              <a:rPr lang="zh-CN" altLang="en-US" sz="2400" b="1" dirty="0">
                <a:solidFill>
                  <a:srgbClr val="C00000"/>
                </a:solidFill>
              </a:rPr>
              <a:t>特色讨论法：</a:t>
            </a:r>
            <a:endParaRPr lang="en-US" altLang="zh-CN" sz="2400" b="1" dirty="0">
              <a:solidFill>
                <a:srgbClr val="C00000"/>
              </a:solidFill>
            </a:endParaRPr>
          </a:p>
          <a:p>
            <a:r>
              <a:rPr lang="en-US" altLang="zh-CN" sz="2400" b="1" dirty="0"/>
              <a:t>1.</a:t>
            </a:r>
            <a:r>
              <a:rPr lang="zh-CN" altLang="en-US" sz="2400" b="1" dirty="0"/>
              <a:t>逛橱窗法</a:t>
            </a:r>
            <a:endParaRPr lang="en-US" altLang="zh-CN" sz="2400" b="1" dirty="0"/>
          </a:p>
          <a:p>
            <a:r>
              <a:rPr lang="zh-CN" altLang="en-US" sz="2400" dirty="0"/>
              <a:t>把讨论的问题写在海报上，并张贴在墙上，并要求学生随处去参观四张海报，将写法写在笔记本上，帮助学生进行总结和反思，可适用于课程中的复习，例如围绕“你今天主要学习了哪些内容”？</a:t>
            </a:r>
            <a:endParaRPr lang="en-US" altLang="zh-CN" sz="2400" dirty="0"/>
          </a:p>
          <a:p>
            <a:endParaRPr lang="en-US" altLang="zh-CN" sz="2400" dirty="0"/>
          </a:p>
          <a:p>
            <a:r>
              <a:rPr lang="en-US" altLang="zh-CN" sz="2400" b="1" dirty="0"/>
              <a:t>2.</a:t>
            </a:r>
            <a:r>
              <a:rPr lang="zh-CN" altLang="en-US" sz="2400" b="1" dirty="0"/>
              <a:t>画廊浏览法</a:t>
            </a:r>
            <a:r>
              <a:rPr lang="en-US" altLang="zh-CN" sz="2400" b="1" dirty="0"/>
              <a:t>/</a:t>
            </a:r>
            <a:r>
              <a:rPr lang="zh-CN" altLang="en-US" sz="2400" b="1" dirty="0"/>
              <a:t>旋转寿司法</a:t>
            </a:r>
            <a:endParaRPr lang="en-US" altLang="zh-CN" sz="2400" b="1" dirty="0"/>
          </a:p>
          <a:p>
            <a:r>
              <a:rPr lang="zh-CN" altLang="en-US" sz="2400" dirty="0"/>
              <a:t>老师将各个步骤分别写在海报上，邀请小组讨论后将关键要点写在海报上，并移动到下一海报上，依次移动，最后回到原始位置，看看别人对自己组的补充有没有让自己有所收获，增强学生参与性，适用于步骤化的主题，例如“成本核算步骤”。</a:t>
            </a:r>
            <a:endParaRPr lang="en-US" altLang="zh-CN" sz="2400" dirty="0"/>
          </a:p>
          <a:p>
            <a:endParaRPr lang="en-US" altLang="zh-CN" sz="2400" dirty="0"/>
          </a:p>
          <a:p>
            <a:r>
              <a:rPr lang="en-US" altLang="zh-CN" sz="2400" b="1" dirty="0"/>
              <a:t>3.</a:t>
            </a:r>
            <a:r>
              <a:rPr lang="zh-CN" altLang="en-US" sz="2400" b="1" dirty="0"/>
              <a:t>引导分类法</a:t>
            </a:r>
            <a:endParaRPr lang="en-US" altLang="zh-CN" sz="2400" b="1" dirty="0"/>
          </a:p>
          <a:p>
            <a:r>
              <a:rPr lang="zh-CN" altLang="en-US" sz="2400" dirty="0"/>
              <a:t>提出一个问题，请学生将答案写在便利贴上，老师开始说明主题的分类，并制作成海报，学生根据老师的说明去判断自己的答案的分类，并将便利贴贴在对应海报下，老师最终进行评价，实现翻转学习。可适用于可分类的主题，例如常见的销售预测方法有哪些？</a:t>
            </a:r>
          </a:p>
        </p:txBody>
      </p:sp>
    </p:spTree>
    <p:extLst>
      <p:ext uri="{BB962C8B-B14F-4D97-AF65-F5344CB8AC3E}">
        <p14:creationId xmlns:p14="http://schemas.microsoft.com/office/powerpoint/2010/main" val="160065013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B57D641E-0A44-44F6-929D-DA43C101F931}"/>
              </a:ext>
            </a:extLst>
          </p:cNvPr>
          <p:cNvSpPr txBox="1"/>
          <p:nvPr/>
        </p:nvSpPr>
        <p:spPr>
          <a:xfrm>
            <a:off x="1594412" y="881536"/>
            <a:ext cx="8456161" cy="1449115"/>
          </a:xfrm>
          <a:prstGeom prst="rect">
            <a:avLst/>
          </a:prstGeom>
          <a:noFill/>
        </p:spPr>
        <p:txBody>
          <a:bodyPr wrap="none" rtlCol="0">
            <a:spAutoFit/>
          </a:bodyPr>
          <a:lstStyle/>
          <a:p>
            <a:pPr>
              <a:lnSpc>
                <a:spcPct val="200000"/>
              </a:lnSpc>
            </a:pPr>
            <a:r>
              <a:rPr lang="zh-CN" altLang="en-US" sz="2800" b="1" dirty="0">
                <a:solidFill>
                  <a:srgbClr val="C00000"/>
                </a:solidFill>
              </a:rPr>
              <a:t>举例③：</a:t>
            </a:r>
            <a:endParaRPr lang="en-US" altLang="zh-CN" sz="2800" b="1" dirty="0">
              <a:solidFill>
                <a:srgbClr val="C00000"/>
              </a:solidFill>
            </a:endParaRPr>
          </a:p>
          <a:p>
            <a:pPr>
              <a:lnSpc>
                <a:spcPct val="150000"/>
              </a:lnSpc>
            </a:pPr>
            <a:r>
              <a:rPr lang="zh-CN" altLang="en-US" sz="2400" b="1" dirty="0"/>
              <a:t>文献导读：</a:t>
            </a:r>
            <a:r>
              <a:rPr lang="en-US" altLang="zh-CN" sz="2400" b="1" dirty="0"/>
              <a:t>《</a:t>
            </a:r>
            <a:r>
              <a:rPr lang="zh-CN" altLang="en-US" sz="2400" b="1" dirty="0"/>
              <a:t>关于“基础会计”课程思政元素理性选择的思考</a:t>
            </a:r>
            <a:r>
              <a:rPr lang="en-US" altLang="zh-CN" sz="2400" b="1" dirty="0"/>
              <a:t>》</a:t>
            </a:r>
          </a:p>
        </p:txBody>
      </p:sp>
      <p:sp>
        <p:nvSpPr>
          <p:cNvPr id="34" name="文本框 33">
            <a:extLst>
              <a:ext uri="{FF2B5EF4-FFF2-40B4-BE49-F238E27FC236}">
                <a16:creationId xmlns:a16="http://schemas.microsoft.com/office/drawing/2014/main" id="{7CEBB447-D288-4560-8E31-4463F1044713}"/>
              </a:ext>
            </a:extLst>
          </p:cNvPr>
          <p:cNvSpPr txBox="1"/>
          <p:nvPr/>
        </p:nvSpPr>
        <p:spPr>
          <a:xfrm>
            <a:off x="1770484" y="2904412"/>
            <a:ext cx="6097554" cy="2803332"/>
          </a:xfrm>
          <a:prstGeom prst="rect">
            <a:avLst/>
          </a:prstGeom>
          <a:noFill/>
        </p:spPr>
        <p:txBody>
          <a:bodyPr wrap="square">
            <a:spAutoFit/>
          </a:bodyPr>
          <a:lstStyle/>
          <a:p>
            <a:pPr>
              <a:lnSpc>
                <a:spcPct val="150000"/>
              </a:lnSpc>
            </a:pPr>
            <a:r>
              <a:rPr lang="zh-CN" altLang="en-US" sz="2400" dirty="0"/>
              <a:t>基础会计课程思政元素的理性选择：</a:t>
            </a:r>
            <a:endParaRPr lang="en-US" altLang="zh-CN" sz="2400" dirty="0"/>
          </a:p>
          <a:p>
            <a:pPr>
              <a:lnSpc>
                <a:spcPct val="150000"/>
              </a:lnSpc>
            </a:pPr>
            <a:r>
              <a:rPr lang="zh-CN" altLang="en-US" sz="2400" dirty="0"/>
              <a:t>（一）以</a:t>
            </a:r>
            <a:r>
              <a:rPr lang="zh-CN" altLang="en-US" sz="2400" b="1" dirty="0"/>
              <a:t>教学融入点</a:t>
            </a:r>
            <a:r>
              <a:rPr lang="zh-CN" altLang="en-US" sz="2400" dirty="0"/>
              <a:t>选择思政元素</a:t>
            </a:r>
            <a:endParaRPr lang="en-US" altLang="zh-CN" sz="2400" dirty="0"/>
          </a:p>
          <a:p>
            <a:pPr>
              <a:lnSpc>
                <a:spcPct val="150000"/>
              </a:lnSpc>
            </a:pPr>
            <a:r>
              <a:rPr lang="zh-CN" altLang="en-US" sz="2400" dirty="0"/>
              <a:t>（二）以</a:t>
            </a:r>
            <a:r>
              <a:rPr lang="zh-CN" altLang="en-US" sz="2400" b="1" dirty="0"/>
              <a:t>唯物辩证观</a:t>
            </a:r>
            <a:r>
              <a:rPr lang="zh-CN" altLang="en-US" sz="2400" dirty="0"/>
              <a:t>选择思政元素</a:t>
            </a:r>
            <a:endParaRPr lang="en-US" altLang="zh-CN" sz="2400" dirty="0"/>
          </a:p>
          <a:p>
            <a:pPr>
              <a:lnSpc>
                <a:spcPct val="150000"/>
              </a:lnSpc>
            </a:pPr>
            <a:r>
              <a:rPr lang="zh-CN" altLang="en-US" sz="2400" dirty="0"/>
              <a:t>（三）以</a:t>
            </a:r>
            <a:r>
              <a:rPr lang="zh-CN" altLang="en-US" sz="2400" b="1" dirty="0"/>
              <a:t>日常生活化</a:t>
            </a:r>
            <a:r>
              <a:rPr lang="zh-CN" altLang="en-US" sz="2400" dirty="0"/>
              <a:t>选择思政元素</a:t>
            </a:r>
            <a:endParaRPr lang="en-US" altLang="zh-CN" sz="2400" dirty="0"/>
          </a:p>
          <a:p>
            <a:pPr>
              <a:lnSpc>
                <a:spcPct val="150000"/>
              </a:lnSpc>
            </a:pPr>
            <a:r>
              <a:rPr lang="zh-CN" altLang="en-US" sz="2400" dirty="0"/>
              <a:t>（四）以</a:t>
            </a:r>
            <a:r>
              <a:rPr lang="zh-CN" altLang="en-US" sz="2400" b="1" dirty="0"/>
              <a:t>学生兴趣点</a:t>
            </a:r>
            <a:r>
              <a:rPr lang="zh-CN" altLang="en-US" sz="2400" dirty="0"/>
              <a:t>选择思政元素</a:t>
            </a:r>
          </a:p>
        </p:txBody>
      </p:sp>
    </p:spTree>
    <p:extLst>
      <p:ext uri="{BB962C8B-B14F-4D97-AF65-F5344CB8AC3E}">
        <p14:creationId xmlns:p14="http://schemas.microsoft.com/office/powerpoint/2010/main" val="17854606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B57D641E-0A44-44F6-929D-DA43C101F931}"/>
              </a:ext>
            </a:extLst>
          </p:cNvPr>
          <p:cNvSpPr txBox="1"/>
          <p:nvPr/>
        </p:nvSpPr>
        <p:spPr>
          <a:xfrm>
            <a:off x="1594412" y="881536"/>
            <a:ext cx="9518347" cy="2003112"/>
          </a:xfrm>
          <a:prstGeom prst="rect">
            <a:avLst/>
          </a:prstGeom>
          <a:noFill/>
        </p:spPr>
        <p:txBody>
          <a:bodyPr wrap="square" rtlCol="0">
            <a:spAutoFit/>
          </a:bodyPr>
          <a:lstStyle/>
          <a:p>
            <a:pPr>
              <a:lnSpc>
                <a:spcPct val="200000"/>
              </a:lnSpc>
            </a:pPr>
            <a:r>
              <a:rPr lang="zh-CN" altLang="en-US" sz="2800" b="1" dirty="0">
                <a:solidFill>
                  <a:srgbClr val="C00000"/>
                </a:solidFill>
              </a:rPr>
              <a:t>举例④：</a:t>
            </a:r>
            <a:endParaRPr lang="en-US" altLang="zh-CN" sz="2800" b="1" dirty="0">
              <a:solidFill>
                <a:srgbClr val="C00000"/>
              </a:solidFill>
            </a:endParaRPr>
          </a:p>
          <a:p>
            <a:pPr>
              <a:lnSpc>
                <a:spcPct val="150000"/>
              </a:lnSpc>
            </a:pPr>
            <a:r>
              <a:rPr lang="zh-CN" altLang="en-US" sz="2400" b="1" dirty="0"/>
              <a:t>文献导读：</a:t>
            </a:r>
            <a:r>
              <a:rPr lang="en-US" altLang="zh-CN" sz="2400" b="1" dirty="0"/>
              <a:t>《</a:t>
            </a:r>
            <a:r>
              <a:rPr lang="zh-CN" altLang="en-US" sz="2400" b="1" dirty="0"/>
              <a:t>课程思政推行中若干核心问题及解决思路</a:t>
            </a:r>
            <a:r>
              <a:rPr lang="en-US" altLang="zh-CN" sz="2400" b="1" dirty="0"/>
              <a:t>》</a:t>
            </a:r>
            <a:r>
              <a:rPr lang="zh-CN" altLang="en-US" sz="2400" b="1" dirty="0"/>
              <a:t>，了解课程思政评价。</a:t>
            </a:r>
            <a:endParaRPr lang="en-US" altLang="zh-CN" sz="2400" b="1" dirty="0"/>
          </a:p>
        </p:txBody>
      </p:sp>
      <p:sp>
        <p:nvSpPr>
          <p:cNvPr id="34" name="文本框 33">
            <a:extLst>
              <a:ext uri="{FF2B5EF4-FFF2-40B4-BE49-F238E27FC236}">
                <a16:creationId xmlns:a16="http://schemas.microsoft.com/office/drawing/2014/main" id="{7CEBB447-D288-4560-8E31-4463F1044713}"/>
              </a:ext>
            </a:extLst>
          </p:cNvPr>
          <p:cNvSpPr txBox="1"/>
          <p:nvPr/>
        </p:nvSpPr>
        <p:spPr>
          <a:xfrm>
            <a:off x="1733162" y="3286967"/>
            <a:ext cx="8343900" cy="1695336"/>
          </a:xfrm>
          <a:prstGeom prst="rect">
            <a:avLst/>
          </a:prstGeom>
          <a:noFill/>
        </p:spPr>
        <p:txBody>
          <a:bodyPr wrap="square">
            <a:spAutoFit/>
          </a:bodyPr>
          <a:lstStyle/>
          <a:p>
            <a:pPr>
              <a:lnSpc>
                <a:spcPct val="150000"/>
              </a:lnSpc>
            </a:pPr>
            <a:r>
              <a:rPr lang="zh-CN" altLang="en-US" sz="2400" dirty="0"/>
              <a:t>（一）帮助专业课教师形成对评价重要性的认识</a:t>
            </a:r>
            <a:endParaRPr lang="en-US" altLang="zh-CN" sz="2400" dirty="0"/>
          </a:p>
          <a:p>
            <a:pPr>
              <a:lnSpc>
                <a:spcPct val="150000"/>
              </a:lnSpc>
            </a:pPr>
            <a:r>
              <a:rPr lang="zh-CN" altLang="en-US" sz="2400" dirty="0"/>
              <a:t>（二）科学设定评价主体</a:t>
            </a:r>
            <a:endParaRPr lang="en-US" altLang="zh-CN" sz="2400" dirty="0"/>
          </a:p>
          <a:p>
            <a:pPr>
              <a:lnSpc>
                <a:spcPct val="150000"/>
              </a:lnSpc>
            </a:pPr>
            <a:r>
              <a:rPr lang="zh-CN" altLang="en-US" sz="2400" dirty="0"/>
              <a:t>（三）系统开展评价活动</a:t>
            </a:r>
            <a:endParaRPr lang="en-US" altLang="zh-CN" sz="2400" dirty="0"/>
          </a:p>
        </p:txBody>
      </p:sp>
    </p:spTree>
    <p:extLst>
      <p:ext uri="{BB962C8B-B14F-4D97-AF65-F5344CB8AC3E}">
        <p14:creationId xmlns:p14="http://schemas.microsoft.com/office/powerpoint/2010/main" val="7690420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B57D641E-0A44-44F6-929D-DA43C101F931}"/>
              </a:ext>
            </a:extLst>
          </p:cNvPr>
          <p:cNvSpPr txBox="1"/>
          <p:nvPr/>
        </p:nvSpPr>
        <p:spPr>
          <a:xfrm>
            <a:off x="1594413" y="1967414"/>
            <a:ext cx="8138626" cy="2558842"/>
          </a:xfrm>
          <a:prstGeom prst="rect">
            <a:avLst/>
          </a:prstGeom>
          <a:noFill/>
        </p:spPr>
        <p:txBody>
          <a:bodyPr wrap="square" rtlCol="0">
            <a:spAutoFit/>
          </a:bodyPr>
          <a:lstStyle/>
          <a:p>
            <a:pPr>
              <a:lnSpc>
                <a:spcPct val="200000"/>
              </a:lnSpc>
            </a:pPr>
            <a:r>
              <a:rPr lang="zh-CN" altLang="en-US" sz="2800" b="1" dirty="0">
                <a:solidFill>
                  <a:srgbClr val="C00000"/>
                </a:solidFill>
              </a:rPr>
              <a:t>举例⑤：</a:t>
            </a:r>
            <a:endParaRPr lang="en-US" altLang="zh-CN" sz="2800" b="1" dirty="0">
              <a:solidFill>
                <a:srgbClr val="C00000"/>
              </a:solidFill>
            </a:endParaRPr>
          </a:p>
          <a:p>
            <a:pPr>
              <a:lnSpc>
                <a:spcPct val="150000"/>
              </a:lnSpc>
            </a:pPr>
            <a:r>
              <a:rPr lang="zh-CN" altLang="en-US" sz="2400" b="1" dirty="0"/>
              <a:t>        讨论“商界木兰两枚‘萝卜章’骗走</a:t>
            </a:r>
            <a:r>
              <a:rPr lang="en-US" altLang="zh-CN" sz="2400" b="1" dirty="0"/>
              <a:t>300</a:t>
            </a:r>
            <a:r>
              <a:rPr lang="zh-CN" altLang="en-US" sz="2400" b="1" dirty="0"/>
              <a:t>多亿，罗静一审获刑无期”案例的课程思政结合点。</a:t>
            </a:r>
          </a:p>
          <a:p>
            <a:pPr>
              <a:lnSpc>
                <a:spcPct val="150000"/>
              </a:lnSpc>
            </a:pPr>
            <a:endParaRPr lang="en-US" altLang="zh-CN" sz="2400" b="1" dirty="0"/>
          </a:p>
        </p:txBody>
      </p:sp>
      <p:sp>
        <p:nvSpPr>
          <p:cNvPr id="34" name="文本框 33">
            <a:extLst>
              <a:ext uri="{FF2B5EF4-FFF2-40B4-BE49-F238E27FC236}">
                <a16:creationId xmlns:a16="http://schemas.microsoft.com/office/drawing/2014/main" id="{EEF98E5E-3E3C-4B4F-A62B-E3CCD51C83D4}"/>
              </a:ext>
            </a:extLst>
          </p:cNvPr>
          <p:cNvSpPr txBox="1"/>
          <p:nvPr/>
        </p:nvSpPr>
        <p:spPr>
          <a:xfrm>
            <a:off x="2169946" y="4048226"/>
            <a:ext cx="8138626" cy="369332"/>
          </a:xfrm>
          <a:prstGeom prst="rect">
            <a:avLst/>
          </a:prstGeom>
          <a:noFill/>
        </p:spPr>
        <p:txBody>
          <a:bodyPr wrap="square">
            <a:spAutoFit/>
          </a:bodyPr>
          <a:lstStyle/>
          <a:p>
            <a:r>
              <a:rPr lang="en-US" altLang="zh-CN" dirty="0">
                <a:hlinkClick r:id="rId3"/>
              </a:rPr>
              <a:t>https://tech.cnr.cn/ycbd/20231128/t20231128_526501907.shtml</a:t>
            </a:r>
            <a:r>
              <a:rPr lang="en-US" altLang="zh-CN" dirty="0"/>
              <a:t> </a:t>
            </a:r>
            <a:endParaRPr lang="zh-CN" altLang="en-US" dirty="0"/>
          </a:p>
        </p:txBody>
      </p:sp>
      <p:pic>
        <p:nvPicPr>
          <p:cNvPr id="4" name="图片 3">
            <a:extLst>
              <a:ext uri="{FF2B5EF4-FFF2-40B4-BE49-F238E27FC236}">
                <a16:creationId xmlns:a16="http://schemas.microsoft.com/office/drawing/2014/main" id="{D80239FF-7F5D-44E2-8F5C-6562D40C152B}"/>
              </a:ext>
            </a:extLst>
          </p:cNvPr>
          <p:cNvPicPr>
            <a:picLocks noChangeAspect="1"/>
          </p:cNvPicPr>
          <p:nvPr/>
        </p:nvPicPr>
        <p:blipFill>
          <a:blip r:embed="rId4"/>
          <a:stretch>
            <a:fillRect/>
          </a:stretch>
        </p:blipFill>
        <p:spPr>
          <a:xfrm>
            <a:off x="9956805" y="1974785"/>
            <a:ext cx="1854600" cy="2442773"/>
          </a:xfrm>
          <a:prstGeom prst="rect">
            <a:avLst/>
          </a:prstGeom>
        </p:spPr>
      </p:pic>
    </p:spTree>
    <p:extLst>
      <p:ext uri="{BB962C8B-B14F-4D97-AF65-F5344CB8AC3E}">
        <p14:creationId xmlns:p14="http://schemas.microsoft.com/office/powerpoint/2010/main" val="28864698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300065" y="2078307"/>
            <a:ext cx="9591869" cy="1229439"/>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课堂思考</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结合我们之前的举例，思考课程思政会如何影响课程标准。</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320347040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2" name="矩形 1">
            <a:extLst>
              <a:ext uri="{FF2B5EF4-FFF2-40B4-BE49-F238E27FC236}">
                <a16:creationId xmlns:a16="http://schemas.microsoft.com/office/drawing/2014/main" id="{62A9E567-728F-4E60-B0CD-81619B4AFD4F}"/>
              </a:ext>
            </a:extLst>
          </p:cNvPr>
          <p:cNvSpPr/>
          <p:nvPr/>
        </p:nvSpPr>
        <p:spPr>
          <a:xfrm>
            <a:off x="260843" y="3385093"/>
            <a:ext cx="1420729" cy="832787"/>
          </a:xfrm>
          <a:prstGeom prst="rect">
            <a:avLst/>
          </a:prstGeom>
          <a:solidFill>
            <a:srgbClr val="F5B64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rgbClr val="C00000"/>
                </a:solidFill>
              </a:rPr>
              <a:t>课程思政</a:t>
            </a:r>
          </a:p>
        </p:txBody>
      </p:sp>
      <p:sp>
        <p:nvSpPr>
          <p:cNvPr id="54" name="矩形 53">
            <a:extLst>
              <a:ext uri="{FF2B5EF4-FFF2-40B4-BE49-F238E27FC236}">
                <a16:creationId xmlns:a16="http://schemas.microsoft.com/office/drawing/2014/main" id="{75B25598-81C2-4CED-9EB5-568C170B71FD}"/>
              </a:ext>
            </a:extLst>
          </p:cNvPr>
          <p:cNvSpPr/>
          <p:nvPr/>
        </p:nvSpPr>
        <p:spPr>
          <a:xfrm>
            <a:off x="3264461" y="1043509"/>
            <a:ext cx="2137963" cy="5282646"/>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a:extLst>
              <a:ext uri="{FF2B5EF4-FFF2-40B4-BE49-F238E27FC236}">
                <a16:creationId xmlns:a16="http://schemas.microsoft.com/office/drawing/2014/main" id="{594346CF-EADC-4C5E-BE01-5C6A8C3AB344}"/>
              </a:ext>
            </a:extLst>
          </p:cNvPr>
          <p:cNvSpPr/>
          <p:nvPr/>
        </p:nvSpPr>
        <p:spPr>
          <a:xfrm>
            <a:off x="3575386" y="1379608"/>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课程性质</a:t>
            </a:r>
          </a:p>
        </p:txBody>
      </p:sp>
      <p:sp>
        <p:nvSpPr>
          <p:cNvPr id="56" name="矩形 55">
            <a:extLst>
              <a:ext uri="{FF2B5EF4-FFF2-40B4-BE49-F238E27FC236}">
                <a16:creationId xmlns:a16="http://schemas.microsoft.com/office/drawing/2014/main" id="{38586BB2-2629-4BCA-B96A-E0ADE6D464DA}"/>
              </a:ext>
            </a:extLst>
          </p:cNvPr>
          <p:cNvSpPr/>
          <p:nvPr/>
        </p:nvSpPr>
        <p:spPr>
          <a:xfrm>
            <a:off x="3575385" y="2171238"/>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课程理念</a:t>
            </a:r>
          </a:p>
        </p:txBody>
      </p:sp>
      <p:sp>
        <p:nvSpPr>
          <p:cNvPr id="58" name="矩形 57">
            <a:extLst>
              <a:ext uri="{FF2B5EF4-FFF2-40B4-BE49-F238E27FC236}">
                <a16:creationId xmlns:a16="http://schemas.microsoft.com/office/drawing/2014/main" id="{739B675C-0307-42FF-9401-FB9CC7E8ED80}"/>
              </a:ext>
            </a:extLst>
          </p:cNvPr>
          <p:cNvSpPr/>
          <p:nvPr/>
        </p:nvSpPr>
        <p:spPr>
          <a:xfrm>
            <a:off x="3575384" y="2985991"/>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课程目标</a:t>
            </a:r>
          </a:p>
        </p:txBody>
      </p:sp>
      <p:sp>
        <p:nvSpPr>
          <p:cNvPr id="59" name="矩形 58">
            <a:extLst>
              <a:ext uri="{FF2B5EF4-FFF2-40B4-BE49-F238E27FC236}">
                <a16:creationId xmlns:a16="http://schemas.microsoft.com/office/drawing/2014/main" id="{1FA27754-939E-46B1-BED4-E7F5FD2CB031}"/>
              </a:ext>
            </a:extLst>
          </p:cNvPr>
          <p:cNvSpPr/>
          <p:nvPr/>
        </p:nvSpPr>
        <p:spPr>
          <a:xfrm>
            <a:off x="3575383" y="3810198"/>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教学建议</a:t>
            </a:r>
          </a:p>
        </p:txBody>
      </p:sp>
      <p:sp>
        <p:nvSpPr>
          <p:cNvPr id="60" name="矩形 59">
            <a:extLst>
              <a:ext uri="{FF2B5EF4-FFF2-40B4-BE49-F238E27FC236}">
                <a16:creationId xmlns:a16="http://schemas.microsoft.com/office/drawing/2014/main" id="{096D5EA6-6FA0-4311-9B7F-5F63324E8464}"/>
              </a:ext>
            </a:extLst>
          </p:cNvPr>
          <p:cNvSpPr/>
          <p:nvPr/>
        </p:nvSpPr>
        <p:spPr>
          <a:xfrm>
            <a:off x="3575383" y="4637040"/>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评价建议</a:t>
            </a:r>
          </a:p>
        </p:txBody>
      </p:sp>
      <p:sp>
        <p:nvSpPr>
          <p:cNvPr id="61" name="矩形 60">
            <a:extLst>
              <a:ext uri="{FF2B5EF4-FFF2-40B4-BE49-F238E27FC236}">
                <a16:creationId xmlns:a16="http://schemas.microsoft.com/office/drawing/2014/main" id="{43A7D1C8-0D9E-46E8-89FE-BF26C5806ACB}"/>
              </a:ext>
            </a:extLst>
          </p:cNvPr>
          <p:cNvSpPr/>
          <p:nvPr/>
        </p:nvSpPr>
        <p:spPr>
          <a:xfrm>
            <a:off x="3575383" y="5461147"/>
            <a:ext cx="1504539" cy="523220"/>
          </a:xfrm>
          <a:prstGeom prst="rect">
            <a:avLst/>
          </a:prstGeom>
          <a:solidFill>
            <a:srgbClr val="99CCFF"/>
          </a:solidFill>
        </p:spPr>
        <p:style>
          <a:lnRef idx="0">
            <a:schemeClr val="accent1"/>
          </a:lnRef>
          <a:fillRef idx="3">
            <a:schemeClr val="accent1"/>
          </a:fillRef>
          <a:effectRef idx="3">
            <a:schemeClr val="accent1"/>
          </a:effectRef>
          <a:fontRef idx="minor">
            <a:schemeClr val="lt1"/>
          </a:fontRef>
        </p:style>
        <p:txBody>
          <a:bodyPr rtlCol="0" anchor="ctr"/>
          <a:lstStyle/>
          <a:p>
            <a:pPr algn="ctr"/>
            <a:r>
              <a:rPr lang="zh-CN" altLang="en-US" sz="2400" dirty="0">
                <a:solidFill>
                  <a:schemeClr val="tx1"/>
                </a:solidFill>
                <a:latin typeface="隶书" panose="02010509060101010101" pitchFamily="49" charset="-122"/>
                <a:ea typeface="隶书" panose="02010509060101010101" pitchFamily="49" charset="-122"/>
              </a:rPr>
              <a:t>教学方法</a:t>
            </a:r>
          </a:p>
        </p:txBody>
      </p:sp>
      <p:sp>
        <p:nvSpPr>
          <p:cNvPr id="5" name="箭头: 右 4">
            <a:extLst>
              <a:ext uri="{FF2B5EF4-FFF2-40B4-BE49-F238E27FC236}">
                <a16:creationId xmlns:a16="http://schemas.microsoft.com/office/drawing/2014/main" id="{F9275FA5-08AB-4850-96B1-01D8766A6783}"/>
              </a:ext>
            </a:extLst>
          </p:cNvPr>
          <p:cNvSpPr/>
          <p:nvPr/>
        </p:nvSpPr>
        <p:spPr>
          <a:xfrm>
            <a:off x="2164702" y="3498980"/>
            <a:ext cx="720277" cy="60501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框 6">
            <a:extLst>
              <a:ext uri="{FF2B5EF4-FFF2-40B4-BE49-F238E27FC236}">
                <a16:creationId xmlns:a16="http://schemas.microsoft.com/office/drawing/2014/main" id="{ABF3F91A-5806-44A1-8B26-183B5CD24F91}"/>
              </a:ext>
            </a:extLst>
          </p:cNvPr>
          <p:cNvSpPr txBox="1"/>
          <p:nvPr/>
        </p:nvSpPr>
        <p:spPr>
          <a:xfrm>
            <a:off x="7253941" y="2630198"/>
            <a:ext cx="2528028" cy="2454279"/>
          </a:xfrm>
          <a:prstGeom prst="rect">
            <a:avLst/>
          </a:prstGeom>
          <a:solidFill>
            <a:srgbClr val="FF0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z="2400" b="1">
                <a:solidFill>
                  <a:srgbClr val="C00000"/>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nSpc>
                <a:spcPct val="150000"/>
              </a:lnSpc>
            </a:pPr>
            <a:r>
              <a:rPr lang="zh-CN" altLang="en-US" b="0" dirty="0">
                <a:solidFill>
                  <a:schemeClr val="tx1"/>
                </a:solidFill>
              </a:rPr>
              <a:t>目标强调思政化</a:t>
            </a:r>
            <a:endParaRPr lang="en-US" altLang="zh-CN" b="0" dirty="0">
              <a:solidFill>
                <a:schemeClr val="tx1"/>
              </a:solidFill>
            </a:endParaRPr>
          </a:p>
          <a:p>
            <a:pPr>
              <a:lnSpc>
                <a:spcPct val="150000"/>
              </a:lnSpc>
            </a:pPr>
            <a:r>
              <a:rPr lang="zh-CN" altLang="en-US" b="0" dirty="0">
                <a:solidFill>
                  <a:schemeClr val="tx1"/>
                </a:solidFill>
              </a:rPr>
              <a:t>教学方法多样化</a:t>
            </a:r>
            <a:endParaRPr lang="en-US" altLang="zh-CN" b="0" dirty="0">
              <a:solidFill>
                <a:schemeClr val="tx1"/>
              </a:solidFill>
            </a:endParaRPr>
          </a:p>
          <a:p>
            <a:pPr>
              <a:lnSpc>
                <a:spcPct val="150000"/>
              </a:lnSpc>
            </a:pPr>
            <a:r>
              <a:rPr lang="zh-CN" altLang="en-US" b="0" dirty="0">
                <a:solidFill>
                  <a:schemeClr val="tx1"/>
                </a:solidFill>
              </a:rPr>
              <a:t>内容嵌入点睛笔</a:t>
            </a:r>
            <a:endParaRPr lang="en-US" altLang="zh-CN" b="0" dirty="0">
              <a:solidFill>
                <a:schemeClr val="tx1"/>
              </a:solidFill>
            </a:endParaRPr>
          </a:p>
          <a:p>
            <a:pPr>
              <a:lnSpc>
                <a:spcPct val="150000"/>
              </a:lnSpc>
            </a:pPr>
            <a:r>
              <a:rPr lang="zh-CN" altLang="en-US" b="0" dirty="0">
                <a:solidFill>
                  <a:schemeClr val="tx1"/>
                </a:solidFill>
              </a:rPr>
              <a:t>评价注重过程性</a:t>
            </a:r>
            <a:endParaRPr lang="en-US" altLang="zh-CN" b="0" dirty="0">
              <a:solidFill>
                <a:schemeClr val="tx1"/>
              </a:solidFill>
            </a:endParaRPr>
          </a:p>
        </p:txBody>
      </p:sp>
      <p:sp>
        <p:nvSpPr>
          <p:cNvPr id="62" name="箭头: 右 61">
            <a:extLst>
              <a:ext uri="{FF2B5EF4-FFF2-40B4-BE49-F238E27FC236}">
                <a16:creationId xmlns:a16="http://schemas.microsoft.com/office/drawing/2014/main" id="{0B0AA36C-2167-4496-86DE-4A974E8835DD}"/>
              </a:ext>
            </a:extLst>
          </p:cNvPr>
          <p:cNvSpPr/>
          <p:nvPr/>
        </p:nvSpPr>
        <p:spPr>
          <a:xfrm>
            <a:off x="6002359" y="3554831"/>
            <a:ext cx="720277" cy="605015"/>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266346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11F6EE5A-6A94-4EE2-803A-BCEE66F6BB6E}"/>
              </a:ext>
            </a:extLst>
          </p:cNvPr>
          <p:cNvSpPr txBox="1"/>
          <p:nvPr/>
        </p:nvSpPr>
        <p:spPr>
          <a:xfrm flipH="1">
            <a:off x="713074" y="2163797"/>
            <a:ext cx="68837" cy="3323987"/>
          </a:xfrm>
          <a:prstGeom prst="rect">
            <a:avLst/>
          </a:prstGeom>
          <a:noFill/>
        </p:spPr>
        <p:txBody>
          <a:bodyPr wrap="square" rtlCol="0">
            <a:spAutoFit/>
          </a:bodyPr>
          <a:lstStyle/>
          <a:p>
            <a:r>
              <a:rPr lang="zh-CN" altLang="en-US" sz="2400" b="1" dirty="0"/>
              <a:t>常见的思政元素：</a:t>
            </a:r>
            <a:endParaRPr lang="en-US" altLang="zh-CN" sz="2400" b="1" dirty="0"/>
          </a:p>
          <a:p>
            <a:endParaRPr lang="zh-CN" altLang="en-US" dirty="0"/>
          </a:p>
        </p:txBody>
      </p:sp>
      <p:sp>
        <p:nvSpPr>
          <p:cNvPr id="4" name="文本框 3">
            <a:extLst>
              <a:ext uri="{FF2B5EF4-FFF2-40B4-BE49-F238E27FC236}">
                <a16:creationId xmlns:a16="http://schemas.microsoft.com/office/drawing/2014/main" id="{2531E78B-CD40-4210-A585-A27C615321EF}"/>
              </a:ext>
            </a:extLst>
          </p:cNvPr>
          <p:cNvSpPr txBox="1"/>
          <p:nvPr/>
        </p:nvSpPr>
        <p:spPr>
          <a:xfrm>
            <a:off x="1362190" y="2951747"/>
            <a:ext cx="184731" cy="369332"/>
          </a:xfrm>
          <a:prstGeom prst="rect">
            <a:avLst/>
          </a:prstGeom>
          <a:noFill/>
        </p:spPr>
        <p:txBody>
          <a:bodyPr wrap="none" rtlCol="0">
            <a:spAutoFit/>
          </a:bodyPr>
          <a:lstStyle/>
          <a:p>
            <a:endParaRPr lang="zh-CN" altLang="en-US" dirty="0"/>
          </a:p>
        </p:txBody>
      </p:sp>
      <p:pic>
        <p:nvPicPr>
          <p:cNvPr id="11" name="图片 10">
            <a:extLst>
              <a:ext uri="{FF2B5EF4-FFF2-40B4-BE49-F238E27FC236}">
                <a16:creationId xmlns:a16="http://schemas.microsoft.com/office/drawing/2014/main" id="{74BF4D87-0732-4B7C-A324-9DF0C1D936AC}"/>
              </a:ext>
            </a:extLst>
          </p:cNvPr>
          <p:cNvPicPr>
            <a:picLocks noChangeAspect="1"/>
          </p:cNvPicPr>
          <p:nvPr/>
        </p:nvPicPr>
        <p:blipFill>
          <a:blip r:embed="rId3"/>
          <a:stretch>
            <a:fillRect/>
          </a:stretch>
        </p:blipFill>
        <p:spPr>
          <a:xfrm>
            <a:off x="1594412" y="991458"/>
            <a:ext cx="9003176" cy="5668667"/>
          </a:xfrm>
          <a:prstGeom prst="rect">
            <a:avLst/>
          </a:prstGeom>
        </p:spPr>
      </p:pic>
    </p:spTree>
    <p:extLst>
      <p:ext uri="{BB962C8B-B14F-4D97-AF65-F5344CB8AC3E}">
        <p14:creationId xmlns:p14="http://schemas.microsoft.com/office/powerpoint/2010/main" val="10825092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23895" y="372793"/>
            <a:ext cx="3474183" cy="523220"/>
          </a:xfrm>
          <a:prstGeom prst="rect">
            <a:avLst/>
          </a:prstGeom>
          <a:noFill/>
        </p:spPr>
        <p:txBody>
          <a:bodyPr wrap="square">
            <a:spAutoFit/>
          </a:bodyPr>
          <a:lstStyle/>
          <a:p>
            <a:r>
              <a:rPr lang="en-US" altLang="zh-CN" sz="2800" b="1" dirty="0">
                <a:solidFill>
                  <a:srgbClr val="4276AA"/>
                </a:solidFill>
                <a:cs typeface="+mn-ea"/>
                <a:sym typeface="+mn-lt"/>
              </a:rPr>
              <a:t>1.4 / </a:t>
            </a:r>
            <a:r>
              <a:rPr lang="zh-CN" altLang="en-US" sz="2800" b="1" dirty="0">
                <a:solidFill>
                  <a:srgbClr val="4276AA"/>
                </a:solidFill>
                <a:cs typeface="+mn-ea"/>
                <a:sym typeface="+mn-lt"/>
              </a:rPr>
              <a:t>课程对象</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4" name="文本框 53">
            <a:extLst>
              <a:ext uri="{FF2B5EF4-FFF2-40B4-BE49-F238E27FC236}">
                <a16:creationId xmlns:a16="http://schemas.microsoft.com/office/drawing/2014/main" id="{C7E700B7-6C13-4912-BF16-B5AA6948273E}"/>
              </a:ext>
            </a:extLst>
          </p:cNvPr>
          <p:cNvSpPr txBox="1"/>
          <p:nvPr/>
        </p:nvSpPr>
        <p:spPr>
          <a:xfrm>
            <a:off x="320887" y="1755815"/>
            <a:ext cx="11398361" cy="1405193"/>
          </a:xfrm>
          <a:prstGeom prst="rect">
            <a:avLst/>
          </a:prstGeom>
          <a:noFill/>
        </p:spPr>
        <p:txBody>
          <a:bodyPr wrap="square">
            <a:spAutoFit/>
          </a:bodyPr>
          <a:lstStyle/>
          <a:p>
            <a:pPr>
              <a:lnSpc>
                <a:spcPct val="150000"/>
              </a:lnSpc>
            </a:pPr>
            <a:r>
              <a:rPr lang="en-US" altLang="zh-CN" sz="2000" b="1" dirty="0">
                <a:latin typeface="宋体" panose="02010600030101010101" pitchFamily="2" charset="-122"/>
                <a:ea typeface="宋体" panose="02010600030101010101" pitchFamily="2" charset="-122"/>
              </a:rPr>
              <a:t>4.</a:t>
            </a:r>
            <a:r>
              <a:rPr lang="zh-CN" altLang="en-US" sz="2000" b="1" dirty="0">
                <a:latin typeface="宋体" panose="02010600030101010101" pitchFamily="2" charset="-122"/>
                <a:ea typeface="宋体" panose="02010600030101010101" pitchFamily="2" charset="-122"/>
              </a:rPr>
              <a:t>校企合作与产教融合不断深化</a:t>
            </a:r>
            <a:r>
              <a:rPr lang="zh-CN" altLang="en-US" sz="2000" dirty="0">
                <a:latin typeface="宋体" panose="02010600030101010101" pitchFamily="2" charset="-122"/>
                <a:ea typeface="宋体" panose="02010600030101010101" pitchFamily="2" charset="-122"/>
              </a:rPr>
              <a:t>：我国职业教育注重与产业对接，加强校企合作，推动产学研一体化。通过与企业合作，职业教育能够更好地了解市场需求，提高教学的针对性和实用性，同时也为学生提供了更多的实践机会和就业资源。</a:t>
            </a:r>
          </a:p>
        </p:txBody>
      </p:sp>
      <p:sp>
        <p:nvSpPr>
          <p:cNvPr id="34" name="文本框 33">
            <a:extLst>
              <a:ext uri="{FF2B5EF4-FFF2-40B4-BE49-F238E27FC236}">
                <a16:creationId xmlns:a16="http://schemas.microsoft.com/office/drawing/2014/main" id="{BD7B2984-F0F8-422C-9F56-6BB9BDB50205}"/>
              </a:ext>
            </a:extLst>
          </p:cNvPr>
          <p:cNvSpPr txBox="1"/>
          <p:nvPr/>
        </p:nvSpPr>
        <p:spPr>
          <a:xfrm>
            <a:off x="1250869" y="3559145"/>
            <a:ext cx="9774516" cy="1294585"/>
          </a:xfrm>
          <a:prstGeom prst="rect">
            <a:avLst/>
          </a:prstGeom>
          <a:solidFill>
            <a:schemeClr val="bg1">
              <a:lumMod val="95000"/>
            </a:schemeClr>
          </a:solidFill>
        </p:spPr>
        <p:txBody>
          <a:bodyPr wrap="square">
            <a:spAutoFit/>
          </a:bodyPr>
          <a:lstStyle/>
          <a:p>
            <a:pPr>
              <a:lnSpc>
                <a:spcPct val="150000"/>
              </a:lnSpc>
            </a:pPr>
            <a:r>
              <a:rPr lang="zh-CN" altLang="en-US" dirty="0"/>
              <a:t>目前，我国已认定了</a:t>
            </a:r>
            <a:r>
              <a:rPr lang="en-US" altLang="zh-CN" b="1" dirty="0">
                <a:solidFill>
                  <a:srgbClr val="C00000"/>
                </a:solidFill>
              </a:rPr>
              <a:t>21</a:t>
            </a:r>
            <a:r>
              <a:rPr lang="zh-CN" altLang="en-US" b="1" dirty="0">
                <a:solidFill>
                  <a:srgbClr val="C00000"/>
                </a:solidFill>
              </a:rPr>
              <a:t>个</a:t>
            </a:r>
            <a:r>
              <a:rPr lang="zh-CN" altLang="en-US" dirty="0"/>
              <a:t>国家产教融合试点城市，各地培育了</a:t>
            </a:r>
            <a:r>
              <a:rPr lang="en-US" altLang="zh-CN" b="1" dirty="0">
                <a:solidFill>
                  <a:srgbClr val="C00000"/>
                </a:solidFill>
              </a:rPr>
              <a:t>4600</a:t>
            </a:r>
            <a:r>
              <a:rPr lang="zh-CN" altLang="en-US" b="1" dirty="0">
                <a:solidFill>
                  <a:srgbClr val="C00000"/>
                </a:solidFill>
              </a:rPr>
              <a:t>多家</a:t>
            </a:r>
            <a:r>
              <a:rPr lang="zh-CN" altLang="en-US" dirty="0"/>
              <a:t>产教融合型企业，一大批行业组织和行业协会积极参与产教融合工作，已经初步形成了城市为节点、行业为支点、企业为重点的产教融合推进机制。</a:t>
            </a:r>
          </a:p>
        </p:txBody>
      </p:sp>
      <p:sp>
        <p:nvSpPr>
          <p:cNvPr id="53" name="文本框 52">
            <a:extLst>
              <a:ext uri="{FF2B5EF4-FFF2-40B4-BE49-F238E27FC236}">
                <a16:creationId xmlns:a16="http://schemas.microsoft.com/office/drawing/2014/main" id="{6A214939-76BA-43FF-B0D6-77446FD9BEA7}"/>
              </a:ext>
            </a:extLst>
          </p:cNvPr>
          <p:cNvSpPr txBox="1"/>
          <p:nvPr/>
        </p:nvSpPr>
        <p:spPr>
          <a:xfrm>
            <a:off x="369755" y="1279673"/>
            <a:ext cx="3416320" cy="461665"/>
          </a:xfrm>
          <a:prstGeom prst="rect">
            <a:avLst/>
          </a:prstGeom>
          <a:noFill/>
        </p:spPr>
        <p:txBody>
          <a:bodyPr wrap="none" rtlCol="0">
            <a:spAutoFit/>
          </a:bodyPr>
          <a:lstStyle/>
          <a:p>
            <a:pPr marL="342900" indent="-342900" algn="just">
              <a:buFont typeface="Wingdings" panose="05000000000000000000" pitchFamily="2" charset="2"/>
              <a:buChar char="p"/>
            </a:pPr>
            <a:r>
              <a:rPr lang="zh-CN" altLang="en-US" sz="2400" dirty="0"/>
              <a:t>职业教育发展现状：</a:t>
            </a:r>
            <a:endParaRPr lang="en-US" altLang="zh-CN" sz="2400" dirty="0"/>
          </a:p>
        </p:txBody>
      </p:sp>
      <p:sp>
        <p:nvSpPr>
          <p:cNvPr id="3" name="爆炸形: 14 pt  2">
            <a:extLst>
              <a:ext uri="{FF2B5EF4-FFF2-40B4-BE49-F238E27FC236}">
                <a16:creationId xmlns:a16="http://schemas.microsoft.com/office/drawing/2014/main" id="{F20F7964-84E2-473B-AD4E-A933A3A131B8}"/>
              </a:ext>
            </a:extLst>
          </p:cNvPr>
          <p:cNvSpPr/>
          <p:nvPr/>
        </p:nvSpPr>
        <p:spPr>
          <a:xfrm>
            <a:off x="1173181" y="5138666"/>
            <a:ext cx="1754155" cy="1138335"/>
          </a:xfrm>
          <a:prstGeom prst="irregularSeal2">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t>产教融合</a:t>
            </a:r>
          </a:p>
        </p:txBody>
      </p:sp>
      <p:sp>
        <p:nvSpPr>
          <p:cNvPr id="55" name="爆炸形: 14 pt  54">
            <a:extLst>
              <a:ext uri="{FF2B5EF4-FFF2-40B4-BE49-F238E27FC236}">
                <a16:creationId xmlns:a16="http://schemas.microsoft.com/office/drawing/2014/main" id="{45E87FC9-AA3A-4A73-B908-1B332D36D931}"/>
              </a:ext>
            </a:extLst>
          </p:cNvPr>
          <p:cNvSpPr/>
          <p:nvPr/>
        </p:nvSpPr>
        <p:spPr>
          <a:xfrm>
            <a:off x="3014422" y="4860559"/>
            <a:ext cx="1754155" cy="1138335"/>
          </a:xfrm>
          <a:prstGeom prst="irregularSeal2">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t>1+X</a:t>
            </a:r>
            <a:r>
              <a:rPr lang="zh-CN" altLang="en-US" dirty="0"/>
              <a:t>标准</a:t>
            </a:r>
          </a:p>
        </p:txBody>
      </p:sp>
      <p:sp>
        <p:nvSpPr>
          <p:cNvPr id="56" name="爆炸形: 14 pt  55">
            <a:extLst>
              <a:ext uri="{FF2B5EF4-FFF2-40B4-BE49-F238E27FC236}">
                <a16:creationId xmlns:a16="http://schemas.microsoft.com/office/drawing/2014/main" id="{D52F0B4A-84DA-45B2-B8C5-E8D588FBBEC3}"/>
              </a:ext>
            </a:extLst>
          </p:cNvPr>
          <p:cNvSpPr/>
          <p:nvPr/>
        </p:nvSpPr>
        <p:spPr>
          <a:xfrm>
            <a:off x="6787099" y="5138665"/>
            <a:ext cx="1754155" cy="1138335"/>
          </a:xfrm>
          <a:prstGeom prst="irregularSeal2">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t>三教改革</a:t>
            </a:r>
          </a:p>
        </p:txBody>
      </p:sp>
      <p:sp>
        <p:nvSpPr>
          <p:cNvPr id="57" name="爆炸形: 14 pt  56">
            <a:extLst>
              <a:ext uri="{FF2B5EF4-FFF2-40B4-BE49-F238E27FC236}">
                <a16:creationId xmlns:a16="http://schemas.microsoft.com/office/drawing/2014/main" id="{3BD9B959-D046-4BAC-828A-71EFA179BC67}"/>
              </a:ext>
            </a:extLst>
          </p:cNvPr>
          <p:cNvSpPr/>
          <p:nvPr/>
        </p:nvSpPr>
        <p:spPr>
          <a:xfrm>
            <a:off x="4855663" y="5119313"/>
            <a:ext cx="1754155" cy="1138335"/>
          </a:xfrm>
          <a:prstGeom prst="irregularSeal2">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t>岗课赛证</a:t>
            </a:r>
          </a:p>
        </p:txBody>
      </p:sp>
    </p:spTree>
    <p:extLst>
      <p:ext uri="{BB962C8B-B14F-4D97-AF65-F5344CB8AC3E}">
        <p14:creationId xmlns:p14="http://schemas.microsoft.com/office/powerpoint/2010/main" val="9811574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11F6EE5A-6A94-4EE2-803A-BCEE66F6BB6E}"/>
              </a:ext>
            </a:extLst>
          </p:cNvPr>
          <p:cNvSpPr txBox="1"/>
          <p:nvPr/>
        </p:nvSpPr>
        <p:spPr>
          <a:xfrm flipH="1">
            <a:off x="713074" y="2163797"/>
            <a:ext cx="68837" cy="3323987"/>
          </a:xfrm>
          <a:prstGeom prst="rect">
            <a:avLst/>
          </a:prstGeom>
          <a:noFill/>
        </p:spPr>
        <p:txBody>
          <a:bodyPr wrap="square" rtlCol="0">
            <a:spAutoFit/>
          </a:bodyPr>
          <a:lstStyle/>
          <a:p>
            <a:r>
              <a:rPr lang="zh-CN" altLang="en-US" sz="2400" b="1" dirty="0"/>
              <a:t>常见的思政元素：</a:t>
            </a:r>
            <a:endParaRPr lang="en-US" altLang="zh-CN" sz="2400" b="1" dirty="0"/>
          </a:p>
          <a:p>
            <a:endParaRPr lang="zh-CN" altLang="en-US" dirty="0"/>
          </a:p>
        </p:txBody>
      </p:sp>
      <p:sp>
        <p:nvSpPr>
          <p:cNvPr id="4" name="文本框 3">
            <a:extLst>
              <a:ext uri="{FF2B5EF4-FFF2-40B4-BE49-F238E27FC236}">
                <a16:creationId xmlns:a16="http://schemas.microsoft.com/office/drawing/2014/main" id="{2531E78B-CD40-4210-A585-A27C615321EF}"/>
              </a:ext>
            </a:extLst>
          </p:cNvPr>
          <p:cNvSpPr txBox="1"/>
          <p:nvPr/>
        </p:nvSpPr>
        <p:spPr>
          <a:xfrm>
            <a:off x="1362190" y="2951747"/>
            <a:ext cx="184731" cy="369332"/>
          </a:xfrm>
          <a:prstGeom prst="rect">
            <a:avLst/>
          </a:prstGeom>
          <a:noFill/>
        </p:spPr>
        <p:txBody>
          <a:bodyPr wrap="none" rtlCol="0">
            <a:spAutoFit/>
          </a:bodyPr>
          <a:lstStyle/>
          <a:p>
            <a:endParaRPr lang="zh-CN" altLang="en-US" dirty="0"/>
          </a:p>
        </p:txBody>
      </p:sp>
      <p:pic>
        <p:nvPicPr>
          <p:cNvPr id="34" name="图片 33">
            <a:extLst>
              <a:ext uri="{FF2B5EF4-FFF2-40B4-BE49-F238E27FC236}">
                <a16:creationId xmlns:a16="http://schemas.microsoft.com/office/drawing/2014/main" id="{3907DA54-257E-48A4-9939-7925DACEB8AF}"/>
              </a:ext>
            </a:extLst>
          </p:cNvPr>
          <p:cNvPicPr>
            <a:picLocks noChangeAspect="1"/>
          </p:cNvPicPr>
          <p:nvPr/>
        </p:nvPicPr>
        <p:blipFill>
          <a:blip r:embed="rId3"/>
          <a:stretch>
            <a:fillRect/>
          </a:stretch>
        </p:blipFill>
        <p:spPr>
          <a:xfrm>
            <a:off x="1523391" y="1038007"/>
            <a:ext cx="8738887" cy="5523091"/>
          </a:xfrm>
          <a:prstGeom prst="rect">
            <a:avLst/>
          </a:prstGeom>
        </p:spPr>
      </p:pic>
    </p:spTree>
    <p:extLst>
      <p:ext uri="{BB962C8B-B14F-4D97-AF65-F5344CB8AC3E}">
        <p14:creationId xmlns:p14="http://schemas.microsoft.com/office/powerpoint/2010/main" val="30685754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4" name="文本框 3">
            <a:extLst>
              <a:ext uri="{FF2B5EF4-FFF2-40B4-BE49-F238E27FC236}">
                <a16:creationId xmlns:a16="http://schemas.microsoft.com/office/drawing/2014/main" id="{2531E78B-CD40-4210-A585-A27C615321EF}"/>
              </a:ext>
            </a:extLst>
          </p:cNvPr>
          <p:cNvSpPr txBox="1"/>
          <p:nvPr/>
        </p:nvSpPr>
        <p:spPr>
          <a:xfrm>
            <a:off x="1362190" y="2951747"/>
            <a:ext cx="184731" cy="369332"/>
          </a:xfrm>
          <a:prstGeom prst="rect">
            <a:avLst/>
          </a:prstGeom>
          <a:noFill/>
        </p:spPr>
        <p:txBody>
          <a:bodyPr wrap="none" rtlCol="0">
            <a:spAutoFit/>
          </a:bodyPr>
          <a:lstStyle/>
          <a:p>
            <a:endParaRPr lang="zh-CN" altLang="en-US" dirty="0"/>
          </a:p>
        </p:txBody>
      </p:sp>
      <p:pic>
        <p:nvPicPr>
          <p:cNvPr id="55" name="图片 54">
            <a:extLst>
              <a:ext uri="{FF2B5EF4-FFF2-40B4-BE49-F238E27FC236}">
                <a16:creationId xmlns:a16="http://schemas.microsoft.com/office/drawing/2014/main" id="{E9467D9C-1B96-4945-B74E-BB1338610305}"/>
              </a:ext>
            </a:extLst>
          </p:cNvPr>
          <p:cNvPicPr>
            <a:picLocks noChangeAspect="1"/>
          </p:cNvPicPr>
          <p:nvPr/>
        </p:nvPicPr>
        <p:blipFill>
          <a:blip r:embed="rId3"/>
          <a:stretch>
            <a:fillRect/>
          </a:stretch>
        </p:blipFill>
        <p:spPr>
          <a:xfrm>
            <a:off x="1441322" y="1130177"/>
            <a:ext cx="10750678" cy="5174815"/>
          </a:xfrm>
          <a:prstGeom prst="rect">
            <a:avLst/>
          </a:prstGeom>
        </p:spPr>
      </p:pic>
      <p:sp>
        <p:nvSpPr>
          <p:cNvPr id="56" name="文本框 55">
            <a:extLst>
              <a:ext uri="{FF2B5EF4-FFF2-40B4-BE49-F238E27FC236}">
                <a16:creationId xmlns:a16="http://schemas.microsoft.com/office/drawing/2014/main" id="{34CA80AC-B1CB-4FB1-BFF2-DE1BAF4A8365}"/>
              </a:ext>
            </a:extLst>
          </p:cNvPr>
          <p:cNvSpPr txBox="1"/>
          <p:nvPr/>
        </p:nvSpPr>
        <p:spPr>
          <a:xfrm flipH="1">
            <a:off x="713074" y="2163797"/>
            <a:ext cx="68837" cy="4062651"/>
          </a:xfrm>
          <a:prstGeom prst="rect">
            <a:avLst/>
          </a:prstGeom>
          <a:noFill/>
        </p:spPr>
        <p:txBody>
          <a:bodyPr wrap="square" rtlCol="0">
            <a:spAutoFit/>
          </a:bodyPr>
          <a:lstStyle/>
          <a:p>
            <a:r>
              <a:rPr lang="zh-CN" altLang="en-US" sz="2400" b="1" dirty="0"/>
              <a:t>常见的思政融入方法：</a:t>
            </a:r>
            <a:endParaRPr lang="en-US" altLang="zh-CN" sz="2400" b="1" dirty="0"/>
          </a:p>
          <a:p>
            <a:endParaRPr lang="zh-CN" altLang="en-US" dirty="0"/>
          </a:p>
        </p:txBody>
      </p:sp>
    </p:spTree>
    <p:extLst>
      <p:ext uri="{BB962C8B-B14F-4D97-AF65-F5344CB8AC3E}">
        <p14:creationId xmlns:p14="http://schemas.microsoft.com/office/powerpoint/2010/main" val="12108669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4" name="文本框 3">
            <a:extLst>
              <a:ext uri="{FF2B5EF4-FFF2-40B4-BE49-F238E27FC236}">
                <a16:creationId xmlns:a16="http://schemas.microsoft.com/office/drawing/2014/main" id="{275FD485-B0EB-4C1A-9950-F1E4D0325A18}"/>
              </a:ext>
            </a:extLst>
          </p:cNvPr>
          <p:cNvSpPr txBox="1"/>
          <p:nvPr/>
        </p:nvSpPr>
        <p:spPr>
          <a:xfrm>
            <a:off x="598006" y="1159534"/>
            <a:ext cx="10454672" cy="830997"/>
          </a:xfrm>
          <a:prstGeom prst="rect">
            <a:avLst/>
          </a:prstGeom>
          <a:noFill/>
        </p:spPr>
        <p:txBody>
          <a:bodyPr wrap="square" rtlCol="0">
            <a:spAutoFit/>
          </a:bodyPr>
          <a:lstStyle/>
          <a:p>
            <a:r>
              <a:rPr lang="zh-CN" altLang="en-US" sz="2400" b="1" dirty="0"/>
              <a:t>课程思政形成路径：</a:t>
            </a:r>
            <a:endParaRPr lang="en-US" altLang="zh-CN" sz="2400" b="1" dirty="0"/>
          </a:p>
          <a:p>
            <a:r>
              <a:rPr lang="zh-CN" altLang="en-US" sz="2400" dirty="0"/>
              <a:t>教师是关键，教材是基础，资源挖掘是先决条件，制度建设是根本保障。</a:t>
            </a:r>
          </a:p>
        </p:txBody>
      </p:sp>
      <p:sp>
        <p:nvSpPr>
          <p:cNvPr id="55" name="文本框 54">
            <a:extLst>
              <a:ext uri="{FF2B5EF4-FFF2-40B4-BE49-F238E27FC236}">
                <a16:creationId xmlns:a16="http://schemas.microsoft.com/office/drawing/2014/main" id="{5C9605C3-008D-40C5-A46F-A1760CA449F4}"/>
              </a:ext>
            </a:extLst>
          </p:cNvPr>
          <p:cNvSpPr txBox="1"/>
          <p:nvPr/>
        </p:nvSpPr>
        <p:spPr>
          <a:xfrm>
            <a:off x="590250" y="2668396"/>
            <a:ext cx="10313060" cy="2308324"/>
          </a:xfrm>
          <a:prstGeom prst="rect">
            <a:avLst/>
          </a:prstGeom>
          <a:solidFill>
            <a:schemeClr val="bg1"/>
          </a:solidFill>
        </p:spPr>
        <p:txBody>
          <a:bodyPr wrap="square">
            <a:spAutoFit/>
          </a:bodyPr>
          <a:lstStyle/>
          <a:p>
            <a:pPr marL="342900" indent="-342900">
              <a:buFont typeface="Wingdings" panose="05000000000000000000" pitchFamily="2" charset="2"/>
              <a:buChar char="l"/>
            </a:pPr>
            <a:r>
              <a:rPr lang="zh-CN" altLang="en-US" sz="2400" b="1" dirty="0">
                <a:latin typeface="楷体" panose="02010609060101010101" pitchFamily="49" charset="-122"/>
                <a:ea typeface="楷体" panose="02010609060101010101" pitchFamily="49" charset="-122"/>
              </a:rPr>
              <a:t>教师是“课程思政”生成的关键因素；</a:t>
            </a:r>
            <a:endParaRPr lang="en-US" altLang="zh-CN" sz="2400" b="1" dirty="0">
              <a:latin typeface="楷体" panose="02010609060101010101" pitchFamily="49" charset="-122"/>
              <a:ea typeface="楷体" panose="02010609060101010101" pitchFamily="49" charset="-122"/>
            </a:endParaRPr>
          </a:p>
          <a:p>
            <a:r>
              <a:rPr lang="zh-CN" altLang="en-US" sz="2400" dirty="0">
                <a:latin typeface="楷体" panose="02010609060101010101" pitchFamily="49" charset="-122"/>
                <a:ea typeface="楷体" panose="02010609060101010101" pitchFamily="49" charset="-122"/>
              </a:rPr>
              <a:t>坚持教书和育人相统一，既做“经师”又做“人师”。</a:t>
            </a:r>
            <a:endParaRPr lang="en-US" altLang="zh-CN" sz="2400" dirty="0">
              <a:latin typeface="楷体" panose="02010609060101010101" pitchFamily="49" charset="-122"/>
              <a:ea typeface="楷体" panose="02010609060101010101" pitchFamily="49" charset="-122"/>
            </a:endParaRPr>
          </a:p>
          <a:p>
            <a:endParaRPr lang="en-US" altLang="zh-CN" sz="2400" dirty="0">
              <a:latin typeface="楷体" panose="02010609060101010101" pitchFamily="49" charset="-122"/>
              <a:ea typeface="楷体" panose="02010609060101010101" pitchFamily="49" charset="-122"/>
            </a:endParaRPr>
          </a:p>
          <a:p>
            <a:pPr marL="342900" indent="-342900">
              <a:buFont typeface="Wingdings" panose="05000000000000000000" pitchFamily="2" charset="2"/>
              <a:buChar char="l"/>
            </a:pPr>
            <a:r>
              <a:rPr lang="zh-CN" altLang="en-US" sz="2400" b="1" dirty="0">
                <a:latin typeface="楷体" panose="02010609060101010101" pitchFamily="49" charset="-122"/>
                <a:ea typeface="楷体" panose="02010609060101010101" pitchFamily="49" charset="-122"/>
              </a:rPr>
              <a:t>教材建设是育人育才的重要依托；</a:t>
            </a:r>
            <a:endParaRPr lang="en-US" altLang="zh-CN" sz="2400" b="1" dirty="0">
              <a:latin typeface="楷体" panose="02010609060101010101" pitchFamily="49" charset="-122"/>
              <a:ea typeface="楷体" panose="02010609060101010101" pitchFamily="49" charset="-122"/>
            </a:endParaRPr>
          </a:p>
          <a:p>
            <a:r>
              <a:rPr lang="zh-CN" altLang="en-US" sz="2400" dirty="0">
                <a:latin typeface="楷体" panose="02010609060101010101" pitchFamily="49" charset="-122"/>
                <a:ea typeface="楷体" panose="02010609060101010101" pitchFamily="49" charset="-122"/>
              </a:rPr>
              <a:t>教材是“课程思政”的重要内容，是育人育才的重要依托。建设什么样的教材体系，特别是主干课程传授什么样的教学内容，体现了知识的价值导向。</a:t>
            </a:r>
            <a:endParaRPr lang="en-US" altLang="zh-CN" sz="2400" dirty="0">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21971340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03279E4D-276F-42E8-BA4A-713378693BAB}"/>
              </a:ext>
            </a:extLst>
          </p:cNvPr>
          <p:cNvSpPr txBox="1"/>
          <p:nvPr/>
        </p:nvSpPr>
        <p:spPr>
          <a:xfrm>
            <a:off x="1594412" y="347314"/>
            <a:ext cx="7891677" cy="523220"/>
          </a:xfrm>
          <a:prstGeom prst="rect">
            <a:avLst/>
          </a:prstGeom>
          <a:noFill/>
        </p:spPr>
        <p:txBody>
          <a:bodyPr wrap="square">
            <a:spAutoFit/>
          </a:bodyPr>
          <a:lstStyle/>
          <a:p>
            <a:r>
              <a:rPr lang="en-US" altLang="zh-CN" sz="2800" b="1" dirty="0">
                <a:solidFill>
                  <a:srgbClr val="4276AA"/>
                </a:solidFill>
                <a:cs typeface="+mn-ea"/>
                <a:sym typeface="+mn-lt"/>
              </a:rPr>
              <a:t>2/</a:t>
            </a:r>
            <a:r>
              <a:rPr lang="zh-CN" altLang="en-US" sz="2800" b="1" dirty="0">
                <a:solidFill>
                  <a:srgbClr val="0070C0"/>
                </a:solidFill>
                <a:effectLst>
                  <a:outerShdw blurRad="50800" dist="38100" dir="2700000" algn="tl" rotWithShape="0">
                    <a:prstClr val="black">
                      <a:alpha val="40000"/>
                    </a:prstClr>
                  </a:outerShdw>
                </a:effectLst>
                <a:sym typeface="+mn-lt"/>
              </a:rPr>
              <a:t>课程思政对课程标准的影响</a:t>
            </a:r>
            <a:endParaRPr lang="en-US" altLang="zh-CN" sz="2800" b="1" dirty="0">
              <a:solidFill>
                <a:srgbClr val="0070C0"/>
              </a:solidFill>
              <a:cs typeface="+mn-ea"/>
              <a:sym typeface="+mn-lt"/>
            </a:endParaRPr>
          </a:p>
        </p:txBody>
      </p:sp>
      <p:sp>
        <p:nvSpPr>
          <p:cNvPr id="4" name="文本框 3">
            <a:extLst>
              <a:ext uri="{FF2B5EF4-FFF2-40B4-BE49-F238E27FC236}">
                <a16:creationId xmlns:a16="http://schemas.microsoft.com/office/drawing/2014/main" id="{275FD485-B0EB-4C1A-9950-F1E4D0325A18}"/>
              </a:ext>
            </a:extLst>
          </p:cNvPr>
          <p:cNvSpPr txBox="1"/>
          <p:nvPr/>
        </p:nvSpPr>
        <p:spPr>
          <a:xfrm>
            <a:off x="598006" y="1159534"/>
            <a:ext cx="10454672" cy="830997"/>
          </a:xfrm>
          <a:prstGeom prst="rect">
            <a:avLst/>
          </a:prstGeom>
          <a:noFill/>
        </p:spPr>
        <p:txBody>
          <a:bodyPr wrap="square" rtlCol="0">
            <a:spAutoFit/>
          </a:bodyPr>
          <a:lstStyle/>
          <a:p>
            <a:r>
              <a:rPr lang="zh-CN" altLang="en-US" sz="2400" b="1" dirty="0"/>
              <a:t>课程思政形成路径：</a:t>
            </a:r>
            <a:endParaRPr lang="en-US" altLang="zh-CN" sz="2400" b="1" dirty="0"/>
          </a:p>
          <a:p>
            <a:r>
              <a:rPr lang="zh-CN" altLang="en-US" sz="2400" dirty="0"/>
              <a:t>教师是关键，教材是基础，资源挖掘是先决条件，制度建设是根本保障。</a:t>
            </a:r>
          </a:p>
        </p:txBody>
      </p:sp>
      <p:sp>
        <p:nvSpPr>
          <p:cNvPr id="55" name="文本框 54">
            <a:extLst>
              <a:ext uri="{FF2B5EF4-FFF2-40B4-BE49-F238E27FC236}">
                <a16:creationId xmlns:a16="http://schemas.microsoft.com/office/drawing/2014/main" id="{5C9605C3-008D-40C5-A46F-A1760CA449F4}"/>
              </a:ext>
            </a:extLst>
          </p:cNvPr>
          <p:cNvSpPr txBox="1"/>
          <p:nvPr/>
        </p:nvSpPr>
        <p:spPr>
          <a:xfrm>
            <a:off x="713074" y="2369815"/>
            <a:ext cx="10313060" cy="3046988"/>
          </a:xfrm>
          <a:prstGeom prst="rect">
            <a:avLst/>
          </a:prstGeom>
          <a:solidFill>
            <a:schemeClr val="bg1"/>
          </a:solidFill>
        </p:spPr>
        <p:txBody>
          <a:bodyPr wrap="square">
            <a:spAutoFit/>
          </a:bodyPr>
          <a:lstStyle/>
          <a:p>
            <a:pPr marL="342900" indent="-342900">
              <a:buFont typeface="Wingdings" panose="05000000000000000000" pitchFamily="2" charset="2"/>
              <a:buChar char="l"/>
            </a:pPr>
            <a:r>
              <a:rPr lang="zh-CN" altLang="en-US" sz="2400" b="1" dirty="0">
                <a:latin typeface="楷体" panose="02010609060101010101" pitchFamily="49" charset="-122"/>
                <a:ea typeface="楷体" panose="02010609060101010101" pitchFamily="49" charset="-122"/>
              </a:rPr>
              <a:t>挖掘课程的思想政治教育资源是先决条件；</a:t>
            </a:r>
            <a:endParaRPr lang="en-US" altLang="zh-CN" sz="2400" b="1" dirty="0">
              <a:latin typeface="楷体" panose="02010609060101010101" pitchFamily="49" charset="-122"/>
              <a:ea typeface="楷体" panose="02010609060101010101" pitchFamily="49" charset="-122"/>
            </a:endParaRPr>
          </a:p>
          <a:p>
            <a:r>
              <a:rPr lang="zh-CN" altLang="en-US" sz="2400" dirty="0">
                <a:latin typeface="楷体" panose="02010609060101010101" pitchFamily="49" charset="-122"/>
                <a:ea typeface="楷体" panose="02010609060101010101" pitchFamily="49" charset="-122"/>
              </a:rPr>
              <a:t>所有课程都蕴含着丰富的育人资源。一方面，“课程思政”建立在每一门课程的基础上，每位教师都要深挖自己课程中的思想政治教育资源。另一方面，要着力形成“课程思政”的教学指南和规范。</a:t>
            </a:r>
            <a:endParaRPr lang="en-US" altLang="zh-CN" sz="2400" dirty="0">
              <a:latin typeface="楷体" panose="02010609060101010101" pitchFamily="49" charset="-122"/>
              <a:ea typeface="楷体" panose="02010609060101010101" pitchFamily="49" charset="-122"/>
            </a:endParaRPr>
          </a:p>
          <a:p>
            <a:endParaRPr lang="en-US" altLang="zh-CN" sz="2400" dirty="0">
              <a:latin typeface="楷体" panose="02010609060101010101" pitchFamily="49" charset="-122"/>
              <a:ea typeface="楷体" panose="02010609060101010101" pitchFamily="49" charset="-122"/>
            </a:endParaRPr>
          </a:p>
          <a:p>
            <a:pPr marL="342900" indent="-342900">
              <a:buFont typeface="Wingdings" panose="05000000000000000000" pitchFamily="2" charset="2"/>
              <a:buChar char="l"/>
            </a:pPr>
            <a:r>
              <a:rPr lang="zh-CN" altLang="en-US" sz="2400" b="1" dirty="0">
                <a:latin typeface="楷体" panose="02010609060101010101" pitchFamily="49" charset="-122"/>
                <a:ea typeface="楷体" panose="02010609060101010101" pitchFamily="49" charset="-122"/>
              </a:rPr>
              <a:t>明确“课程思政”建设的制度保障；</a:t>
            </a:r>
            <a:endParaRPr lang="en-US" altLang="zh-CN" sz="2400" b="1" dirty="0">
              <a:latin typeface="楷体" panose="02010609060101010101" pitchFamily="49" charset="-122"/>
              <a:ea typeface="楷体" panose="02010609060101010101" pitchFamily="49" charset="-122"/>
            </a:endParaRPr>
          </a:p>
          <a:p>
            <a:r>
              <a:rPr lang="zh-CN" altLang="en-US" sz="2400" dirty="0">
                <a:latin typeface="楷体" panose="02010609060101010101" pitchFamily="49" charset="-122"/>
                <a:ea typeface="楷体" panose="02010609060101010101" pitchFamily="49" charset="-122"/>
              </a:rPr>
              <a:t>“课程思政”建设要做好顶层设计，统筹规划，建立常态化的行之有效的领导机制、管理机制、运行机制及评价机制。</a:t>
            </a:r>
          </a:p>
        </p:txBody>
      </p:sp>
    </p:spTree>
    <p:extLst>
      <p:ext uri="{BB962C8B-B14F-4D97-AF65-F5344CB8AC3E}">
        <p14:creationId xmlns:p14="http://schemas.microsoft.com/office/powerpoint/2010/main" val="3959153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03/</a:t>
            </a:r>
            <a:r>
              <a:rPr lang="zh-CN" altLang="en-US" sz="2800" b="1" dirty="0">
                <a:solidFill>
                  <a:srgbClr val="0070C0"/>
                </a:solidFill>
                <a:effectLst>
                  <a:outerShdw blurRad="50800" dist="38100" dir="2700000" algn="tl" rotWithShape="0">
                    <a:prstClr val="black">
                      <a:alpha val="40000"/>
                    </a:prstClr>
                  </a:outerShdw>
                </a:effectLst>
              </a:rPr>
              <a:t>共同探讨基于课程思政的课标研发</a:t>
            </a:r>
            <a:endParaRPr lang="en-US" altLang="zh-CN" sz="2800" b="1" dirty="0">
              <a:solidFill>
                <a:srgbClr val="0070C0"/>
              </a:solidFill>
              <a:cs typeface="+mn-ea"/>
              <a:sym typeface="+mn-lt"/>
            </a:endParaRPr>
          </a:p>
        </p:txBody>
      </p:sp>
      <p:sp>
        <p:nvSpPr>
          <p:cNvPr id="3" name="文本框 2">
            <a:extLst>
              <a:ext uri="{FF2B5EF4-FFF2-40B4-BE49-F238E27FC236}">
                <a16:creationId xmlns:a16="http://schemas.microsoft.com/office/drawing/2014/main" id="{78B7E5A8-BCED-446E-8829-AC0E2F6DFA64}"/>
              </a:ext>
            </a:extLst>
          </p:cNvPr>
          <p:cNvSpPr txBox="1"/>
          <p:nvPr/>
        </p:nvSpPr>
        <p:spPr>
          <a:xfrm>
            <a:off x="590250" y="1530220"/>
            <a:ext cx="11572399" cy="830997"/>
          </a:xfrm>
          <a:prstGeom prst="rect">
            <a:avLst/>
          </a:prstGeom>
          <a:noFill/>
        </p:spPr>
        <p:txBody>
          <a:bodyPr wrap="none" rtlCol="0">
            <a:spAutoFit/>
          </a:bodyPr>
          <a:lstStyle/>
          <a:p>
            <a:r>
              <a:rPr lang="zh-CN" altLang="en-US" sz="2400" dirty="0">
                <a:latin typeface="宋体" panose="02010600030101010101" pitchFamily="2" charset="-122"/>
                <a:ea typeface="宋体" panose="02010600030101010101" pitchFamily="2" charset="-122"/>
              </a:rPr>
              <a:t>    选择一门会计专业课程，基于课程思政，分析课程思政在其课程标准中的体现，</a:t>
            </a:r>
            <a:endParaRPr lang="en-US" altLang="zh-CN" sz="2400" dirty="0">
              <a:latin typeface="宋体" panose="02010600030101010101" pitchFamily="2" charset="-122"/>
              <a:ea typeface="宋体" panose="02010600030101010101" pitchFamily="2" charset="-122"/>
            </a:endParaRPr>
          </a:p>
          <a:p>
            <a:r>
              <a:rPr lang="zh-CN" altLang="en-US" sz="2400" dirty="0">
                <a:latin typeface="宋体" panose="02010600030101010101" pitchFamily="2" charset="-122"/>
                <a:ea typeface="宋体" panose="02010600030101010101" pitchFamily="2" charset="-122"/>
              </a:rPr>
              <a:t>以及有哪些可以改进和优化的地方。</a:t>
            </a:r>
          </a:p>
        </p:txBody>
      </p:sp>
      <p:pic>
        <p:nvPicPr>
          <p:cNvPr id="7" name="图片 6">
            <a:extLst>
              <a:ext uri="{FF2B5EF4-FFF2-40B4-BE49-F238E27FC236}">
                <a16:creationId xmlns:a16="http://schemas.microsoft.com/office/drawing/2014/main" id="{E2373051-A9C4-46B7-9813-A0A7F41840AD}"/>
              </a:ext>
            </a:extLst>
          </p:cNvPr>
          <p:cNvPicPr>
            <a:picLocks noChangeAspect="1"/>
          </p:cNvPicPr>
          <p:nvPr/>
        </p:nvPicPr>
        <p:blipFill rotWithShape="1">
          <a:blip r:embed="rId3">
            <a:extLst>
              <a:ext uri="{28A0092B-C50C-407E-A947-70E740481C1C}">
                <a14:useLocalDpi xmlns:a14="http://schemas.microsoft.com/office/drawing/2010/main" val="0"/>
              </a:ext>
            </a:extLst>
          </a:blip>
          <a:srcRect r="55665"/>
          <a:stretch/>
        </p:blipFill>
        <p:spPr>
          <a:xfrm>
            <a:off x="1566207" y="2960329"/>
            <a:ext cx="8729657" cy="2367451"/>
          </a:xfrm>
          <a:prstGeom prst="rect">
            <a:avLst/>
          </a:prstGeom>
        </p:spPr>
      </p:pic>
    </p:spTree>
    <p:extLst>
      <p:ext uri="{BB962C8B-B14F-4D97-AF65-F5344CB8AC3E}">
        <p14:creationId xmlns:p14="http://schemas.microsoft.com/office/powerpoint/2010/main" val="33004293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7" name="文本框 56">
            <a:extLst>
              <a:ext uri="{FF2B5EF4-FFF2-40B4-BE49-F238E27FC236}">
                <a16:creationId xmlns:a16="http://schemas.microsoft.com/office/drawing/2014/main" id="{D72021B9-96B7-416A-AF32-E1BCAF36A9D6}"/>
              </a:ext>
            </a:extLst>
          </p:cNvPr>
          <p:cNvSpPr txBox="1"/>
          <p:nvPr/>
        </p:nvSpPr>
        <p:spPr>
          <a:xfrm>
            <a:off x="788817" y="1312997"/>
            <a:ext cx="9090349" cy="461665"/>
          </a:xfrm>
          <a:prstGeom prst="rect">
            <a:avLst/>
          </a:prstGeom>
          <a:noFill/>
        </p:spPr>
        <p:txBody>
          <a:bodyPr wrap="square">
            <a:spAutoFit/>
          </a:bodyPr>
          <a:lstStyle/>
          <a:p>
            <a:pPr algn="l"/>
            <a:r>
              <a:rPr lang="zh-CN" altLang="en-US" sz="2400" b="1" dirty="0">
                <a:solidFill>
                  <a:srgbClr val="C00000"/>
                </a:solidFill>
                <a:latin typeface="Calibri Light" panose="020F0302020204030204" pitchFamily="34" charset="0"/>
              </a:rPr>
              <a:t>文献导读：</a:t>
            </a:r>
            <a:endParaRPr lang="zh-CN" altLang="en-US" sz="2400" b="1" dirty="0">
              <a:solidFill>
                <a:srgbClr val="C00000"/>
              </a:solidFill>
            </a:endParaRPr>
          </a:p>
        </p:txBody>
      </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03/</a:t>
            </a:r>
            <a:r>
              <a:rPr lang="zh-CN" altLang="en-US" sz="2800" b="1" dirty="0">
                <a:solidFill>
                  <a:srgbClr val="0070C0"/>
                </a:solidFill>
                <a:effectLst>
                  <a:outerShdw blurRad="50800" dist="38100" dir="2700000" algn="tl" rotWithShape="0">
                    <a:prstClr val="black">
                      <a:alpha val="40000"/>
                    </a:prstClr>
                  </a:outerShdw>
                </a:effectLst>
              </a:rPr>
              <a:t>共同探讨基于课程思政的课标研发</a:t>
            </a:r>
            <a:endParaRPr lang="en-US" altLang="zh-CN" sz="2800" b="1" dirty="0">
              <a:solidFill>
                <a:srgbClr val="0070C0"/>
              </a:solidFill>
              <a:cs typeface="+mn-ea"/>
              <a:sym typeface="+mn-lt"/>
            </a:endParaRPr>
          </a:p>
        </p:txBody>
      </p:sp>
      <p:sp>
        <p:nvSpPr>
          <p:cNvPr id="7" name="文本框 6">
            <a:extLst>
              <a:ext uri="{FF2B5EF4-FFF2-40B4-BE49-F238E27FC236}">
                <a16:creationId xmlns:a16="http://schemas.microsoft.com/office/drawing/2014/main" id="{C14B90AC-C9D9-4AD0-A31D-9A35E8C0AFA4}"/>
              </a:ext>
            </a:extLst>
          </p:cNvPr>
          <p:cNvSpPr txBox="1"/>
          <p:nvPr/>
        </p:nvSpPr>
        <p:spPr>
          <a:xfrm>
            <a:off x="713074" y="1774662"/>
            <a:ext cx="10649069" cy="461665"/>
          </a:xfrm>
          <a:prstGeom prst="rect">
            <a:avLst/>
          </a:prstGeom>
          <a:noFill/>
        </p:spPr>
        <p:txBody>
          <a:bodyPr wrap="none" rtlCol="0">
            <a:spAutoFit/>
          </a:bodyPr>
          <a:lstStyle/>
          <a:p>
            <a:r>
              <a:rPr lang="zh-CN" altLang="en-US" sz="2400" dirty="0"/>
              <a:t>课堂学习＋小组学习三个部分的文献资料，以小组为单位制作文献思维导图。</a:t>
            </a:r>
          </a:p>
        </p:txBody>
      </p:sp>
      <p:sp>
        <p:nvSpPr>
          <p:cNvPr id="2" name="文本框 1">
            <a:extLst>
              <a:ext uri="{FF2B5EF4-FFF2-40B4-BE49-F238E27FC236}">
                <a16:creationId xmlns:a16="http://schemas.microsoft.com/office/drawing/2014/main" id="{B15CF083-0A77-4262-898B-62A8D064271E}"/>
              </a:ext>
            </a:extLst>
          </p:cNvPr>
          <p:cNvSpPr txBox="1"/>
          <p:nvPr/>
        </p:nvSpPr>
        <p:spPr>
          <a:xfrm>
            <a:off x="880928" y="2667600"/>
            <a:ext cx="10956846" cy="2123658"/>
          </a:xfrm>
          <a:prstGeom prst="rect">
            <a:avLst/>
          </a:prstGeom>
          <a:noFill/>
        </p:spPr>
        <p:txBody>
          <a:bodyPr wrap="none" rtlCol="0">
            <a:spAutoFit/>
          </a:bodyPr>
          <a:lstStyle/>
          <a:p>
            <a:pPr>
              <a:lnSpc>
                <a:spcPct val="150000"/>
              </a:lnSpc>
            </a:pPr>
            <a:r>
              <a:rPr lang="zh-CN" altLang="en-US" sz="2400" dirty="0">
                <a:latin typeface="华文仿宋" panose="02010600040101010101" pitchFamily="2" charset="-122"/>
                <a:ea typeface="华文仿宋" panose="02010600040101010101" pitchFamily="2" charset="-122"/>
              </a:rPr>
              <a:t>建议使用工具：</a:t>
            </a:r>
            <a:r>
              <a:rPr lang="en-US" altLang="zh-CN" sz="2400" dirty="0" err="1">
                <a:latin typeface="华文仿宋" panose="02010600040101010101" pitchFamily="2" charset="-122"/>
                <a:ea typeface="华文仿宋" panose="02010600040101010101" pitchFamily="2" charset="-122"/>
              </a:rPr>
              <a:t>processon</a:t>
            </a:r>
            <a:r>
              <a:rPr lang="zh-CN" altLang="en-US" sz="2400" dirty="0">
                <a:latin typeface="华文仿宋" panose="02010600040101010101" pitchFamily="2" charset="-122"/>
                <a:ea typeface="华文仿宋" panose="02010600040101010101" pitchFamily="2" charset="-122"/>
              </a:rPr>
              <a:t>、幕布、</a:t>
            </a:r>
            <a:r>
              <a:rPr lang="en-US" altLang="zh-CN" sz="2400" dirty="0" err="1">
                <a:latin typeface="华文仿宋" panose="02010600040101010101" pitchFamily="2" charset="-122"/>
                <a:ea typeface="华文仿宋" panose="02010600040101010101" pitchFamily="2" charset="-122"/>
              </a:rPr>
              <a:t>wps</a:t>
            </a:r>
            <a:r>
              <a:rPr lang="zh-CN" altLang="en-US" sz="2400" dirty="0">
                <a:latin typeface="华文仿宋" panose="02010600040101010101" pitchFamily="2" charset="-122"/>
                <a:ea typeface="华文仿宋" panose="02010600040101010101" pitchFamily="2" charset="-122"/>
              </a:rPr>
              <a:t>、</a:t>
            </a:r>
            <a:r>
              <a:rPr lang="en-US" altLang="zh-CN" sz="2400" dirty="0" err="1">
                <a:latin typeface="华文仿宋" panose="02010600040101010101" pitchFamily="2" charset="-122"/>
                <a:ea typeface="华文仿宋" panose="02010600040101010101" pitchFamily="2" charset="-122"/>
              </a:rPr>
              <a:t>Xmind</a:t>
            </a:r>
            <a:r>
              <a:rPr lang="zh-CN" altLang="en-US" sz="2400" dirty="0">
                <a:latin typeface="华文仿宋" panose="02010600040101010101" pitchFamily="2" charset="-122"/>
                <a:ea typeface="华文仿宋" panose="02010600040101010101" pitchFamily="2" charset="-122"/>
              </a:rPr>
              <a:t>等带思维导图的工具都可。</a:t>
            </a:r>
            <a:endParaRPr lang="en-US" altLang="zh-CN" sz="2400" dirty="0">
              <a:latin typeface="华文仿宋" panose="02010600040101010101" pitchFamily="2" charset="-122"/>
              <a:ea typeface="华文仿宋" panose="02010600040101010101" pitchFamily="2" charset="-122"/>
            </a:endParaRPr>
          </a:p>
          <a:p>
            <a:pPr>
              <a:lnSpc>
                <a:spcPct val="150000"/>
              </a:lnSpc>
            </a:pPr>
            <a:r>
              <a:rPr lang="zh-CN" altLang="en-US" sz="2400" dirty="0">
                <a:latin typeface="华文仿宋" panose="02010600040101010101" pitchFamily="2" charset="-122"/>
                <a:ea typeface="华文仿宋" panose="02010600040101010101" pitchFamily="2" charset="-122"/>
              </a:rPr>
              <a:t>关于文献内容：不局限于所推荐文献，可选择“课程思政”、“中职课程思政”</a:t>
            </a:r>
            <a:endParaRPr lang="en-US" altLang="zh-CN" sz="2400" dirty="0">
              <a:latin typeface="华文仿宋" panose="02010600040101010101" pitchFamily="2" charset="-122"/>
              <a:ea typeface="华文仿宋" panose="02010600040101010101" pitchFamily="2" charset="-122"/>
            </a:endParaRPr>
          </a:p>
          <a:p>
            <a:pPr>
              <a:lnSpc>
                <a:spcPct val="150000"/>
              </a:lnSpc>
            </a:pPr>
            <a:r>
              <a:rPr lang="zh-CN" altLang="en-US" sz="2400" dirty="0">
                <a:latin typeface="华文仿宋" panose="02010600040101010101" pitchFamily="2" charset="-122"/>
                <a:ea typeface="华文仿宋" panose="02010600040101010101" pitchFamily="2" charset="-122"/>
              </a:rPr>
              <a:t>相关文献进行阅读。</a:t>
            </a:r>
            <a:endParaRPr lang="en-US" altLang="zh-CN" sz="2400" dirty="0">
              <a:latin typeface="华文仿宋" panose="02010600040101010101" pitchFamily="2" charset="-122"/>
              <a:ea typeface="华文仿宋" panose="02010600040101010101" pitchFamily="2" charset="-122"/>
            </a:endParaRPr>
          </a:p>
          <a:p>
            <a:endParaRPr lang="zh-CN" altLang="en-US" sz="2400" dirty="0">
              <a:latin typeface="华文仿宋" panose="02010600040101010101" pitchFamily="2" charset="-122"/>
              <a:ea typeface="华文仿宋" panose="02010600040101010101" pitchFamily="2" charset="-122"/>
            </a:endParaRPr>
          </a:p>
        </p:txBody>
      </p:sp>
    </p:spTree>
    <p:extLst>
      <p:ext uri="{BB962C8B-B14F-4D97-AF65-F5344CB8AC3E}">
        <p14:creationId xmlns:p14="http://schemas.microsoft.com/office/powerpoint/2010/main" val="3206575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038808" y="939972"/>
            <a:ext cx="9591869" cy="4091761"/>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阅读分享</a:t>
            </a:r>
            <a:r>
              <a:rPr lang="en-US" altLang="zh-CN" sz="2800" b="1" dirty="0">
                <a:latin typeface="黑体" panose="02010609060101010101" pitchFamily="49" charset="-122"/>
                <a:ea typeface="黑体" panose="02010609060101010101" pitchFamily="49" charset="-122"/>
              </a:rPr>
              <a:t>】</a:t>
            </a:r>
          </a:p>
          <a:p>
            <a:pPr>
              <a:lnSpc>
                <a:spcPct val="150000"/>
              </a:lnSpc>
            </a:pPr>
            <a:r>
              <a:rPr lang="zh-CN" altLang="en-US" sz="2800" b="1" dirty="0">
                <a:latin typeface="黑体" panose="02010609060101010101" pitchFamily="49" charset="-122"/>
                <a:ea typeface="黑体" panose="02010609060101010101" pitchFamily="49" charset="-122"/>
              </a:rPr>
              <a:t>请以小组为单位分享思维导图制作思路，并接受以下挑战：</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a:t>
            </a:r>
            <a:r>
              <a:rPr lang="en-US" altLang="zh-CN" sz="2400" dirty="0">
                <a:latin typeface="黑体" panose="02010609060101010101" pitchFamily="49" charset="-122"/>
                <a:ea typeface="黑体" panose="02010609060101010101" pitchFamily="49" charset="-122"/>
              </a:rPr>
              <a:t>1.</a:t>
            </a:r>
            <a:r>
              <a:rPr lang="zh-CN" altLang="en-US" sz="2400" dirty="0">
                <a:latin typeface="黑体" panose="02010609060101010101" pitchFamily="49" charset="-122"/>
                <a:ea typeface="黑体" panose="02010609060101010101" pitchFamily="49" charset="-122"/>
              </a:rPr>
              <a:t>抽签选择对手，由对方小组进行提问；</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黑体" panose="02010609060101010101" pitchFamily="49" charset="-122"/>
                <a:ea typeface="黑体" panose="02010609060101010101" pitchFamily="49" charset="-122"/>
              </a:rPr>
              <a:t>    2.</a:t>
            </a:r>
            <a:r>
              <a:rPr lang="zh-CN" altLang="en-US" sz="2400" dirty="0">
                <a:latin typeface="黑体" panose="02010609060101010101" pitchFamily="49" charset="-122"/>
                <a:ea typeface="黑体" panose="02010609060101010101" pitchFamily="49" charset="-122"/>
              </a:rPr>
              <a:t>同上，可以在对方队伍陈述完毕后进行提问。</a:t>
            </a:r>
            <a:endParaRPr lang="en-US" altLang="zh-CN" sz="2400" dirty="0">
              <a:latin typeface="黑体" panose="02010609060101010101" pitchFamily="49" charset="-122"/>
              <a:ea typeface="黑体" panose="02010609060101010101" pitchFamily="49" charset="-122"/>
            </a:endParaRPr>
          </a:p>
          <a:p>
            <a:pPr>
              <a:lnSpc>
                <a:spcPct val="150000"/>
              </a:lnSpc>
            </a:pPr>
            <a:endParaRPr lang="en-US" altLang="zh-CN" sz="2400"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双方提问和回答</a:t>
            </a:r>
            <a:r>
              <a:rPr lang="zh-CN" altLang="en-US" sz="2400">
                <a:latin typeface="黑体" panose="02010609060101010101" pitchFamily="49" charset="-122"/>
                <a:ea typeface="黑体" panose="02010609060101010101" pitchFamily="49" charset="-122"/>
              </a:rPr>
              <a:t>情况将作为额外加分项，</a:t>
            </a:r>
            <a:r>
              <a:rPr lang="zh-CN" altLang="en-US" sz="2400" dirty="0">
                <a:latin typeface="黑体" panose="02010609060101010101" pitchFamily="49" charset="-122"/>
                <a:ea typeface="黑体" panose="02010609060101010101" pitchFamily="49" charset="-122"/>
              </a:rPr>
              <a:t>请注意提问需与文献内容相关，或是文献观点的延申。</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291139846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7" name="文本框 56">
            <a:extLst>
              <a:ext uri="{FF2B5EF4-FFF2-40B4-BE49-F238E27FC236}">
                <a16:creationId xmlns:a16="http://schemas.microsoft.com/office/drawing/2014/main" id="{D72021B9-96B7-416A-AF32-E1BCAF36A9D6}"/>
              </a:ext>
            </a:extLst>
          </p:cNvPr>
          <p:cNvSpPr txBox="1"/>
          <p:nvPr/>
        </p:nvSpPr>
        <p:spPr>
          <a:xfrm>
            <a:off x="521016" y="1158305"/>
            <a:ext cx="11095596" cy="5573321"/>
          </a:xfrm>
          <a:prstGeom prst="rect">
            <a:avLst/>
          </a:prstGeom>
          <a:noFill/>
        </p:spPr>
        <p:txBody>
          <a:bodyPr wrap="square">
            <a:spAutoFit/>
          </a:bodyPr>
          <a:lstStyle/>
          <a:p>
            <a:pPr algn="l">
              <a:lnSpc>
                <a:spcPct val="150000"/>
              </a:lnSpc>
            </a:pPr>
            <a:r>
              <a:rPr lang="zh-CN" altLang="en-US" sz="2400" b="1" dirty="0">
                <a:solidFill>
                  <a:srgbClr val="C00000"/>
                </a:solidFill>
                <a:latin typeface="Calibri Light" panose="020F0302020204030204" pitchFamily="34" charset="0"/>
              </a:rPr>
              <a:t>        </a:t>
            </a:r>
            <a:r>
              <a:rPr lang="zh-CN" altLang="en-US" sz="2400" b="1" dirty="0">
                <a:latin typeface="Calibri Light" panose="020F0302020204030204" pitchFamily="34" charset="0"/>
              </a:rPr>
              <a:t>请大家根据所学内容，尝试编制</a:t>
            </a:r>
            <a:r>
              <a:rPr lang="zh-CN" altLang="en-US" sz="2400" b="1" dirty="0">
                <a:solidFill>
                  <a:srgbClr val="C00000"/>
                </a:solidFill>
                <a:latin typeface="Calibri Light" panose="020F0302020204030204" pitchFamily="34" charset="0"/>
              </a:rPr>
              <a:t>会计事务专业核心课程标准</a:t>
            </a:r>
            <a:r>
              <a:rPr lang="zh-CN" altLang="en-US" sz="2400" b="1" dirty="0">
                <a:latin typeface="Calibri Light" panose="020F0302020204030204" pitchFamily="34" charset="0"/>
              </a:rPr>
              <a:t>，所作要求如下：</a:t>
            </a:r>
            <a:endParaRPr lang="en-US" altLang="zh-CN" sz="2400" b="1" dirty="0">
              <a:latin typeface="Calibri Light" panose="020F0302020204030204" pitchFamily="34" charset="0"/>
            </a:endParaRPr>
          </a:p>
          <a:p>
            <a:pPr indent="457200" algn="l">
              <a:lnSpc>
                <a:spcPct val="150000"/>
              </a:lnSpc>
            </a:pPr>
            <a:r>
              <a:rPr lang="en-US" altLang="zh-CN" sz="2400" dirty="0"/>
              <a:t>1.</a:t>
            </a:r>
            <a:r>
              <a:rPr lang="zh-CN" altLang="en-US" sz="2400" dirty="0"/>
              <a:t>课程标准应至少包括前言（包括课程性质、基本理念、设计思路等）、课程目标、课程内容、实施建议等模块；</a:t>
            </a:r>
            <a:endParaRPr lang="en-US" altLang="zh-CN" sz="2400" dirty="0"/>
          </a:p>
          <a:p>
            <a:pPr indent="457200" algn="l">
              <a:lnSpc>
                <a:spcPct val="150000"/>
              </a:lnSpc>
            </a:pPr>
            <a:r>
              <a:rPr lang="en-US" altLang="zh-CN" sz="2400" dirty="0"/>
              <a:t>2.</a:t>
            </a:r>
            <a:r>
              <a:rPr lang="zh-CN" altLang="en-US" sz="2400" dirty="0"/>
              <a:t>课程标准中应当体现核心素养、课程思政等元素，尤其注意会计专业核心素养、学科课程思政的融入；</a:t>
            </a:r>
            <a:endParaRPr lang="en-US" altLang="zh-CN" sz="2400" dirty="0"/>
          </a:p>
          <a:p>
            <a:pPr indent="457200" algn="l">
              <a:lnSpc>
                <a:spcPct val="150000"/>
              </a:lnSpc>
            </a:pPr>
            <a:r>
              <a:rPr lang="en-US" altLang="zh-CN" sz="2400" dirty="0"/>
              <a:t>3.</a:t>
            </a:r>
            <a:r>
              <a:rPr lang="zh-CN" altLang="en-US" sz="2400" dirty="0"/>
              <a:t>请独立完成作业，严禁抄袭、搬运他人成果。一旦被发现大面积复制、抄袭，一律做</a:t>
            </a:r>
            <a:r>
              <a:rPr lang="en-US" altLang="zh-CN" sz="2400" dirty="0"/>
              <a:t>0</a:t>
            </a:r>
            <a:r>
              <a:rPr lang="zh-CN" altLang="en-US" sz="2400" dirty="0"/>
              <a:t>分处理；</a:t>
            </a:r>
            <a:endParaRPr lang="en-US" altLang="zh-CN" sz="2400" dirty="0"/>
          </a:p>
          <a:p>
            <a:pPr indent="457200" algn="l">
              <a:lnSpc>
                <a:spcPct val="150000"/>
              </a:lnSpc>
            </a:pPr>
            <a:r>
              <a:rPr lang="en-US" altLang="zh-CN" sz="2400" dirty="0"/>
              <a:t>4.</a:t>
            </a:r>
            <a:r>
              <a:rPr lang="zh-CN" altLang="en-US" sz="2400" dirty="0"/>
              <a:t>本项作业为小组作业，完成截止时间为</a:t>
            </a:r>
            <a:r>
              <a:rPr lang="en-US" altLang="zh-CN" sz="2400" dirty="0"/>
              <a:t>17</a:t>
            </a:r>
            <a:r>
              <a:rPr lang="zh-CN" altLang="en-US" sz="2400" dirty="0"/>
              <a:t>周周一（</a:t>
            </a:r>
            <a:r>
              <a:rPr lang="en-US" altLang="zh-CN" sz="2400" dirty="0"/>
              <a:t>12.25</a:t>
            </a:r>
            <a:r>
              <a:rPr lang="zh-CN" altLang="en-US" sz="2400" dirty="0"/>
              <a:t>）</a:t>
            </a:r>
            <a:r>
              <a:rPr lang="zh-CN" altLang="en-US" sz="2400"/>
              <a:t>前。组长需写清小组内每人的实际分工。</a:t>
            </a:r>
            <a:endParaRPr lang="en-US" altLang="zh-CN" sz="2400" dirty="0"/>
          </a:p>
          <a:p>
            <a:pPr indent="457200" algn="l">
              <a:lnSpc>
                <a:spcPct val="150000"/>
              </a:lnSpc>
            </a:pPr>
            <a:r>
              <a:rPr lang="en-US" altLang="zh-CN" sz="2400" dirty="0"/>
              <a:t>5.</a:t>
            </a:r>
            <a:r>
              <a:rPr lang="zh-CN" altLang="en-US" sz="2400" dirty="0"/>
              <a:t>格式见模板。</a:t>
            </a:r>
          </a:p>
        </p:txBody>
      </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zh-CN" altLang="en-US" sz="2800" b="1" dirty="0">
                <a:solidFill>
                  <a:srgbClr val="4276AA"/>
                </a:solidFill>
                <a:cs typeface="+mn-ea"/>
                <a:sym typeface="+mn-lt"/>
              </a:rPr>
              <a:t>课程大作业</a:t>
            </a:r>
            <a:endParaRPr lang="en-US" altLang="zh-CN" sz="2800" b="1" dirty="0">
              <a:solidFill>
                <a:srgbClr val="0070C0"/>
              </a:solidFill>
              <a:cs typeface="+mn-ea"/>
              <a:sym typeface="+mn-lt"/>
            </a:endParaRPr>
          </a:p>
        </p:txBody>
      </p:sp>
    </p:spTree>
    <p:extLst>
      <p:ext uri="{BB962C8B-B14F-4D97-AF65-F5344CB8AC3E}">
        <p14:creationId xmlns:p14="http://schemas.microsoft.com/office/powerpoint/2010/main" val="42527033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a:extLst>
              <a:ext uri="{FF2B5EF4-FFF2-40B4-BE49-F238E27FC236}">
                <a16:creationId xmlns:a16="http://schemas.microsoft.com/office/drawing/2014/main" id="{F84ACE0A-386D-452A-1431-0FB38DEB9D5E}"/>
              </a:ext>
            </a:extLst>
          </p:cNvPr>
          <p:cNvGrpSpPr/>
          <p:nvPr/>
        </p:nvGrpSpPr>
        <p:grpSpPr>
          <a:xfrm>
            <a:off x="1459500" y="4175775"/>
            <a:ext cx="4457238" cy="2362556"/>
            <a:chOff x="3695326" y="2197295"/>
            <a:chExt cx="7764889" cy="4115774"/>
          </a:xfrm>
        </p:grpSpPr>
        <p:grpSp>
          <p:nvGrpSpPr>
            <p:cNvPr id="54" name="组合 53">
              <a:extLst>
                <a:ext uri="{FF2B5EF4-FFF2-40B4-BE49-F238E27FC236}">
                  <a16:creationId xmlns:a16="http://schemas.microsoft.com/office/drawing/2014/main" id="{48B4E8B9-9778-6383-DA27-81CCD4BE1816}"/>
                </a:ext>
              </a:extLst>
            </p:cNvPr>
            <p:cNvGrpSpPr/>
            <p:nvPr/>
          </p:nvGrpSpPr>
          <p:grpSpPr>
            <a:xfrm>
              <a:off x="7695064" y="2197295"/>
              <a:ext cx="3765151" cy="4115774"/>
              <a:chOff x="325006" y="3441219"/>
              <a:chExt cx="2314007" cy="2529495"/>
            </a:xfrm>
          </p:grpSpPr>
          <p:sp>
            <p:nvSpPr>
              <p:cNvPr id="182" name="任意多边形: 形状 181">
                <a:extLst>
                  <a:ext uri="{FF2B5EF4-FFF2-40B4-BE49-F238E27FC236}">
                    <a16:creationId xmlns:a16="http://schemas.microsoft.com/office/drawing/2014/main" id="{8E0DD7E4-B6C2-38B9-0E39-4298E0C1DB8E}"/>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3" name="任意多边形: 形状 182">
                <a:extLst>
                  <a:ext uri="{FF2B5EF4-FFF2-40B4-BE49-F238E27FC236}">
                    <a16:creationId xmlns:a16="http://schemas.microsoft.com/office/drawing/2014/main" id="{DE66D234-EA86-64E6-412C-3B9507D3D46C}"/>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4" name="任意多边形: 形状 183">
                <a:extLst>
                  <a:ext uri="{FF2B5EF4-FFF2-40B4-BE49-F238E27FC236}">
                    <a16:creationId xmlns:a16="http://schemas.microsoft.com/office/drawing/2014/main" id="{8E39B5B9-E4D1-FFD9-BCB9-8DFA46A2813C}"/>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5" name="任意多边形: 形状 184">
                <a:extLst>
                  <a:ext uri="{FF2B5EF4-FFF2-40B4-BE49-F238E27FC236}">
                    <a16:creationId xmlns:a16="http://schemas.microsoft.com/office/drawing/2014/main" id="{BF0D65DB-3864-4A7A-F17D-BBCC0141E309}"/>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186" name="任意多边形: 形状 185">
                <a:extLst>
                  <a:ext uri="{FF2B5EF4-FFF2-40B4-BE49-F238E27FC236}">
                    <a16:creationId xmlns:a16="http://schemas.microsoft.com/office/drawing/2014/main" id="{9DC528CC-75AA-10F9-3A9F-7460B627E63F}"/>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87" name="任意多边形: 形状 186">
                <a:extLst>
                  <a:ext uri="{FF2B5EF4-FFF2-40B4-BE49-F238E27FC236}">
                    <a16:creationId xmlns:a16="http://schemas.microsoft.com/office/drawing/2014/main" id="{394BF592-F700-34FE-5720-ACB4FD2EEFA1}"/>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8" name="任意多边形: 形状 187">
                <a:extLst>
                  <a:ext uri="{FF2B5EF4-FFF2-40B4-BE49-F238E27FC236}">
                    <a16:creationId xmlns:a16="http://schemas.microsoft.com/office/drawing/2014/main" id="{4D562353-55EA-2AAF-B30B-95A9E415F798}"/>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9" name="任意多边形: 形状 188">
                <a:extLst>
                  <a:ext uri="{FF2B5EF4-FFF2-40B4-BE49-F238E27FC236}">
                    <a16:creationId xmlns:a16="http://schemas.microsoft.com/office/drawing/2014/main" id="{069663CE-2834-55DC-C50B-1235D70FCCC1}"/>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0" name="任意多边形: 形状 189">
                <a:extLst>
                  <a:ext uri="{FF2B5EF4-FFF2-40B4-BE49-F238E27FC236}">
                    <a16:creationId xmlns:a16="http://schemas.microsoft.com/office/drawing/2014/main" id="{A0419296-0217-702B-2EE4-F21ACAB7E143}"/>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91" name="任意多边形: 形状 190">
                <a:extLst>
                  <a:ext uri="{FF2B5EF4-FFF2-40B4-BE49-F238E27FC236}">
                    <a16:creationId xmlns:a16="http://schemas.microsoft.com/office/drawing/2014/main" id="{BFCE1509-1523-81A9-B90A-F98626E15095}"/>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2" name="任意多边形: 形状 191">
                <a:extLst>
                  <a:ext uri="{FF2B5EF4-FFF2-40B4-BE49-F238E27FC236}">
                    <a16:creationId xmlns:a16="http://schemas.microsoft.com/office/drawing/2014/main" id="{ED98552D-6A3C-6F5C-EBFD-B926FF132CA1}"/>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3" name="任意多边形: 形状 192">
                <a:extLst>
                  <a:ext uri="{FF2B5EF4-FFF2-40B4-BE49-F238E27FC236}">
                    <a16:creationId xmlns:a16="http://schemas.microsoft.com/office/drawing/2014/main" id="{4FE71700-FB24-D7FE-FF10-B70027E395CD}"/>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4" name="任意多边形: 形状 193">
                <a:extLst>
                  <a:ext uri="{FF2B5EF4-FFF2-40B4-BE49-F238E27FC236}">
                    <a16:creationId xmlns:a16="http://schemas.microsoft.com/office/drawing/2014/main" id="{AD5597CB-B586-3A2D-0311-21A54B2DA242}"/>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5" name="任意多边形: 形状 194">
                <a:extLst>
                  <a:ext uri="{FF2B5EF4-FFF2-40B4-BE49-F238E27FC236}">
                    <a16:creationId xmlns:a16="http://schemas.microsoft.com/office/drawing/2014/main" id="{D2517011-27B6-9F47-31EB-260CFE32ECCE}"/>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6" name="任意多边形: 形状 195">
                <a:extLst>
                  <a:ext uri="{FF2B5EF4-FFF2-40B4-BE49-F238E27FC236}">
                    <a16:creationId xmlns:a16="http://schemas.microsoft.com/office/drawing/2014/main" id="{A65FD944-EFA6-E63C-A23A-BBF5988D0B06}"/>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7" name="任意多边形: 形状 196">
                <a:extLst>
                  <a:ext uri="{FF2B5EF4-FFF2-40B4-BE49-F238E27FC236}">
                    <a16:creationId xmlns:a16="http://schemas.microsoft.com/office/drawing/2014/main" id="{AE195A95-43FE-D07E-6B67-3EDB1547CD68}"/>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8" name="任意多边形: 形状 197">
                <a:extLst>
                  <a:ext uri="{FF2B5EF4-FFF2-40B4-BE49-F238E27FC236}">
                    <a16:creationId xmlns:a16="http://schemas.microsoft.com/office/drawing/2014/main" id="{E47F3932-6B86-1196-F6C1-F4A9E7071218}"/>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99" name="任意多边形: 形状 198">
                <a:extLst>
                  <a:ext uri="{FF2B5EF4-FFF2-40B4-BE49-F238E27FC236}">
                    <a16:creationId xmlns:a16="http://schemas.microsoft.com/office/drawing/2014/main" id="{AED409FF-7B81-1EDD-880E-9B3B1C514317}"/>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0" name="任意多边形: 形状 199">
                <a:extLst>
                  <a:ext uri="{FF2B5EF4-FFF2-40B4-BE49-F238E27FC236}">
                    <a16:creationId xmlns:a16="http://schemas.microsoft.com/office/drawing/2014/main" id="{809C649B-D96C-C993-977D-B48AF7A97950}"/>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1" name="任意多边形: 形状 200">
                <a:extLst>
                  <a:ext uri="{FF2B5EF4-FFF2-40B4-BE49-F238E27FC236}">
                    <a16:creationId xmlns:a16="http://schemas.microsoft.com/office/drawing/2014/main" id="{CFE0A349-FBF2-B8DE-3B6A-B86CF0D6C897}"/>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2" name="任意多边形: 形状 201">
                <a:extLst>
                  <a:ext uri="{FF2B5EF4-FFF2-40B4-BE49-F238E27FC236}">
                    <a16:creationId xmlns:a16="http://schemas.microsoft.com/office/drawing/2014/main" id="{A42455BD-0E9A-F309-6AB3-29F5730A51D7}"/>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3" name="任意多边形: 形状 202">
                <a:extLst>
                  <a:ext uri="{FF2B5EF4-FFF2-40B4-BE49-F238E27FC236}">
                    <a16:creationId xmlns:a16="http://schemas.microsoft.com/office/drawing/2014/main" id="{FA7AF783-A8D6-C691-9047-29818C41BF5B}"/>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4" name="任意多边形: 形状 203">
                <a:extLst>
                  <a:ext uri="{FF2B5EF4-FFF2-40B4-BE49-F238E27FC236}">
                    <a16:creationId xmlns:a16="http://schemas.microsoft.com/office/drawing/2014/main" id="{F78596E4-514B-5828-A955-CB3612397249}"/>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5" name="任意多边形: 形状 204">
                <a:extLst>
                  <a:ext uri="{FF2B5EF4-FFF2-40B4-BE49-F238E27FC236}">
                    <a16:creationId xmlns:a16="http://schemas.microsoft.com/office/drawing/2014/main" id="{BC21AA76-5574-1E1C-96DC-A5436EBC3DE2}"/>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6" name="任意多边形: 形状 205">
                <a:extLst>
                  <a:ext uri="{FF2B5EF4-FFF2-40B4-BE49-F238E27FC236}">
                    <a16:creationId xmlns:a16="http://schemas.microsoft.com/office/drawing/2014/main" id="{AA329847-3111-B38D-EAA3-BA16F42AA129}"/>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7" name="任意多边形: 形状 206">
                <a:extLst>
                  <a:ext uri="{FF2B5EF4-FFF2-40B4-BE49-F238E27FC236}">
                    <a16:creationId xmlns:a16="http://schemas.microsoft.com/office/drawing/2014/main" id="{A8BEA85B-D6D9-5015-ED0D-D702DBB7B15F}"/>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8" name="任意多边形: 形状 207">
                <a:extLst>
                  <a:ext uri="{FF2B5EF4-FFF2-40B4-BE49-F238E27FC236}">
                    <a16:creationId xmlns:a16="http://schemas.microsoft.com/office/drawing/2014/main" id="{963C5395-D28A-33DB-86A1-A683940761F0}"/>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9" name="任意多边形: 形状 208">
                <a:extLst>
                  <a:ext uri="{FF2B5EF4-FFF2-40B4-BE49-F238E27FC236}">
                    <a16:creationId xmlns:a16="http://schemas.microsoft.com/office/drawing/2014/main" id="{0F0AFD00-B9AF-FB5E-7D41-3CAB51DCA5FB}"/>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10" name="任意多边形: 形状 209">
                <a:extLst>
                  <a:ext uri="{FF2B5EF4-FFF2-40B4-BE49-F238E27FC236}">
                    <a16:creationId xmlns:a16="http://schemas.microsoft.com/office/drawing/2014/main" id="{B301F04A-D1D7-2553-B070-563C221AB0A0}"/>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211" name="任意多边形: 形状 210">
                <a:extLst>
                  <a:ext uri="{FF2B5EF4-FFF2-40B4-BE49-F238E27FC236}">
                    <a16:creationId xmlns:a16="http://schemas.microsoft.com/office/drawing/2014/main" id="{18A961BD-962F-E5C8-A03B-0D5642242A3B}"/>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2" name="任意多边形: 形状 211">
                <a:extLst>
                  <a:ext uri="{FF2B5EF4-FFF2-40B4-BE49-F238E27FC236}">
                    <a16:creationId xmlns:a16="http://schemas.microsoft.com/office/drawing/2014/main" id="{6660CF78-DC46-0E75-9853-EFBA7EAD5430}"/>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13" name="任意多边形: 形状 212">
                <a:extLst>
                  <a:ext uri="{FF2B5EF4-FFF2-40B4-BE49-F238E27FC236}">
                    <a16:creationId xmlns:a16="http://schemas.microsoft.com/office/drawing/2014/main" id="{24E23261-0EFA-C12F-398A-EB2E0D142494}"/>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4" name="任意多边形: 形状 213">
                <a:extLst>
                  <a:ext uri="{FF2B5EF4-FFF2-40B4-BE49-F238E27FC236}">
                    <a16:creationId xmlns:a16="http://schemas.microsoft.com/office/drawing/2014/main" id="{163F882A-55B3-7845-61B9-3954CBDBD154}"/>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15" name="任意多边形: 形状 214">
                <a:extLst>
                  <a:ext uri="{FF2B5EF4-FFF2-40B4-BE49-F238E27FC236}">
                    <a16:creationId xmlns:a16="http://schemas.microsoft.com/office/drawing/2014/main" id="{2C77DE19-F837-9321-08D1-5651A8E68B9F}"/>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216" name="任意多边形: 形状 215">
                <a:extLst>
                  <a:ext uri="{FF2B5EF4-FFF2-40B4-BE49-F238E27FC236}">
                    <a16:creationId xmlns:a16="http://schemas.microsoft.com/office/drawing/2014/main" id="{5F7370F0-AE0A-17A1-CC62-D39A906F4A51}"/>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7" name="任意多边形: 形状 216">
                <a:extLst>
                  <a:ext uri="{FF2B5EF4-FFF2-40B4-BE49-F238E27FC236}">
                    <a16:creationId xmlns:a16="http://schemas.microsoft.com/office/drawing/2014/main" id="{312D3C9E-2550-1CCB-42CB-1A126867336E}"/>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218" name="任意多边形: 形状 217">
                <a:extLst>
                  <a:ext uri="{FF2B5EF4-FFF2-40B4-BE49-F238E27FC236}">
                    <a16:creationId xmlns:a16="http://schemas.microsoft.com/office/drawing/2014/main" id="{1EDA4261-FB1E-6415-B782-89112B53AA0B}"/>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9" name="任意多边形: 形状 218">
                <a:extLst>
                  <a:ext uri="{FF2B5EF4-FFF2-40B4-BE49-F238E27FC236}">
                    <a16:creationId xmlns:a16="http://schemas.microsoft.com/office/drawing/2014/main" id="{065E4B60-593F-AB82-787F-1716C5481E36}"/>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20" name="任意多边形: 形状 219">
                <a:extLst>
                  <a:ext uri="{FF2B5EF4-FFF2-40B4-BE49-F238E27FC236}">
                    <a16:creationId xmlns:a16="http://schemas.microsoft.com/office/drawing/2014/main" id="{AB0D6F77-3906-7A46-9F7C-B13E4280F9BA}"/>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21" name="任意多边形: 形状 220">
                <a:extLst>
                  <a:ext uri="{FF2B5EF4-FFF2-40B4-BE49-F238E27FC236}">
                    <a16:creationId xmlns:a16="http://schemas.microsoft.com/office/drawing/2014/main" id="{A5D940E1-D6D7-D544-D107-BC48FA3B5547}"/>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31" name="任意多边形: 形状 230">
                <a:extLst>
                  <a:ext uri="{FF2B5EF4-FFF2-40B4-BE49-F238E27FC236}">
                    <a16:creationId xmlns:a16="http://schemas.microsoft.com/office/drawing/2014/main" id="{B0A8BF58-D91C-80C2-0131-142BBE9AD21A}"/>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32" name="任意多边形: 形状 231">
                <a:extLst>
                  <a:ext uri="{FF2B5EF4-FFF2-40B4-BE49-F238E27FC236}">
                    <a16:creationId xmlns:a16="http://schemas.microsoft.com/office/drawing/2014/main" id="{805F8821-6623-403E-0CD6-79CD1C6E0C77}"/>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33" name="任意多边形: 形状 232">
                <a:extLst>
                  <a:ext uri="{FF2B5EF4-FFF2-40B4-BE49-F238E27FC236}">
                    <a16:creationId xmlns:a16="http://schemas.microsoft.com/office/drawing/2014/main" id="{C63818CF-826C-5BBA-D5C0-FEFFDE79D088}"/>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8" name="任意多边形: 形状 287">
                <a:extLst>
                  <a:ext uri="{FF2B5EF4-FFF2-40B4-BE49-F238E27FC236}">
                    <a16:creationId xmlns:a16="http://schemas.microsoft.com/office/drawing/2014/main" id="{76796B59-9A67-210C-75C9-B8068874987D}"/>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89" name="任意多边形: 形状 288">
                <a:extLst>
                  <a:ext uri="{FF2B5EF4-FFF2-40B4-BE49-F238E27FC236}">
                    <a16:creationId xmlns:a16="http://schemas.microsoft.com/office/drawing/2014/main" id="{DD60CF39-161E-21FB-AB5D-C2D814BB6C57}"/>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90" name="任意多边形: 形状 289">
                <a:extLst>
                  <a:ext uri="{FF2B5EF4-FFF2-40B4-BE49-F238E27FC236}">
                    <a16:creationId xmlns:a16="http://schemas.microsoft.com/office/drawing/2014/main" id="{E7881391-4562-AA3F-0444-AD5FC81299E9}"/>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91" name="任意多边形: 形状 290">
                <a:extLst>
                  <a:ext uri="{FF2B5EF4-FFF2-40B4-BE49-F238E27FC236}">
                    <a16:creationId xmlns:a16="http://schemas.microsoft.com/office/drawing/2014/main" id="{1FA0D1DF-6AEB-54B5-061F-28C3104877C8}"/>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2" name="任意多边形: 形状 291">
                <a:extLst>
                  <a:ext uri="{FF2B5EF4-FFF2-40B4-BE49-F238E27FC236}">
                    <a16:creationId xmlns:a16="http://schemas.microsoft.com/office/drawing/2014/main" id="{F9D03117-BC13-0413-F6D1-CFF7C1366E9C}"/>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93" name="任意多边形: 形状 292">
                <a:extLst>
                  <a:ext uri="{FF2B5EF4-FFF2-40B4-BE49-F238E27FC236}">
                    <a16:creationId xmlns:a16="http://schemas.microsoft.com/office/drawing/2014/main" id="{6576A1DC-38B2-CC67-81C0-4C7E82093FA5}"/>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94" name="任意多边形: 形状 293">
                <a:extLst>
                  <a:ext uri="{FF2B5EF4-FFF2-40B4-BE49-F238E27FC236}">
                    <a16:creationId xmlns:a16="http://schemas.microsoft.com/office/drawing/2014/main" id="{6A62977F-719A-3E00-6C00-28C6C4619920}"/>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295" name="任意多边形: 形状 294">
                <a:extLst>
                  <a:ext uri="{FF2B5EF4-FFF2-40B4-BE49-F238E27FC236}">
                    <a16:creationId xmlns:a16="http://schemas.microsoft.com/office/drawing/2014/main" id="{EF7EBA7C-9E5A-7A85-C342-D9D6682748D5}"/>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96" name="任意多边形: 形状 295">
                <a:extLst>
                  <a:ext uri="{FF2B5EF4-FFF2-40B4-BE49-F238E27FC236}">
                    <a16:creationId xmlns:a16="http://schemas.microsoft.com/office/drawing/2014/main" id="{7440D13E-95D0-4175-B53A-6CFBAACCDDC5}"/>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297" name="任意多边形: 形状 296">
                <a:extLst>
                  <a:ext uri="{FF2B5EF4-FFF2-40B4-BE49-F238E27FC236}">
                    <a16:creationId xmlns:a16="http://schemas.microsoft.com/office/drawing/2014/main" id="{B923AD5D-4911-48EE-0ECD-9D0EB8C28B6B}"/>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8" name="任意多边形: 形状 297">
                <a:extLst>
                  <a:ext uri="{FF2B5EF4-FFF2-40B4-BE49-F238E27FC236}">
                    <a16:creationId xmlns:a16="http://schemas.microsoft.com/office/drawing/2014/main" id="{24B27B34-9B06-3A83-79AD-0BA8A06D436C}"/>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99" name="任意多边形: 形状 298">
                <a:extLst>
                  <a:ext uri="{FF2B5EF4-FFF2-40B4-BE49-F238E27FC236}">
                    <a16:creationId xmlns:a16="http://schemas.microsoft.com/office/drawing/2014/main" id="{15E577E8-2A64-5089-0782-9EB8B7D1DB9D}"/>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300" name="任意多边形: 形状 299">
                <a:extLst>
                  <a:ext uri="{FF2B5EF4-FFF2-40B4-BE49-F238E27FC236}">
                    <a16:creationId xmlns:a16="http://schemas.microsoft.com/office/drawing/2014/main" id="{A9572B1C-7A76-B81C-6DD3-0F60A94815AB}"/>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301" name="任意多边形: 形状 300">
                <a:extLst>
                  <a:ext uri="{FF2B5EF4-FFF2-40B4-BE49-F238E27FC236}">
                    <a16:creationId xmlns:a16="http://schemas.microsoft.com/office/drawing/2014/main" id="{2F04A282-0A31-BA7A-3BC7-7C0D797B31F2}"/>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55" name="组合 54">
              <a:extLst>
                <a:ext uri="{FF2B5EF4-FFF2-40B4-BE49-F238E27FC236}">
                  <a16:creationId xmlns:a16="http://schemas.microsoft.com/office/drawing/2014/main" id="{406797AD-F520-AEEB-4F08-63AD47A36677}"/>
                </a:ext>
              </a:extLst>
            </p:cNvPr>
            <p:cNvGrpSpPr/>
            <p:nvPr/>
          </p:nvGrpSpPr>
          <p:grpSpPr>
            <a:xfrm>
              <a:off x="3695326" y="2526600"/>
              <a:ext cx="3765151" cy="3780096"/>
              <a:chOff x="1679390" y="821039"/>
              <a:chExt cx="2313990" cy="2323175"/>
            </a:xfrm>
          </p:grpSpPr>
          <p:sp>
            <p:nvSpPr>
              <p:cNvPr id="56" name="任意多边形: 形状 55">
                <a:extLst>
                  <a:ext uri="{FF2B5EF4-FFF2-40B4-BE49-F238E27FC236}">
                    <a16:creationId xmlns:a16="http://schemas.microsoft.com/office/drawing/2014/main" id="{71ECF52D-AB63-BE39-7FA7-15F1F6275632}"/>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065BC526-B2C0-44A5-60D0-2B8DC6C907B3}"/>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48160ECE-383F-0D8D-2666-36835B7AA817}"/>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35004891-6AE8-F4A9-6767-01AD0F47A26C}"/>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D59D75AD-191F-3606-DD51-1DAA4021B476}"/>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B5B6482-DC2B-CB71-BE17-89699FF8B671}"/>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2134066B-9243-44F5-B9D2-6373B4FBE509}"/>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2D2CDE73-BF8E-C5BB-7C17-6C28137C1B23}"/>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E64B5FBC-CB0F-F3D3-2040-481A51C010E9}"/>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215244F9-B243-E486-02FD-6EDB9FF66DD4}"/>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F9A6540E-B94F-C0F6-65AD-EAFEEA44B784}"/>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EEDC0F1C-5CEB-B66C-6A0C-3486D3EF0918}"/>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55158577-1E63-9FCC-7DE5-22C379EB3942}"/>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A0E649B1-5AA1-25A5-26BE-B3F169AD7C9D}"/>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24ECBCC1-DBAF-C8E4-23E3-1B25CBD5DA71}"/>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407367ED-FB48-DA0B-B814-F756400B3538}"/>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2" name="任意多边形: 形状 71">
                <a:extLst>
                  <a:ext uri="{FF2B5EF4-FFF2-40B4-BE49-F238E27FC236}">
                    <a16:creationId xmlns:a16="http://schemas.microsoft.com/office/drawing/2014/main" id="{1516AA1A-8FE9-7BD9-43C5-81BE602E5D18}"/>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73" name="任意多边形: 形状 72">
                <a:extLst>
                  <a:ext uri="{FF2B5EF4-FFF2-40B4-BE49-F238E27FC236}">
                    <a16:creationId xmlns:a16="http://schemas.microsoft.com/office/drawing/2014/main" id="{EE674769-D656-FADD-FB46-67F1A33DB0AE}"/>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4" name="任意多边形: 形状 73">
                <a:extLst>
                  <a:ext uri="{FF2B5EF4-FFF2-40B4-BE49-F238E27FC236}">
                    <a16:creationId xmlns:a16="http://schemas.microsoft.com/office/drawing/2014/main" id="{9CA402DC-CF0F-B42C-7757-67C21D471467}"/>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5" name="任意多边形: 形状 74">
                <a:extLst>
                  <a:ext uri="{FF2B5EF4-FFF2-40B4-BE49-F238E27FC236}">
                    <a16:creationId xmlns:a16="http://schemas.microsoft.com/office/drawing/2014/main" id="{7D92824E-4584-AAAE-E924-0DFC65322561}"/>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3" name="任意多边形: 形状 82">
                <a:extLst>
                  <a:ext uri="{FF2B5EF4-FFF2-40B4-BE49-F238E27FC236}">
                    <a16:creationId xmlns:a16="http://schemas.microsoft.com/office/drawing/2014/main" id="{A0B56160-2A4F-162B-B793-BB996003D330}"/>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1" name="任意多边形: 形状 140">
                <a:extLst>
                  <a:ext uri="{FF2B5EF4-FFF2-40B4-BE49-F238E27FC236}">
                    <a16:creationId xmlns:a16="http://schemas.microsoft.com/office/drawing/2014/main" id="{0F391B61-49A1-97CA-7EDF-66DF0AD944F0}"/>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2" name="任意多边形: 形状 141">
                <a:extLst>
                  <a:ext uri="{FF2B5EF4-FFF2-40B4-BE49-F238E27FC236}">
                    <a16:creationId xmlns:a16="http://schemas.microsoft.com/office/drawing/2014/main" id="{CE305FCD-7DCA-529A-AA1D-D6E20EAE7AB1}"/>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3" name="任意多边形: 形状 142">
                <a:extLst>
                  <a:ext uri="{FF2B5EF4-FFF2-40B4-BE49-F238E27FC236}">
                    <a16:creationId xmlns:a16="http://schemas.microsoft.com/office/drawing/2014/main" id="{F3F38B17-2650-EC61-4D7E-061086388063}"/>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4" name="任意多边形: 形状 143">
                <a:extLst>
                  <a:ext uri="{FF2B5EF4-FFF2-40B4-BE49-F238E27FC236}">
                    <a16:creationId xmlns:a16="http://schemas.microsoft.com/office/drawing/2014/main" id="{AA85ABB4-F68C-83DA-AAA0-0DB1B4D740C3}"/>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5" name="任意多边形: 形状 144">
                <a:extLst>
                  <a:ext uri="{FF2B5EF4-FFF2-40B4-BE49-F238E27FC236}">
                    <a16:creationId xmlns:a16="http://schemas.microsoft.com/office/drawing/2014/main" id="{36451C91-28EE-0922-D9B2-363BCED67524}"/>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6" name="任意多边形: 形状 145">
                <a:extLst>
                  <a:ext uri="{FF2B5EF4-FFF2-40B4-BE49-F238E27FC236}">
                    <a16:creationId xmlns:a16="http://schemas.microsoft.com/office/drawing/2014/main" id="{535F93D6-3752-E325-F038-C57C425FC75B}"/>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7" name="任意多边形: 形状 146">
                <a:extLst>
                  <a:ext uri="{FF2B5EF4-FFF2-40B4-BE49-F238E27FC236}">
                    <a16:creationId xmlns:a16="http://schemas.microsoft.com/office/drawing/2014/main" id="{AC8EB037-998A-9B69-247D-557756AC81AC}"/>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B2DD0AD6-D133-A28E-FA2F-2D161EC00CFF}"/>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49" name="任意多边形: 形状 148">
                <a:extLst>
                  <a:ext uri="{FF2B5EF4-FFF2-40B4-BE49-F238E27FC236}">
                    <a16:creationId xmlns:a16="http://schemas.microsoft.com/office/drawing/2014/main" id="{B260BF18-1687-7DD2-DCCD-6C647FF77A4A}"/>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B6B9F12C-90CA-D184-1E73-369BF5AC3F1B}"/>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51" name="任意多边形: 形状 150">
                <a:extLst>
                  <a:ext uri="{FF2B5EF4-FFF2-40B4-BE49-F238E27FC236}">
                    <a16:creationId xmlns:a16="http://schemas.microsoft.com/office/drawing/2014/main" id="{080FD576-D385-0255-FECD-A5360214F80C}"/>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2" name="任意多边形: 形状 151">
                <a:extLst>
                  <a:ext uri="{FF2B5EF4-FFF2-40B4-BE49-F238E27FC236}">
                    <a16:creationId xmlns:a16="http://schemas.microsoft.com/office/drawing/2014/main" id="{0D9E7E03-94B2-E5FB-BC14-9032F58D4F78}"/>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3" name="任意多边形: 形状 152">
                <a:extLst>
                  <a:ext uri="{FF2B5EF4-FFF2-40B4-BE49-F238E27FC236}">
                    <a16:creationId xmlns:a16="http://schemas.microsoft.com/office/drawing/2014/main" id="{3C1CCF6E-8D25-6A49-5B1A-0EDF1D8729A1}"/>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5825D73B-25E0-8D4B-2172-C6F6DB1662C7}"/>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5" name="任意多边形: 形状 154">
                <a:extLst>
                  <a:ext uri="{FF2B5EF4-FFF2-40B4-BE49-F238E27FC236}">
                    <a16:creationId xmlns:a16="http://schemas.microsoft.com/office/drawing/2014/main" id="{DE191FDD-8EA4-956D-2F7B-9364D5A9900C}"/>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3F04765C-0D65-7503-4436-D43F2C7D759A}"/>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57" name="任意多边形: 形状 156">
                <a:extLst>
                  <a:ext uri="{FF2B5EF4-FFF2-40B4-BE49-F238E27FC236}">
                    <a16:creationId xmlns:a16="http://schemas.microsoft.com/office/drawing/2014/main" id="{B08616AD-7591-FFA9-2F1E-DEFCCF8E3665}"/>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58" name="任意多边形: 形状 157">
                <a:extLst>
                  <a:ext uri="{FF2B5EF4-FFF2-40B4-BE49-F238E27FC236}">
                    <a16:creationId xmlns:a16="http://schemas.microsoft.com/office/drawing/2014/main" id="{50A3923A-3265-0F9D-AC7D-12EA5BA7B71D}"/>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59" name="任意多边形: 形状 158">
                <a:extLst>
                  <a:ext uri="{FF2B5EF4-FFF2-40B4-BE49-F238E27FC236}">
                    <a16:creationId xmlns:a16="http://schemas.microsoft.com/office/drawing/2014/main" id="{6CD9041B-2D50-EB88-A4BF-46529874E504}"/>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60" name="任意多边形: 形状 159">
                <a:extLst>
                  <a:ext uri="{FF2B5EF4-FFF2-40B4-BE49-F238E27FC236}">
                    <a16:creationId xmlns:a16="http://schemas.microsoft.com/office/drawing/2014/main" id="{D15B59B5-20B4-0CFC-272B-0AFDF3F75C8F}"/>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1" name="任意多边形: 形状 160">
                <a:extLst>
                  <a:ext uri="{FF2B5EF4-FFF2-40B4-BE49-F238E27FC236}">
                    <a16:creationId xmlns:a16="http://schemas.microsoft.com/office/drawing/2014/main" id="{2B974FF4-2C7D-68BB-30CC-05CD4AFAE322}"/>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DA1AEA63-C64D-0FE0-DEEA-45BDF2EEC2D2}"/>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163" name="任意多边形: 形状 162">
                <a:extLst>
                  <a:ext uri="{FF2B5EF4-FFF2-40B4-BE49-F238E27FC236}">
                    <a16:creationId xmlns:a16="http://schemas.microsoft.com/office/drawing/2014/main" id="{CBA5D517-C109-4468-ABDB-CE1115F29BDC}"/>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64" name="任意多边形: 形状 163">
                <a:extLst>
                  <a:ext uri="{FF2B5EF4-FFF2-40B4-BE49-F238E27FC236}">
                    <a16:creationId xmlns:a16="http://schemas.microsoft.com/office/drawing/2014/main" id="{0774C793-B9A8-7D5A-C88F-391865D173CF}"/>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165" name="任意多边形: 形状 164">
                <a:extLst>
                  <a:ext uri="{FF2B5EF4-FFF2-40B4-BE49-F238E27FC236}">
                    <a16:creationId xmlns:a16="http://schemas.microsoft.com/office/drawing/2014/main" id="{1755AF8F-B08B-A2AB-0F95-35CCD37BD543}"/>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6" name="任意多边形: 形状 165">
                <a:extLst>
                  <a:ext uri="{FF2B5EF4-FFF2-40B4-BE49-F238E27FC236}">
                    <a16:creationId xmlns:a16="http://schemas.microsoft.com/office/drawing/2014/main" id="{521FBE61-DB85-A109-925E-5EE73D9D80E9}"/>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167" name="任意多边形: 形状 166">
                <a:extLst>
                  <a:ext uri="{FF2B5EF4-FFF2-40B4-BE49-F238E27FC236}">
                    <a16:creationId xmlns:a16="http://schemas.microsoft.com/office/drawing/2014/main" id="{5136926D-03D3-8509-C80C-5044B3BF7EFF}"/>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68" name="任意多边形: 形状 167">
                <a:extLst>
                  <a:ext uri="{FF2B5EF4-FFF2-40B4-BE49-F238E27FC236}">
                    <a16:creationId xmlns:a16="http://schemas.microsoft.com/office/drawing/2014/main" id="{E537168E-456E-3304-079C-5B5E47D0EC0E}"/>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69" name="任意多边形: 形状 168">
                <a:extLst>
                  <a:ext uri="{FF2B5EF4-FFF2-40B4-BE49-F238E27FC236}">
                    <a16:creationId xmlns:a16="http://schemas.microsoft.com/office/drawing/2014/main" id="{311DF634-C8FE-28CF-A9B8-CD317A146DC1}"/>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0" name="任意多边形: 形状 169">
                <a:extLst>
                  <a:ext uri="{FF2B5EF4-FFF2-40B4-BE49-F238E27FC236}">
                    <a16:creationId xmlns:a16="http://schemas.microsoft.com/office/drawing/2014/main" id="{538305E7-C1DF-B77E-380A-F8CFF3DFBD7B}"/>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1" name="任意多边形: 形状 170">
                <a:extLst>
                  <a:ext uri="{FF2B5EF4-FFF2-40B4-BE49-F238E27FC236}">
                    <a16:creationId xmlns:a16="http://schemas.microsoft.com/office/drawing/2014/main" id="{A54982FA-34FD-6BCB-FF3C-1072C6DDB9F0}"/>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72" name="任意多边形: 形状 171">
                <a:extLst>
                  <a:ext uri="{FF2B5EF4-FFF2-40B4-BE49-F238E27FC236}">
                    <a16:creationId xmlns:a16="http://schemas.microsoft.com/office/drawing/2014/main" id="{11E34509-D885-9162-3739-33FD8D859CF1}"/>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3" name="任意多边形: 形状 172">
                <a:extLst>
                  <a:ext uri="{FF2B5EF4-FFF2-40B4-BE49-F238E27FC236}">
                    <a16:creationId xmlns:a16="http://schemas.microsoft.com/office/drawing/2014/main" id="{B64FDCE0-D87F-77AE-8E04-D5664517C87E}"/>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4" name="任意多边形: 形状 173">
                <a:extLst>
                  <a:ext uri="{FF2B5EF4-FFF2-40B4-BE49-F238E27FC236}">
                    <a16:creationId xmlns:a16="http://schemas.microsoft.com/office/drawing/2014/main" id="{D3BC6845-56A1-9A34-8CCE-E8B534F09A4E}"/>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75" name="任意多边形: 形状 174">
                <a:extLst>
                  <a:ext uri="{FF2B5EF4-FFF2-40B4-BE49-F238E27FC236}">
                    <a16:creationId xmlns:a16="http://schemas.microsoft.com/office/drawing/2014/main" id="{C2B70956-9266-3779-FBED-C093B496D36F}"/>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6" name="任意多边形: 形状 175">
                <a:extLst>
                  <a:ext uri="{FF2B5EF4-FFF2-40B4-BE49-F238E27FC236}">
                    <a16:creationId xmlns:a16="http://schemas.microsoft.com/office/drawing/2014/main" id="{C74E9F7B-4758-D991-0E3F-70592D81844B}"/>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7" name="任意多边形: 形状 176">
                <a:extLst>
                  <a:ext uri="{FF2B5EF4-FFF2-40B4-BE49-F238E27FC236}">
                    <a16:creationId xmlns:a16="http://schemas.microsoft.com/office/drawing/2014/main" id="{4EC8A008-08CA-B17A-89FF-9E98041EDF32}"/>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8" name="任意多边形: 形状 177">
                <a:extLst>
                  <a:ext uri="{FF2B5EF4-FFF2-40B4-BE49-F238E27FC236}">
                    <a16:creationId xmlns:a16="http://schemas.microsoft.com/office/drawing/2014/main" id="{A5E4FE6E-12AF-EAEC-A492-3332FE3AD670}"/>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9" name="任意多边形: 形状 178">
                <a:extLst>
                  <a:ext uri="{FF2B5EF4-FFF2-40B4-BE49-F238E27FC236}">
                    <a16:creationId xmlns:a16="http://schemas.microsoft.com/office/drawing/2014/main" id="{8667DD5F-1721-9297-1569-54B58B6B9522}"/>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80" name="任意多边形: 形状 179">
                <a:extLst>
                  <a:ext uri="{FF2B5EF4-FFF2-40B4-BE49-F238E27FC236}">
                    <a16:creationId xmlns:a16="http://schemas.microsoft.com/office/drawing/2014/main" id="{A1F5A2AA-76D5-DBA4-791D-97BD128694BA}"/>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1" name="任意多边形: 形状 180">
                <a:extLst>
                  <a:ext uri="{FF2B5EF4-FFF2-40B4-BE49-F238E27FC236}">
                    <a16:creationId xmlns:a16="http://schemas.microsoft.com/office/drawing/2014/main" id="{4C85940C-7F0B-0934-E839-472670A91F93}"/>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sp>
        <p:nvSpPr>
          <p:cNvPr id="24" name="任意多边形: 形状 23">
            <a:extLst>
              <a:ext uri="{FF2B5EF4-FFF2-40B4-BE49-F238E27FC236}">
                <a16:creationId xmlns:a16="http://schemas.microsoft.com/office/drawing/2014/main" id="{F3452F50-5B36-4634-1CEA-3097601B088C}"/>
              </a:ext>
            </a:extLst>
          </p:cNvPr>
          <p:cNvSpPr/>
          <p:nvPr/>
        </p:nvSpPr>
        <p:spPr>
          <a:xfrm>
            <a:off x="0" y="1"/>
            <a:ext cx="3407576" cy="1444439"/>
          </a:xfrm>
          <a:custGeom>
            <a:avLst/>
            <a:gdLst>
              <a:gd name="connsiteX0" fmla="*/ 0 w 3407576"/>
              <a:gd name="connsiteY0" fmla="*/ 0 h 1444439"/>
              <a:gd name="connsiteX1" fmla="*/ 3407576 w 3407576"/>
              <a:gd name="connsiteY1" fmla="*/ 0 h 1444439"/>
              <a:gd name="connsiteX2" fmla="*/ 3333657 w 3407576"/>
              <a:gd name="connsiteY2" fmla="*/ 7510 h 1444439"/>
              <a:gd name="connsiteX3" fmla="*/ 1219200 w 3407576"/>
              <a:gd name="connsiteY3" fmla="*/ 355600 h 1444439"/>
              <a:gd name="connsiteX4" fmla="*/ 1003300 w 3407576"/>
              <a:gd name="connsiteY4" fmla="*/ 977900 h 1444439"/>
              <a:gd name="connsiteX5" fmla="*/ 165695 w 3407576"/>
              <a:gd name="connsiteY5" fmla="*/ 1386284 h 1444439"/>
              <a:gd name="connsiteX6" fmla="*/ 0 w 3407576"/>
              <a:gd name="connsiteY6" fmla="*/ 1444439 h 144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576" h="1444439">
                <a:moveTo>
                  <a:pt x="0" y="0"/>
                </a:moveTo>
                <a:lnTo>
                  <a:pt x="3407576" y="0"/>
                </a:lnTo>
                <a:lnTo>
                  <a:pt x="3333657" y="7510"/>
                </a:lnTo>
                <a:cubicBezTo>
                  <a:pt x="2540314" y="79986"/>
                  <a:pt x="1528498" y="131498"/>
                  <a:pt x="1219200" y="355600"/>
                </a:cubicBezTo>
                <a:cubicBezTo>
                  <a:pt x="865717" y="611717"/>
                  <a:pt x="1238250" y="785283"/>
                  <a:pt x="1003300" y="977900"/>
                </a:cubicBezTo>
                <a:cubicBezTo>
                  <a:pt x="827088" y="1122363"/>
                  <a:pt x="513953" y="1258491"/>
                  <a:pt x="165695" y="1386284"/>
                </a:cubicBezTo>
                <a:lnTo>
                  <a:pt x="0" y="1444439"/>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a:extLst>
              <a:ext uri="{FF2B5EF4-FFF2-40B4-BE49-F238E27FC236}">
                <a16:creationId xmlns:a16="http://schemas.microsoft.com/office/drawing/2014/main" id="{657A1FDC-E55F-ACE0-6E9F-BE5E2A75B90C}"/>
              </a:ext>
            </a:extLst>
          </p:cNvPr>
          <p:cNvSpPr/>
          <p:nvPr/>
        </p:nvSpPr>
        <p:spPr>
          <a:xfrm>
            <a:off x="0" y="5077159"/>
            <a:ext cx="12192000" cy="1780842"/>
          </a:xfrm>
          <a:custGeom>
            <a:avLst/>
            <a:gdLst>
              <a:gd name="connsiteX0" fmla="*/ 12192000 w 12192000"/>
              <a:gd name="connsiteY0" fmla="*/ 0 h 1611819"/>
              <a:gd name="connsiteX1" fmla="*/ 12192000 w 12192000"/>
              <a:gd name="connsiteY1" fmla="*/ 1611819 h 1611819"/>
              <a:gd name="connsiteX2" fmla="*/ 0 w 12192000"/>
              <a:gd name="connsiteY2" fmla="*/ 1611819 h 1611819"/>
              <a:gd name="connsiteX3" fmla="*/ 0 w 12192000"/>
              <a:gd name="connsiteY3" fmla="*/ 995909 h 1611819"/>
              <a:gd name="connsiteX4" fmla="*/ 150019 w 12192000"/>
              <a:gd name="connsiteY4" fmla="*/ 1028421 h 1611819"/>
              <a:gd name="connsiteX5" fmla="*/ 2177143 w 12192000"/>
              <a:gd name="connsiteY5" fmla="*/ 1356915 h 1611819"/>
              <a:gd name="connsiteX6" fmla="*/ 4746172 w 12192000"/>
              <a:gd name="connsiteY6" fmla="*/ 1330020 h 1611819"/>
              <a:gd name="connsiteX7" fmla="*/ 7170057 w 12192000"/>
              <a:gd name="connsiteY7" fmla="*/ 348347 h 1611819"/>
              <a:gd name="connsiteX8" fmla="*/ 12035248 w 12192000"/>
              <a:gd name="connsiteY8" fmla="*/ 4908 h 161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611819">
                <a:moveTo>
                  <a:pt x="12192000" y="0"/>
                </a:moveTo>
                <a:lnTo>
                  <a:pt x="12192000" y="1611819"/>
                </a:lnTo>
                <a:lnTo>
                  <a:pt x="0" y="1611819"/>
                </a:lnTo>
                <a:lnTo>
                  <a:pt x="0" y="995909"/>
                </a:lnTo>
                <a:lnTo>
                  <a:pt x="150019" y="1028421"/>
                </a:lnTo>
                <a:cubicBezTo>
                  <a:pt x="835932" y="1173376"/>
                  <a:pt x="1516744" y="1300603"/>
                  <a:pt x="2177143" y="1356915"/>
                </a:cubicBezTo>
                <a:cubicBezTo>
                  <a:pt x="3057676" y="1431997"/>
                  <a:pt x="3914019" y="1498114"/>
                  <a:pt x="4746172" y="1330020"/>
                </a:cubicBezTo>
                <a:cubicBezTo>
                  <a:pt x="5578323" y="1161925"/>
                  <a:pt x="5883125" y="571352"/>
                  <a:pt x="7170057" y="348347"/>
                </a:cubicBezTo>
                <a:cubicBezTo>
                  <a:pt x="8296124" y="153217"/>
                  <a:pt x="10820513" y="44744"/>
                  <a:pt x="12035248" y="4908"/>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id="{95A34D60-C3E9-2516-D545-AF1A0D77D41F}"/>
              </a:ext>
            </a:extLst>
          </p:cNvPr>
          <p:cNvSpPr/>
          <p:nvPr/>
        </p:nvSpPr>
        <p:spPr>
          <a:xfrm>
            <a:off x="3085840" y="4418150"/>
            <a:ext cx="9106161" cy="2439850"/>
          </a:xfrm>
          <a:custGeom>
            <a:avLst/>
            <a:gdLst>
              <a:gd name="connsiteX0" fmla="*/ 9106161 w 9106161"/>
              <a:gd name="connsiteY0" fmla="*/ 0 h 2439850"/>
              <a:gd name="connsiteX1" fmla="*/ 9106161 w 9106161"/>
              <a:gd name="connsiteY1" fmla="*/ 2439850 h 2439850"/>
              <a:gd name="connsiteX2" fmla="*/ 0 w 9106161"/>
              <a:gd name="connsiteY2" fmla="*/ 2439850 h 2439850"/>
              <a:gd name="connsiteX3" fmla="*/ 40317 w 9106161"/>
              <a:gd name="connsiteY3" fmla="*/ 2433920 h 2439850"/>
              <a:gd name="connsiteX4" fmla="*/ 2469255 w 9106161"/>
              <a:gd name="connsiteY4" fmla="*/ 1446690 h 2439850"/>
              <a:gd name="connsiteX5" fmla="*/ 5404107 w 9106161"/>
              <a:gd name="connsiteY5" fmla="*/ 1626730 h 2439850"/>
              <a:gd name="connsiteX6" fmla="*/ 6670600 w 9106161"/>
              <a:gd name="connsiteY6" fmla="*/ 588038 h 2439850"/>
              <a:gd name="connsiteX7" fmla="*/ 8672945 w 9106161"/>
              <a:gd name="connsiteY7" fmla="*/ 77131 h 243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6161" h="2439850">
                <a:moveTo>
                  <a:pt x="9106161" y="0"/>
                </a:moveTo>
                <a:lnTo>
                  <a:pt x="9106161" y="2439850"/>
                </a:lnTo>
                <a:lnTo>
                  <a:pt x="0" y="2439850"/>
                </a:lnTo>
                <a:lnTo>
                  <a:pt x="40317" y="2433920"/>
                </a:lnTo>
                <a:cubicBezTo>
                  <a:pt x="2199716" y="2096895"/>
                  <a:pt x="1568056" y="1582191"/>
                  <a:pt x="2469255" y="1446690"/>
                </a:cubicBezTo>
                <a:cubicBezTo>
                  <a:pt x="3399526" y="1306818"/>
                  <a:pt x="4703884" y="1769839"/>
                  <a:pt x="5404107" y="1626730"/>
                </a:cubicBezTo>
                <a:cubicBezTo>
                  <a:pt x="6104331" y="1483621"/>
                  <a:pt x="5994731" y="869639"/>
                  <a:pt x="6670600" y="588038"/>
                </a:cubicBezTo>
                <a:cubicBezTo>
                  <a:pt x="7177501" y="376837"/>
                  <a:pt x="7898465" y="220167"/>
                  <a:pt x="8672945" y="77131"/>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1" name="任意多边形: 形状 20">
            <a:extLst>
              <a:ext uri="{FF2B5EF4-FFF2-40B4-BE49-F238E27FC236}">
                <a16:creationId xmlns:a16="http://schemas.microsoft.com/office/drawing/2014/main" id="{04899273-6B40-1486-5F1D-6CC187638B63}"/>
              </a:ext>
            </a:extLst>
          </p:cNvPr>
          <p:cNvSpPr/>
          <p:nvPr/>
        </p:nvSpPr>
        <p:spPr>
          <a:xfrm>
            <a:off x="0" y="1"/>
            <a:ext cx="1947305" cy="1154315"/>
          </a:xfrm>
          <a:custGeom>
            <a:avLst/>
            <a:gdLst>
              <a:gd name="connsiteX0" fmla="*/ 0 w 1947305"/>
              <a:gd name="connsiteY0" fmla="*/ 0 h 1154315"/>
              <a:gd name="connsiteX1" fmla="*/ 1870502 w 1947305"/>
              <a:gd name="connsiteY1" fmla="*/ 0 h 1154315"/>
              <a:gd name="connsiteX2" fmla="*/ 1891643 w 1947305"/>
              <a:gd name="connsiteY2" fmla="*/ 38236 h 1154315"/>
              <a:gd name="connsiteX3" fmla="*/ 1905000 w 1947305"/>
              <a:gd name="connsiteY3" fmla="*/ 406400 h 1154315"/>
              <a:gd name="connsiteX4" fmla="*/ 254000 w 1947305"/>
              <a:gd name="connsiteY4" fmla="*/ 914400 h 1154315"/>
              <a:gd name="connsiteX5" fmla="*/ 7640 w 1947305"/>
              <a:gd name="connsiteY5" fmla="*/ 1143794 h 1154315"/>
              <a:gd name="connsiteX6" fmla="*/ 0 w 1947305"/>
              <a:gd name="connsiteY6" fmla="*/ 1154315 h 11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7305" h="1154315">
                <a:moveTo>
                  <a:pt x="0" y="0"/>
                </a:moveTo>
                <a:lnTo>
                  <a:pt x="1870502" y="0"/>
                </a:lnTo>
                <a:lnTo>
                  <a:pt x="1891643" y="38236"/>
                </a:lnTo>
                <a:cubicBezTo>
                  <a:pt x="1955701" y="177701"/>
                  <a:pt x="1970088" y="303213"/>
                  <a:pt x="1905000" y="406400"/>
                </a:cubicBezTo>
                <a:cubicBezTo>
                  <a:pt x="1731433" y="681567"/>
                  <a:pt x="639233" y="643467"/>
                  <a:pt x="254000" y="914400"/>
                </a:cubicBezTo>
                <a:cubicBezTo>
                  <a:pt x="157692" y="982133"/>
                  <a:pt x="76862" y="1059392"/>
                  <a:pt x="7640" y="1143794"/>
                </a:cubicBezTo>
                <a:lnTo>
                  <a:pt x="0" y="1154315"/>
                </a:ln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 name="组合 1">
            <a:extLst>
              <a:ext uri="{FF2B5EF4-FFF2-40B4-BE49-F238E27FC236}">
                <a16:creationId xmlns:a16="http://schemas.microsoft.com/office/drawing/2014/main" id="{6FC9731D-86D4-9894-EFA4-E03AB3FF68C7}"/>
              </a:ext>
            </a:extLst>
          </p:cNvPr>
          <p:cNvGrpSpPr/>
          <p:nvPr/>
        </p:nvGrpSpPr>
        <p:grpSpPr>
          <a:xfrm>
            <a:off x="2427397" y="1794841"/>
            <a:ext cx="7679284" cy="1596136"/>
            <a:chOff x="1600084" y="1782751"/>
            <a:chExt cx="4192354" cy="871379"/>
          </a:xfrm>
        </p:grpSpPr>
        <p:sp>
          <p:nvSpPr>
            <p:cNvPr id="3" name="任意多边形: 形状 2">
              <a:extLst>
                <a:ext uri="{FF2B5EF4-FFF2-40B4-BE49-F238E27FC236}">
                  <a16:creationId xmlns:a16="http://schemas.microsoft.com/office/drawing/2014/main" id="{D3B071F7-ECFA-B13A-F376-14D4885755B2}"/>
                </a:ext>
              </a:extLst>
            </p:cNvPr>
            <p:cNvSpPr/>
            <p:nvPr/>
          </p:nvSpPr>
          <p:spPr>
            <a:xfrm>
              <a:off x="2344144" y="179160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任意多边形: 形状 3">
              <a:extLst>
                <a:ext uri="{FF2B5EF4-FFF2-40B4-BE49-F238E27FC236}">
                  <a16:creationId xmlns:a16="http://schemas.microsoft.com/office/drawing/2014/main" id="{53593631-88A2-BD29-BD86-4CCC3183A090}"/>
                </a:ext>
              </a:extLst>
            </p:cNvPr>
            <p:cNvSpPr/>
            <p:nvPr/>
          </p:nvSpPr>
          <p:spPr>
            <a:xfrm>
              <a:off x="1600084" y="178275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6">
              <a:extLst>
                <a:ext uri="{FF2B5EF4-FFF2-40B4-BE49-F238E27FC236}">
                  <a16:creationId xmlns:a16="http://schemas.microsoft.com/office/drawing/2014/main" id="{76C17B61-0257-9FC4-1CD9-28D78F36E10F}"/>
                </a:ext>
              </a:extLst>
            </p:cNvPr>
            <p:cNvSpPr/>
            <p:nvPr/>
          </p:nvSpPr>
          <p:spPr>
            <a:xfrm>
              <a:off x="2344144" y="193139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文本框 7">
              <a:extLst>
                <a:ext uri="{FF2B5EF4-FFF2-40B4-BE49-F238E27FC236}">
                  <a16:creationId xmlns:a16="http://schemas.microsoft.com/office/drawing/2014/main" id="{8B68CABB-836E-4F9A-6D00-A02A8CF001DB}"/>
                </a:ext>
              </a:extLst>
            </p:cNvPr>
            <p:cNvSpPr txBox="1"/>
            <p:nvPr/>
          </p:nvSpPr>
          <p:spPr>
            <a:xfrm>
              <a:off x="2934678" y="1964934"/>
              <a:ext cx="2857760" cy="352852"/>
            </a:xfrm>
            <a:prstGeom prst="rect">
              <a:avLst/>
            </a:prstGeom>
            <a:noFill/>
          </p:spPr>
          <p:txBody>
            <a:bodyPr wrap="square">
              <a:spAutoFit/>
            </a:bodyPr>
            <a:lstStyle/>
            <a:p>
              <a:r>
                <a:rPr lang="zh-CN" altLang="en-US" sz="3600" b="1" dirty="0">
                  <a:solidFill>
                    <a:schemeClr val="bg1"/>
                  </a:solidFill>
                  <a:cs typeface="+mn-ea"/>
                  <a:sym typeface="+mn-lt"/>
                </a:rPr>
                <a:t>会计学科教材分析</a:t>
              </a:r>
            </a:p>
          </p:txBody>
        </p:sp>
        <p:sp>
          <p:nvSpPr>
            <p:cNvPr id="10" name="1">
              <a:extLst>
                <a:ext uri="{FF2B5EF4-FFF2-40B4-BE49-F238E27FC236}">
                  <a16:creationId xmlns:a16="http://schemas.microsoft.com/office/drawing/2014/main" id="{208B73E3-0FD5-275D-A45C-C073E7ED107A}"/>
                </a:ext>
              </a:extLst>
            </p:cNvPr>
            <p:cNvSpPr txBox="1">
              <a:spLocks noChangeArrowheads="1"/>
            </p:cNvSpPr>
            <p:nvPr/>
          </p:nvSpPr>
          <p:spPr bwMode="auto">
            <a:xfrm>
              <a:off x="1731719" y="1818657"/>
              <a:ext cx="1079684" cy="789715"/>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8800" b="1" dirty="0">
                  <a:solidFill>
                    <a:schemeClr val="bg1"/>
                  </a:solidFill>
                  <a:cs typeface="+mn-ea"/>
                  <a:sym typeface="+mn-lt"/>
                </a:rPr>
                <a:t>03</a:t>
              </a:r>
            </a:p>
          </p:txBody>
        </p:sp>
      </p:grpSp>
      <p:sp>
        <p:nvSpPr>
          <p:cNvPr id="11" name="文本框 10">
            <a:extLst>
              <a:ext uri="{FF2B5EF4-FFF2-40B4-BE49-F238E27FC236}">
                <a16:creationId xmlns:a16="http://schemas.microsoft.com/office/drawing/2014/main" id="{80C5619D-2473-B52F-FCBD-E39A49202C5A}"/>
              </a:ext>
            </a:extLst>
          </p:cNvPr>
          <p:cNvSpPr txBox="1"/>
          <p:nvPr/>
        </p:nvSpPr>
        <p:spPr>
          <a:xfrm>
            <a:off x="4887740" y="2673192"/>
            <a:ext cx="4876863" cy="339837"/>
          </a:xfrm>
          <a:prstGeom prst="rect">
            <a:avLst/>
          </a:prstGeom>
          <a:noFill/>
        </p:spPr>
        <p:txBody>
          <a:bodyPr wrap="square">
            <a:spAutoFit/>
          </a:bodyPr>
          <a:lstStyle/>
          <a:p>
            <a:pPr>
              <a:lnSpc>
                <a:spcPct val="150000"/>
              </a:lnSpc>
            </a:pPr>
            <a:r>
              <a:rPr lang="zh-CN" altLang="en-US" sz="1200" dirty="0">
                <a:solidFill>
                  <a:schemeClr val="bg1"/>
                </a:solidFill>
              </a:rPr>
              <a:t>介绍教材分析的内涵、方法、实践等。</a:t>
            </a:r>
          </a:p>
        </p:txBody>
      </p:sp>
      <p:grpSp>
        <p:nvGrpSpPr>
          <p:cNvPr id="12" name="图形 14">
            <a:extLst>
              <a:ext uri="{FF2B5EF4-FFF2-40B4-BE49-F238E27FC236}">
                <a16:creationId xmlns:a16="http://schemas.microsoft.com/office/drawing/2014/main" id="{3A07E6AA-F9F8-40E8-F43B-8D3F9CA0E41E}"/>
              </a:ext>
            </a:extLst>
          </p:cNvPr>
          <p:cNvGrpSpPr/>
          <p:nvPr/>
        </p:nvGrpSpPr>
        <p:grpSpPr>
          <a:xfrm>
            <a:off x="6868208" y="5144421"/>
            <a:ext cx="670361" cy="1449027"/>
            <a:chOff x="2820309" y="3354585"/>
            <a:chExt cx="845856" cy="1828370"/>
          </a:xfrm>
        </p:grpSpPr>
        <p:sp>
          <p:nvSpPr>
            <p:cNvPr id="13" name="任意多边形: 形状 12">
              <a:extLst>
                <a:ext uri="{FF2B5EF4-FFF2-40B4-BE49-F238E27FC236}">
                  <a16:creationId xmlns:a16="http://schemas.microsoft.com/office/drawing/2014/main" id="{6944D5B3-F1F8-1DDB-40DE-4E17EFEFFD64}"/>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4" name="任意多边形: 形状 13">
              <a:extLst>
                <a:ext uri="{FF2B5EF4-FFF2-40B4-BE49-F238E27FC236}">
                  <a16:creationId xmlns:a16="http://schemas.microsoft.com/office/drawing/2014/main" id="{1BF41D64-CDDD-B484-5068-6337DCF5E681}"/>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6" name="任意多边形: 形状 15">
              <a:extLst>
                <a:ext uri="{FF2B5EF4-FFF2-40B4-BE49-F238E27FC236}">
                  <a16:creationId xmlns:a16="http://schemas.microsoft.com/office/drawing/2014/main" id="{2B62303C-6146-5D97-B09D-5AC00CD9352C}"/>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7" name="任意多边形: 形状 16">
              <a:extLst>
                <a:ext uri="{FF2B5EF4-FFF2-40B4-BE49-F238E27FC236}">
                  <a16:creationId xmlns:a16="http://schemas.microsoft.com/office/drawing/2014/main" id="{6BDC1225-499E-BCD3-5885-B2F99A486C51}"/>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8" name="任意多边形: 形状 17">
              <a:extLst>
                <a:ext uri="{FF2B5EF4-FFF2-40B4-BE49-F238E27FC236}">
                  <a16:creationId xmlns:a16="http://schemas.microsoft.com/office/drawing/2014/main" id="{F890B721-0051-7360-47CF-E0F09C367826}"/>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9" name="任意多边形: 形状 18">
              <a:extLst>
                <a:ext uri="{FF2B5EF4-FFF2-40B4-BE49-F238E27FC236}">
                  <a16:creationId xmlns:a16="http://schemas.microsoft.com/office/drawing/2014/main" id="{6BFAADBB-708A-2E89-6981-6F0C35563F3E}"/>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20" name="图形 106">
            <a:extLst>
              <a:ext uri="{FF2B5EF4-FFF2-40B4-BE49-F238E27FC236}">
                <a16:creationId xmlns:a16="http://schemas.microsoft.com/office/drawing/2014/main" id="{B34C96AF-CA8D-F3EB-5631-74F32C911D69}"/>
              </a:ext>
            </a:extLst>
          </p:cNvPr>
          <p:cNvGrpSpPr/>
          <p:nvPr/>
        </p:nvGrpSpPr>
        <p:grpSpPr>
          <a:xfrm>
            <a:off x="7981940" y="4655345"/>
            <a:ext cx="712614" cy="1417664"/>
            <a:chOff x="8443478" y="1881179"/>
            <a:chExt cx="712614" cy="1417664"/>
          </a:xfrm>
        </p:grpSpPr>
        <p:sp>
          <p:nvSpPr>
            <p:cNvPr id="22" name="任意多边形: 形状 21">
              <a:extLst>
                <a:ext uri="{FF2B5EF4-FFF2-40B4-BE49-F238E27FC236}">
                  <a16:creationId xmlns:a16="http://schemas.microsoft.com/office/drawing/2014/main" id="{1956F79B-4971-82AE-3DBA-BDE1DFF3C2FD}"/>
                </a:ext>
              </a:extLst>
            </p:cNvPr>
            <p:cNvSpPr/>
            <p:nvPr/>
          </p:nvSpPr>
          <p:spPr>
            <a:xfrm>
              <a:off x="8443478" y="2060388"/>
              <a:ext cx="378518" cy="933197"/>
            </a:xfrm>
            <a:custGeom>
              <a:avLst/>
              <a:gdLst>
                <a:gd name="connsiteX0" fmla="*/ 365043 w 378518"/>
                <a:gd name="connsiteY0" fmla="*/ 673100 h 933197"/>
                <a:gd name="connsiteX1" fmla="*/ 346474 w 378518"/>
                <a:gd name="connsiteY1" fmla="*/ 597047 h 933197"/>
                <a:gd name="connsiteX2" fmla="*/ 283239 w 378518"/>
                <a:gd name="connsiteY2" fmla="*/ 525801 h 933197"/>
                <a:gd name="connsiteX3" fmla="*/ 188960 w 378518"/>
                <a:gd name="connsiteY3" fmla="*/ 375582 h 933197"/>
                <a:gd name="connsiteX4" fmla="*/ 145553 w 378518"/>
                <a:gd name="connsiteY4" fmla="*/ 244392 h 933197"/>
                <a:gd name="connsiteX5" fmla="*/ 101088 w 378518"/>
                <a:gd name="connsiteY5" fmla="*/ 172602 h 933197"/>
                <a:gd name="connsiteX6" fmla="*/ 2231 w 378518"/>
                <a:gd name="connsiteY6" fmla="*/ 94 h 933197"/>
                <a:gd name="connsiteX7" fmla="*/ 49099 w 378518"/>
                <a:gd name="connsiteY7" fmla="*/ 164132 h 933197"/>
                <a:gd name="connsiteX8" fmla="*/ 82348 w 378518"/>
                <a:gd name="connsiteY8" fmla="*/ 204562 h 933197"/>
                <a:gd name="connsiteX9" fmla="*/ 98514 w 378518"/>
                <a:gd name="connsiteY9" fmla="*/ 297497 h 933197"/>
                <a:gd name="connsiteX10" fmla="*/ 147328 w 378518"/>
                <a:gd name="connsiteY10" fmla="*/ 468289 h 933197"/>
                <a:gd name="connsiteX11" fmla="*/ 237658 w 378518"/>
                <a:gd name="connsiteY11" fmla="*/ 634845 h 933197"/>
                <a:gd name="connsiteX12" fmla="*/ 272108 w 378518"/>
                <a:gd name="connsiteY12" fmla="*/ 772130 h 933197"/>
                <a:gd name="connsiteX13" fmla="*/ 278833 w 378518"/>
                <a:gd name="connsiteY13" fmla="*/ 785864 h 933197"/>
                <a:gd name="connsiteX14" fmla="*/ 278318 w 378518"/>
                <a:gd name="connsiteY14" fmla="*/ 794505 h 933197"/>
                <a:gd name="connsiteX15" fmla="*/ 276572 w 378518"/>
                <a:gd name="connsiteY15" fmla="*/ 805607 h 933197"/>
                <a:gd name="connsiteX16" fmla="*/ 296916 w 378518"/>
                <a:gd name="connsiteY16" fmla="*/ 919201 h 933197"/>
                <a:gd name="connsiteX17" fmla="*/ 364242 w 378518"/>
                <a:gd name="connsiteY17" fmla="*/ 913221 h 933197"/>
                <a:gd name="connsiteX18" fmla="*/ 377805 w 378518"/>
                <a:gd name="connsiteY18" fmla="*/ 819599 h 933197"/>
                <a:gd name="connsiteX19" fmla="*/ 365043 w 378518"/>
                <a:gd name="connsiteY19" fmla="*/ 673100 h 9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518" h="933197">
                  <a:moveTo>
                    <a:pt x="365043" y="673100"/>
                  </a:moveTo>
                  <a:cubicBezTo>
                    <a:pt x="362096" y="647005"/>
                    <a:pt x="358577" y="620309"/>
                    <a:pt x="346474" y="597047"/>
                  </a:cubicBezTo>
                  <a:cubicBezTo>
                    <a:pt x="331738" y="568720"/>
                    <a:pt x="305843" y="548290"/>
                    <a:pt x="283239" y="525801"/>
                  </a:cubicBezTo>
                  <a:cubicBezTo>
                    <a:pt x="240978" y="483739"/>
                    <a:pt x="208473" y="431950"/>
                    <a:pt x="188960" y="375582"/>
                  </a:cubicBezTo>
                  <a:cubicBezTo>
                    <a:pt x="173852" y="331976"/>
                    <a:pt x="166326" y="285566"/>
                    <a:pt x="145553" y="244392"/>
                  </a:cubicBezTo>
                  <a:cubicBezTo>
                    <a:pt x="132849" y="219270"/>
                    <a:pt x="115538" y="196808"/>
                    <a:pt x="101088" y="172602"/>
                  </a:cubicBezTo>
                  <a:cubicBezTo>
                    <a:pt x="67011" y="115461"/>
                    <a:pt x="48441" y="47935"/>
                    <a:pt x="2231" y="94"/>
                  </a:cubicBezTo>
                  <a:cubicBezTo>
                    <a:pt x="-6668" y="58092"/>
                    <a:pt x="10900" y="119639"/>
                    <a:pt x="49099" y="164132"/>
                  </a:cubicBezTo>
                  <a:cubicBezTo>
                    <a:pt x="60458" y="177409"/>
                    <a:pt x="73678" y="189369"/>
                    <a:pt x="82348" y="204562"/>
                  </a:cubicBezTo>
                  <a:cubicBezTo>
                    <a:pt x="98113" y="232145"/>
                    <a:pt x="96654" y="265794"/>
                    <a:pt x="98514" y="297497"/>
                  </a:cubicBezTo>
                  <a:cubicBezTo>
                    <a:pt x="101976" y="357098"/>
                    <a:pt x="118772" y="415869"/>
                    <a:pt x="147328" y="468289"/>
                  </a:cubicBezTo>
                  <a:cubicBezTo>
                    <a:pt x="177657" y="523969"/>
                    <a:pt x="221435" y="573527"/>
                    <a:pt x="237658" y="634845"/>
                  </a:cubicBezTo>
                  <a:cubicBezTo>
                    <a:pt x="249819" y="680768"/>
                    <a:pt x="246214" y="732300"/>
                    <a:pt x="272108" y="772130"/>
                  </a:cubicBezTo>
                  <a:cubicBezTo>
                    <a:pt x="274912" y="776450"/>
                    <a:pt x="278146" y="780771"/>
                    <a:pt x="278833" y="785864"/>
                  </a:cubicBezTo>
                  <a:cubicBezTo>
                    <a:pt x="279204" y="788754"/>
                    <a:pt x="278747" y="791644"/>
                    <a:pt x="278318" y="794505"/>
                  </a:cubicBezTo>
                  <a:cubicBezTo>
                    <a:pt x="277716" y="798196"/>
                    <a:pt x="277144" y="801916"/>
                    <a:pt x="276572" y="805607"/>
                  </a:cubicBezTo>
                  <a:cubicBezTo>
                    <a:pt x="270678" y="843204"/>
                    <a:pt x="264584" y="891046"/>
                    <a:pt x="296916" y="919201"/>
                  </a:cubicBezTo>
                  <a:cubicBezTo>
                    <a:pt x="319320" y="938686"/>
                    <a:pt x="348133" y="939115"/>
                    <a:pt x="364242" y="913221"/>
                  </a:cubicBezTo>
                  <a:cubicBezTo>
                    <a:pt x="380438" y="887125"/>
                    <a:pt x="379007" y="848956"/>
                    <a:pt x="377805" y="819599"/>
                  </a:cubicBezTo>
                  <a:cubicBezTo>
                    <a:pt x="375802" y="770728"/>
                    <a:pt x="370566" y="721685"/>
                    <a:pt x="365043" y="673100"/>
                  </a:cubicBezTo>
                  <a:close/>
                </a:path>
              </a:pathLst>
            </a:custGeom>
            <a:solidFill>
              <a:srgbClr val="8FBDE2"/>
            </a:solidFill>
            <a:ln w="2861" cap="rnd">
              <a:noFill/>
              <a:prstDash val="solid"/>
              <a:round/>
            </a:ln>
          </p:spPr>
          <p:txBody>
            <a:bodyPr rtlCol="0" anchor="ctr"/>
            <a:lstStyle/>
            <a:p>
              <a:endParaRPr lang="zh-CN" altLang="en-US"/>
            </a:p>
          </p:txBody>
        </p:sp>
        <p:sp>
          <p:nvSpPr>
            <p:cNvPr id="23" name="任意多边形: 形状 22">
              <a:extLst>
                <a:ext uri="{FF2B5EF4-FFF2-40B4-BE49-F238E27FC236}">
                  <a16:creationId xmlns:a16="http://schemas.microsoft.com/office/drawing/2014/main" id="{03A82CEB-0429-67F3-5012-16B3476617C6}"/>
                </a:ext>
              </a:extLst>
            </p:cNvPr>
            <p:cNvSpPr/>
            <p:nvPr/>
          </p:nvSpPr>
          <p:spPr>
            <a:xfrm>
              <a:off x="8686460" y="1881179"/>
              <a:ext cx="204274" cy="1100138"/>
            </a:xfrm>
            <a:custGeom>
              <a:avLst/>
              <a:gdLst>
                <a:gd name="connsiteX0" fmla="*/ 180289 w 204274"/>
                <a:gd name="connsiteY0" fmla="*/ 822065 h 1100138"/>
                <a:gd name="connsiteX1" fmla="*/ 138427 w 204274"/>
                <a:gd name="connsiteY1" fmla="*/ 692849 h 1100138"/>
                <a:gd name="connsiteX2" fmla="*/ 128814 w 204274"/>
                <a:gd name="connsiteY2" fmla="*/ 561629 h 1100138"/>
                <a:gd name="connsiteX3" fmla="*/ 128728 w 204274"/>
                <a:gd name="connsiteY3" fmla="*/ 417134 h 1100138"/>
                <a:gd name="connsiteX4" fmla="*/ 123721 w 204274"/>
                <a:gd name="connsiteY4" fmla="*/ 327460 h 1100138"/>
                <a:gd name="connsiteX5" fmla="*/ 74363 w 204274"/>
                <a:gd name="connsiteY5" fmla="*/ 140732 h 1100138"/>
                <a:gd name="connsiteX6" fmla="*/ 71702 w 204274"/>
                <a:gd name="connsiteY6" fmla="*/ 57125 h 1100138"/>
                <a:gd name="connsiteX7" fmla="*/ 58540 w 204274"/>
                <a:gd name="connsiteY7" fmla="*/ 11058 h 1100138"/>
                <a:gd name="connsiteX8" fmla="*/ 21716 w 204274"/>
                <a:gd name="connsiteY8" fmla="*/ 12088 h 1100138"/>
                <a:gd name="connsiteX9" fmla="*/ 1943 w 204274"/>
                <a:gd name="connsiteY9" fmla="*/ 121790 h 1100138"/>
                <a:gd name="connsiteX10" fmla="*/ 22774 w 204274"/>
                <a:gd name="connsiteY10" fmla="*/ 186541 h 1100138"/>
                <a:gd name="connsiteX11" fmla="*/ 62803 w 204274"/>
                <a:gd name="connsiteY11" fmla="*/ 486348 h 1100138"/>
                <a:gd name="connsiteX12" fmla="*/ 83033 w 204274"/>
                <a:gd name="connsiteY12" fmla="*/ 575421 h 1100138"/>
                <a:gd name="connsiteX13" fmla="*/ 36680 w 204274"/>
                <a:gd name="connsiteY13" fmla="*/ 787901 h 1100138"/>
                <a:gd name="connsiteX14" fmla="*/ 101803 w 204274"/>
                <a:gd name="connsiteY14" fmla="*/ 954171 h 1100138"/>
                <a:gd name="connsiteX15" fmla="*/ 124865 w 204274"/>
                <a:gd name="connsiteY15" fmla="*/ 1051970 h 1100138"/>
                <a:gd name="connsiteX16" fmla="*/ 183178 w 204274"/>
                <a:gd name="connsiteY16" fmla="*/ 1099067 h 1100138"/>
                <a:gd name="connsiteX17" fmla="*/ 202006 w 204274"/>
                <a:gd name="connsiteY17" fmla="*/ 1045990 h 1100138"/>
                <a:gd name="connsiteX18" fmla="*/ 180289 w 204274"/>
                <a:gd name="connsiteY18" fmla="*/ 822065 h 110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74" h="1100138">
                  <a:moveTo>
                    <a:pt x="180289" y="822065"/>
                  </a:moveTo>
                  <a:cubicBezTo>
                    <a:pt x="167728" y="778544"/>
                    <a:pt x="148185" y="737084"/>
                    <a:pt x="138427" y="692849"/>
                  </a:cubicBezTo>
                  <a:cubicBezTo>
                    <a:pt x="128928" y="649929"/>
                    <a:pt x="128842" y="605579"/>
                    <a:pt x="128814" y="561629"/>
                  </a:cubicBezTo>
                  <a:cubicBezTo>
                    <a:pt x="128785" y="513474"/>
                    <a:pt x="128757" y="465318"/>
                    <a:pt x="128728" y="417134"/>
                  </a:cubicBezTo>
                  <a:cubicBezTo>
                    <a:pt x="128699" y="387176"/>
                    <a:pt x="128671" y="357018"/>
                    <a:pt x="123721" y="327460"/>
                  </a:cubicBezTo>
                  <a:cubicBezTo>
                    <a:pt x="113048" y="263825"/>
                    <a:pt x="79971" y="204997"/>
                    <a:pt x="74363" y="140732"/>
                  </a:cubicBezTo>
                  <a:cubicBezTo>
                    <a:pt x="71931" y="112949"/>
                    <a:pt x="74735" y="84851"/>
                    <a:pt x="71702" y="57125"/>
                  </a:cubicBezTo>
                  <a:cubicBezTo>
                    <a:pt x="69957" y="41302"/>
                    <a:pt x="65865" y="25107"/>
                    <a:pt x="58540" y="11058"/>
                  </a:cubicBezTo>
                  <a:cubicBezTo>
                    <a:pt x="50643" y="-4050"/>
                    <a:pt x="28840" y="-3392"/>
                    <a:pt x="21716" y="12088"/>
                  </a:cubicBezTo>
                  <a:cubicBezTo>
                    <a:pt x="5635" y="46910"/>
                    <a:pt x="-4552" y="84508"/>
                    <a:pt x="1943" y="121790"/>
                  </a:cubicBezTo>
                  <a:cubicBezTo>
                    <a:pt x="5835" y="144166"/>
                    <a:pt x="15535" y="165024"/>
                    <a:pt x="22774" y="186541"/>
                  </a:cubicBezTo>
                  <a:cubicBezTo>
                    <a:pt x="54992" y="282338"/>
                    <a:pt x="37882" y="388378"/>
                    <a:pt x="62803" y="486348"/>
                  </a:cubicBezTo>
                  <a:cubicBezTo>
                    <a:pt x="70329" y="515934"/>
                    <a:pt x="81717" y="544919"/>
                    <a:pt x="83033" y="575421"/>
                  </a:cubicBezTo>
                  <a:cubicBezTo>
                    <a:pt x="86209" y="648384"/>
                    <a:pt x="31673" y="715024"/>
                    <a:pt x="36680" y="787901"/>
                  </a:cubicBezTo>
                  <a:cubicBezTo>
                    <a:pt x="40772" y="847645"/>
                    <a:pt x="83748" y="897060"/>
                    <a:pt x="101803" y="954171"/>
                  </a:cubicBezTo>
                  <a:cubicBezTo>
                    <a:pt x="111875" y="986132"/>
                    <a:pt x="114050" y="1020238"/>
                    <a:pt x="124865" y="1051970"/>
                  </a:cubicBezTo>
                  <a:cubicBezTo>
                    <a:pt x="133278" y="1076606"/>
                    <a:pt x="152820" y="1106535"/>
                    <a:pt x="183178" y="1099067"/>
                  </a:cubicBezTo>
                  <a:cubicBezTo>
                    <a:pt x="211992" y="1091943"/>
                    <a:pt x="203294" y="1068452"/>
                    <a:pt x="202006" y="1045990"/>
                  </a:cubicBezTo>
                  <a:cubicBezTo>
                    <a:pt x="197657" y="970023"/>
                    <a:pt x="201748" y="896287"/>
                    <a:pt x="180289" y="822065"/>
                  </a:cubicBezTo>
                  <a:close/>
                </a:path>
              </a:pathLst>
            </a:custGeom>
            <a:solidFill>
              <a:srgbClr val="6EA7CE"/>
            </a:solidFill>
            <a:ln w="2861" cap="rnd">
              <a:noFill/>
              <a:prstDash val="solid"/>
              <a:round/>
            </a:ln>
          </p:spPr>
          <p:txBody>
            <a:bodyPr rtlCol="0" anchor="ctr"/>
            <a:lstStyle/>
            <a:p>
              <a:endParaRPr lang="zh-CN" altLang="en-US"/>
            </a:p>
          </p:txBody>
        </p:sp>
        <p:sp>
          <p:nvSpPr>
            <p:cNvPr id="25" name="任意多边形: 形状 24">
              <a:extLst>
                <a:ext uri="{FF2B5EF4-FFF2-40B4-BE49-F238E27FC236}">
                  <a16:creationId xmlns:a16="http://schemas.microsoft.com/office/drawing/2014/main" id="{CE79A3FD-55DB-2020-8D08-864050C5CDD2}"/>
                </a:ext>
              </a:extLst>
            </p:cNvPr>
            <p:cNvSpPr/>
            <p:nvPr/>
          </p:nvSpPr>
          <p:spPr>
            <a:xfrm>
              <a:off x="8810519" y="1924601"/>
              <a:ext cx="203153" cy="1068560"/>
            </a:xfrm>
            <a:custGeom>
              <a:avLst/>
              <a:gdLst>
                <a:gd name="connsiteX0" fmla="*/ 122212 w 203153"/>
                <a:gd name="connsiteY0" fmla="*/ 818530 h 1068560"/>
                <a:gd name="connsiteX1" fmla="*/ 139437 w 203153"/>
                <a:gd name="connsiteY1" fmla="*/ 762105 h 1068560"/>
                <a:gd name="connsiteX2" fmla="*/ 150510 w 203153"/>
                <a:gd name="connsiteY2" fmla="*/ 694836 h 1068560"/>
                <a:gd name="connsiteX3" fmla="*/ 150911 w 203153"/>
                <a:gd name="connsiteY3" fmla="*/ 589340 h 1068560"/>
                <a:gd name="connsiteX4" fmla="*/ 164244 w 203153"/>
                <a:gd name="connsiteY4" fmla="*/ 394314 h 1068560"/>
                <a:gd name="connsiteX5" fmla="*/ 197006 w 203153"/>
                <a:gd name="connsiteY5" fmla="*/ 92389 h 1068560"/>
                <a:gd name="connsiteX6" fmla="*/ 195718 w 203153"/>
                <a:gd name="connsiteY6" fmla="*/ 9612 h 1068560"/>
                <a:gd name="connsiteX7" fmla="*/ 182299 w 203153"/>
                <a:gd name="connsiteY7" fmla="*/ 427 h 1068560"/>
                <a:gd name="connsiteX8" fmla="*/ 174859 w 203153"/>
                <a:gd name="connsiteY8" fmla="*/ 10070 h 1068560"/>
                <a:gd name="connsiteX9" fmla="*/ 71795 w 203153"/>
                <a:gd name="connsiteY9" fmla="*/ 353540 h 1068560"/>
                <a:gd name="connsiteX10" fmla="*/ 42181 w 203153"/>
                <a:gd name="connsiteY10" fmla="*/ 434057 h 1068560"/>
                <a:gd name="connsiteX11" fmla="*/ 39949 w 203153"/>
                <a:gd name="connsiteY11" fmla="*/ 537007 h 1068560"/>
                <a:gd name="connsiteX12" fmla="*/ 22781 w 203153"/>
                <a:gd name="connsiteY12" fmla="*/ 683477 h 1068560"/>
                <a:gd name="connsiteX13" fmla="*/ 2208 w 203153"/>
                <a:gd name="connsiteY13" fmla="*/ 758071 h 1068560"/>
                <a:gd name="connsiteX14" fmla="*/ 4469 w 203153"/>
                <a:gd name="connsiteY14" fmla="*/ 854382 h 1068560"/>
                <a:gd name="connsiteX15" fmla="*/ 10420 w 203153"/>
                <a:gd name="connsiteY15" fmla="*/ 1039852 h 1068560"/>
                <a:gd name="connsiteX16" fmla="*/ 60379 w 203153"/>
                <a:gd name="connsiteY16" fmla="*/ 1052928 h 1068560"/>
                <a:gd name="connsiteX17" fmla="*/ 79349 w 203153"/>
                <a:gd name="connsiteY17" fmla="*/ 1000681 h 1068560"/>
                <a:gd name="connsiteX18" fmla="*/ 122212 w 203153"/>
                <a:gd name="connsiteY18" fmla="*/ 818530 h 106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153" h="1068560">
                  <a:moveTo>
                    <a:pt x="122212" y="818530"/>
                  </a:moveTo>
                  <a:cubicBezTo>
                    <a:pt x="120924" y="795926"/>
                    <a:pt x="136260" y="784509"/>
                    <a:pt x="139437" y="762105"/>
                  </a:cubicBezTo>
                  <a:cubicBezTo>
                    <a:pt x="142098" y="743164"/>
                    <a:pt x="145131" y="713177"/>
                    <a:pt x="150510" y="694836"/>
                  </a:cubicBezTo>
                  <a:cubicBezTo>
                    <a:pt x="160610" y="660443"/>
                    <a:pt x="148478" y="625106"/>
                    <a:pt x="150911" y="589340"/>
                  </a:cubicBezTo>
                  <a:cubicBezTo>
                    <a:pt x="155374" y="524331"/>
                    <a:pt x="159809" y="459322"/>
                    <a:pt x="164244" y="394314"/>
                  </a:cubicBezTo>
                  <a:cubicBezTo>
                    <a:pt x="171168" y="293253"/>
                    <a:pt x="178122" y="191905"/>
                    <a:pt x="197006" y="92389"/>
                  </a:cubicBezTo>
                  <a:cubicBezTo>
                    <a:pt x="202271" y="64778"/>
                    <a:pt x="208165" y="34849"/>
                    <a:pt x="195718" y="9612"/>
                  </a:cubicBezTo>
                  <a:cubicBezTo>
                    <a:pt x="193115" y="4290"/>
                    <a:pt x="187964" y="-1347"/>
                    <a:pt x="182299" y="427"/>
                  </a:cubicBezTo>
                  <a:cubicBezTo>
                    <a:pt x="178293" y="1686"/>
                    <a:pt x="176319" y="6121"/>
                    <a:pt x="174859" y="10070"/>
                  </a:cubicBezTo>
                  <a:cubicBezTo>
                    <a:pt x="133542" y="122318"/>
                    <a:pt x="117920" y="243180"/>
                    <a:pt x="71795" y="353540"/>
                  </a:cubicBezTo>
                  <a:cubicBezTo>
                    <a:pt x="60751" y="379979"/>
                    <a:pt x="47875" y="405988"/>
                    <a:pt x="42181" y="434057"/>
                  </a:cubicBezTo>
                  <a:cubicBezTo>
                    <a:pt x="35285" y="467764"/>
                    <a:pt x="39062" y="502614"/>
                    <a:pt x="39949" y="537007"/>
                  </a:cubicBezTo>
                  <a:cubicBezTo>
                    <a:pt x="41237" y="586336"/>
                    <a:pt x="36430" y="636065"/>
                    <a:pt x="22781" y="683477"/>
                  </a:cubicBezTo>
                  <a:cubicBezTo>
                    <a:pt x="15657" y="708284"/>
                    <a:pt x="6100" y="732548"/>
                    <a:pt x="2208" y="758071"/>
                  </a:cubicBezTo>
                  <a:cubicBezTo>
                    <a:pt x="-2656" y="789889"/>
                    <a:pt x="1436" y="822307"/>
                    <a:pt x="4469" y="854382"/>
                  </a:cubicBezTo>
                  <a:cubicBezTo>
                    <a:pt x="10334" y="915986"/>
                    <a:pt x="12337" y="977990"/>
                    <a:pt x="10420" y="1039852"/>
                  </a:cubicBezTo>
                  <a:cubicBezTo>
                    <a:pt x="9305" y="1076247"/>
                    <a:pt x="40007" y="1075275"/>
                    <a:pt x="60379" y="1052928"/>
                  </a:cubicBezTo>
                  <a:cubicBezTo>
                    <a:pt x="74599" y="1037305"/>
                    <a:pt x="74456" y="1020137"/>
                    <a:pt x="79349" y="1000681"/>
                  </a:cubicBezTo>
                  <a:cubicBezTo>
                    <a:pt x="95344" y="936816"/>
                    <a:pt x="126074" y="887774"/>
                    <a:pt x="122212" y="818530"/>
                  </a:cubicBezTo>
                  <a:close/>
                </a:path>
              </a:pathLst>
            </a:custGeom>
            <a:solidFill>
              <a:srgbClr val="8FBDE2"/>
            </a:solidFill>
            <a:ln w="2861" cap="rnd">
              <a:no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id="{39CB471F-6CA6-8772-3AAF-D0E9AFEAC9AB}"/>
                </a:ext>
              </a:extLst>
            </p:cNvPr>
            <p:cNvSpPr/>
            <p:nvPr/>
          </p:nvSpPr>
          <p:spPr>
            <a:xfrm>
              <a:off x="8556595" y="2633280"/>
              <a:ext cx="199997" cy="361340"/>
            </a:xfrm>
            <a:custGeom>
              <a:avLst/>
              <a:gdLst>
                <a:gd name="connsiteX0" fmla="*/ 184199 w 199997"/>
                <a:gd name="connsiteY0" fmla="*/ 208479 h 361340"/>
                <a:gd name="connsiteX1" fmla="*/ 85541 w 199997"/>
                <a:gd name="connsiteY1" fmla="*/ 91681 h 361340"/>
                <a:gd name="connsiteX2" fmla="*/ 74010 w 199997"/>
                <a:gd name="connsiteY2" fmla="*/ 54198 h 361340"/>
                <a:gd name="connsiteX3" fmla="*/ 7971 w 199997"/>
                <a:gd name="connsiteY3" fmla="*/ 606 h 361340"/>
                <a:gd name="connsiteX4" fmla="*/ -40 w 199997"/>
                <a:gd name="connsiteY4" fmla="*/ 5699 h 361340"/>
                <a:gd name="connsiteX5" fmla="*/ 8372 w 199997"/>
                <a:gd name="connsiteY5" fmla="*/ 22037 h 361340"/>
                <a:gd name="connsiteX6" fmla="*/ 51663 w 199997"/>
                <a:gd name="connsiteY6" fmla="*/ 81094 h 361340"/>
                <a:gd name="connsiteX7" fmla="*/ 66657 w 199997"/>
                <a:gd name="connsiteY7" fmla="*/ 168221 h 361340"/>
                <a:gd name="connsiteX8" fmla="*/ 101422 w 199997"/>
                <a:gd name="connsiteY8" fmla="*/ 233831 h 361340"/>
                <a:gd name="connsiteX9" fmla="*/ 111837 w 199997"/>
                <a:gd name="connsiteY9" fmla="*/ 300871 h 361340"/>
                <a:gd name="connsiteX10" fmla="*/ 145944 w 199997"/>
                <a:gd name="connsiteY10" fmla="*/ 356494 h 361340"/>
                <a:gd name="connsiteX11" fmla="*/ 184199 w 199997"/>
                <a:gd name="connsiteY11" fmla="*/ 208479 h 3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97" h="361340">
                  <a:moveTo>
                    <a:pt x="184199" y="208479"/>
                  </a:moveTo>
                  <a:cubicBezTo>
                    <a:pt x="157045" y="164873"/>
                    <a:pt x="102910" y="140066"/>
                    <a:pt x="85541" y="91681"/>
                  </a:cubicBezTo>
                  <a:cubicBezTo>
                    <a:pt x="81135" y="79349"/>
                    <a:pt x="79419" y="66130"/>
                    <a:pt x="74010" y="54198"/>
                  </a:cubicBezTo>
                  <a:cubicBezTo>
                    <a:pt x="62022" y="27731"/>
                    <a:pt x="34782" y="12795"/>
                    <a:pt x="7971" y="606"/>
                  </a:cubicBezTo>
                  <a:cubicBezTo>
                    <a:pt x="4252" y="-1082"/>
                    <a:pt x="18" y="1608"/>
                    <a:pt x="-40" y="5699"/>
                  </a:cubicBezTo>
                  <a:cubicBezTo>
                    <a:pt x="-126" y="12223"/>
                    <a:pt x="2964" y="18432"/>
                    <a:pt x="8372" y="22037"/>
                  </a:cubicBezTo>
                  <a:cubicBezTo>
                    <a:pt x="29002" y="35943"/>
                    <a:pt x="44682" y="57174"/>
                    <a:pt x="51663" y="81094"/>
                  </a:cubicBezTo>
                  <a:cubicBezTo>
                    <a:pt x="59962" y="109450"/>
                    <a:pt x="56356" y="140524"/>
                    <a:pt x="66657" y="168221"/>
                  </a:cubicBezTo>
                  <a:cubicBezTo>
                    <a:pt x="75269" y="191483"/>
                    <a:pt x="93066" y="210483"/>
                    <a:pt x="101422" y="233831"/>
                  </a:cubicBezTo>
                  <a:cubicBezTo>
                    <a:pt x="109033" y="255176"/>
                    <a:pt x="108231" y="278495"/>
                    <a:pt x="111837" y="300871"/>
                  </a:cubicBezTo>
                  <a:cubicBezTo>
                    <a:pt x="115413" y="323246"/>
                    <a:pt x="125371" y="346995"/>
                    <a:pt x="145944" y="356494"/>
                  </a:cubicBezTo>
                  <a:cubicBezTo>
                    <a:pt x="220338" y="390744"/>
                    <a:pt x="201739" y="236663"/>
                    <a:pt x="184199" y="208479"/>
                  </a:cubicBezTo>
                  <a:close/>
                </a:path>
              </a:pathLst>
            </a:custGeom>
            <a:solidFill>
              <a:srgbClr val="6EA7CE"/>
            </a:solidFill>
            <a:ln w="2861" cap="rnd">
              <a:no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id="{D2EB20BE-447E-3F66-990D-994EE215D8B7}"/>
                </a:ext>
              </a:extLst>
            </p:cNvPr>
            <p:cNvSpPr/>
            <p:nvPr/>
          </p:nvSpPr>
          <p:spPr>
            <a:xfrm>
              <a:off x="8915311" y="2535604"/>
              <a:ext cx="240780" cy="505519"/>
            </a:xfrm>
            <a:custGeom>
              <a:avLst/>
              <a:gdLst>
                <a:gd name="connsiteX0" fmla="*/ 134961 w 240780"/>
                <a:gd name="connsiteY0" fmla="*/ 291763 h 505519"/>
                <a:gd name="connsiteX1" fmla="*/ 128781 w 240780"/>
                <a:gd name="connsiteY1" fmla="*/ 354397 h 505519"/>
                <a:gd name="connsiteX2" fmla="*/ 106177 w 240780"/>
                <a:gd name="connsiteY2" fmla="*/ 387932 h 505519"/>
                <a:gd name="connsiteX3" fmla="*/ 26776 w 240780"/>
                <a:gd name="connsiteY3" fmla="*/ 503328 h 505519"/>
                <a:gd name="connsiteX4" fmla="*/ 17820 w 240780"/>
                <a:gd name="connsiteY4" fmla="*/ 505474 h 505519"/>
                <a:gd name="connsiteX5" fmla="*/ 8950 w 240780"/>
                <a:gd name="connsiteY5" fmla="*/ 496490 h 505519"/>
                <a:gd name="connsiteX6" fmla="*/ 17076 w 240780"/>
                <a:gd name="connsiteY6" fmla="*/ 420150 h 505519"/>
                <a:gd name="connsiteX7" fmla="*/ 17161 w 240780"/>
                <a:gd name="connsiteY7" fmla="*/ 406731 h 505519"/>
                <a:gd name="connsiteX8" fmla="*/ 5974 w 240780"/>
                <a:gd name="connsiteY8" fmla="*/ 396831 h 505519"/>
                <a:gd name="connsiteX9" fmla="*/ 881 w 240780"/>
                <a:gd name="connsiteY9" fmla="*/ 368332 h 505519"/>
                <a:gd name="connsiteX10" fmla="*/ 15903 w 240780"/>
                <a:gd name="connsiteY10" fmla="*/ 294653 h 505519"/>
                <a:gd name="connsiteX11" fmla="*/ 31668 w 240780"/>
                <a:gd name="connsiteY11" fmla="*/ 255253 h 505519"/>
                <a:gd name="connsiteX12" fmla="*/ 64916 w 240780"/>
                <a:gd name="connsiteY12" fmla="*/ 222377 h 505519"/>
                <a:gd name="connsiteX13" fmla="*/ 179941 w 240780"/>
                <a:gd name="connsiteY13" fmla="*/ 52673 h 505519"/>
                <a:gd name="connsiteX14" fmla="*/ 199198 w 240780"/>
                <a:gd name="connsiteY14" fmla="*/ 12472 h 505519"/>
                <a:gd name="connsiteX15" fmla="*/ 239370 w 240780"/>
                <a:gd name="connsiteY15" fmla="*/ 4260 h 505519"/>
                <a:gd name="connsiteX16" fmla="*/ 208268 w 240780"/>
                <a:gd name="connsiteY16" fmla="*/ 74591 h 505519"/>
                <a:gd name="connsiteX17" fmla="*/ 189498 w 240780"/>
                <a:gd name="connsiteY17" fmla="*/ 133162 h 505519"/>
                <a:gd name="connsiteX18" fmla="*/ 134961 w 240780"/>
                <a:gd name="connsiteY18" fmla="*/ 291763 h 50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780" h="505519">
                  <a:moveTo>
                    <a:pt x="134961" y="291763"/>
                  </a:moveTo>
                  <a:cubicBezTo>
                    <a:pt x="133817" y="312851"/>
                    <a:pt x="137022" y="334969"/>
                    <a:pt x="128781" y="354397"/>
                  </a:cubicBezTo>
                  <a:cubicBezTo>
                    <a:pt x="123487" y="366844"/>
                    <a:pt x="113988" y="376887"/>
                    <a:pt x="106177" y="387932"/>
                  </a:cubicBezTo>
                  <a:cubicBezTo>
                    <a:pt x="78794" y="426645"/>
                    <a:pt x="68865" y="481525"/>
                    <a:pt x="26776" y="503328"/>
                  </a:cubicBezTo>
                  <a:cubicBezTo>
                    <a:pt x="24000" y="504759"/>
                    <a:pt x="20910" y="506046"/>
                    <a:pt x="17820" y="505474"/>
                  </a:cubicBezTo>
                  <a:cubicBezTo>
                    <a:pt x="13528" y="504673"/>
                    <a:pt x="10695" y="500524"/>
                    <a:pt x="8950" y="496490"/>
                  </a:cubicBezTo>
                  <a:cubicBezTo>
                    <a:pt x="-1351" y="472455"/>
                    <a:pt x="10209" y="445387"/>
                    <a:pt x="17076" y="420150"/>
                  </a:cubicBezTo>
                  <a:cubicBezTo>
                    <a:pt x="18278" y="415715"/>
                    <a:pt x="19279" y="410794"/>
                    <a:pt x="17161" y="406731"/>
                  </a:cubicBezTo>
                  <a:cubicBezTo>
                    <a:pt x="14844" y="402267"/>
                    <a:pt x="9579" y="400321"/>
                    <a:pt x="5974" y="396831"/>
                  </a:cubicBezTo>
                  <a:cubicBezTo>
                    <a:pt x="-1236" y="389849"/>
                    <a:pt x="-550" y="378261"/>
                    <a:pt x="881" y="368332"/>
                  </a:cubicBezTo>
                  <a:cubicBezTo>
                    <a:pt x="4457" y="343525"/>
                    <a:pt x="9465" y="318889"/>
                    <a:pt x="15903" y="294653"/>
                  </a:cubicBezTo>
                  <a:cubicBezTo>
                    <a:pt x="19537" y="280919"/>
                    <a:pt x="23743" y="267070"/>
                    <a:pt x="31668" y="255253"/>
                  </a:cubicBezTo>
                  <a:cubicBezTo>
                    <a:pt x="40396" y="242263"/>
                    <a:pt x="53071" y="232563"/>
                    <a:pt x="64916" y="222377"/>
                  </a:cubicBezTo>
                  <a:cubicBezTo>
                    <a:pt x="117336" y="177311"/>
                    <a:pt x="157480" y="118083"/>
                    <a:pt x="179941" y="52673"/>
                  </a:cubicBezTo>
                  <a:cubicBezTo>
                    <a:pt x="184805" y="38510"/>
                    <a:pt x="189126" y="23545"/>
                    <a:pt x="199198" y="12472"/>
                  </a:cubicBezTo>
                  <a:cubicBezTo>
                    <a:pt x="209241" y="1370"/>
                    <a:pt x="227153" y="-4353"/>
                    <a:pt x="239370" y="4260"/>
                  </a:cubicBezTo>
                  <a:cubicBezTo>
                    <a:pt x="248097" y="10383"/>
                    <a:pt x="212417" y="67724"/>
                    <a:pt x="208268" y="74591"/>
                  </a:cubicBezTo>
                  <a:cubicBezTo>
                    <a:pt x="196394" y="94248"/>
                    <a:pt x="196222" y="111359"/>
                    <a:pt x="189498" y="133162"/>
                  </a:cubicBezTo>
                  <a:cubicBezTo>
                    <a:pt x="173045" y="186639"/>
                    <a:pt x="138109" y="234480"/>
                    <a:pt x="134961" y="291763"/>
                  </a:cubicBezTo>
                  <a:close/>
                </a:path>
              </a:pathLst>
            </a:custGeom>
            <a:solidFill>
              <a:srgbClr val="8FBDE2"/>
            </a:solidFill>
            <a:ln w="2861" cap="rnd">
              <a:noFill/>
              <a:prstDash val="solid"/>
              <a:round/>
            </a:ln>
          </p:spPr>
          <p:txBody>
            <a:bodyPr rtlCol="0" anchor="ctr"/>
            <a:lstStyle/>
            <a:p>
              <a:endParaRPr lang="zh-CN" altLang="en-US"/>
            </a:p>
          </p:txBody>
        </p:sp>
        <p:sp>
          <p:nvSpPr>
            <p:cNvPr id="29" name="任意多边形: 形状 28">
              <a:extLst>
                <a:ext uri="{FF2B5EF4-FFF2-40B4-BE49-F238E27FC236}">
                  <a16:creationId xmlns:a16="http://schemas.microsoft.com/office/drawing/2014/main" id="{5C91B233-3D83-4BB1-A0C6-D1DC429DFD32}"/>
                </a:ext>
              </a:extLst>
            </p:cNvPr>
            <p:cNvSpPr/>
            <p:nvPr/>
          </p:nvSpPr>
          <p:spPr>
            <a:xfrm>
              <a:off x="8842192" y="2346031"/>
              <a:ext cx="264851" cy="672621"/>
            </a:xfrm>
            <a:custGeom>
              <a:avLst/>
              <a:gdLst>
                <a:gd name="connsiteX0" fmla="*/ 166591 w 264851"/>
                <a:gd name="connsiteY0" fmla="*/ 505714 h 672621"/>
                <a:gd name="connsiteX1" fmla="*/ 184789 w 264851"/>
                <a:gd name="connsiteY1" fmla="*/ 443796 h 672621"/>
                <a:gd name="connsiteX2" fmla="*/ 187937 w 264851"/>
                <a:gd name="connsiteY2" fmla="*/ 371977 h 672621"/>
                <a:gd name="connsiteX3" fmla="*/ 219668 w 264851"/>
                <a:gd name="connsiteY3" fmla="*/ 285308 h 672621"/>
                <a:gd name="connsiteX4" fmla="*/ 231371 w 264851"/>
                <a:gd name="connsiteY4" fmla="*/ 219584 h 672621"/>
                <a:gd name="connsiteX5" fmla="*/ 263303 w 264851"/>
                <a:gd name="connsiteY5" fmla="*/ 32427 h 672621"/>
                <a:gd name="connsiteX6" fmla="*/ 241643 w 264851"/>
                <a:gd name="connsiteY6" fmla="*/ 352 h 672621"/>
                <a:gd name="connsiteX7" fmla="*/ 214862 w 264851"/>
                <a:gd name="connsiteY7" fmla="*/ 21611 h 672621"/>
                <a:gd name="connsiteX8" fmla="*/ 214919 w 264851"/>
                <a:gd name="connsiteY8" fmla="*/ 59037 h 672621"/>
                <a:gd name="connsiteX9" fmla="*/ 187250 w 264851"/>
                <a:gd name="connsiteY9" fmla="*/ 158095 h 672621"/>
                <a:gd name="connsiteX10" fmla="*/ 122270 w 264851"/>
                <a:gd name="connsiteY10" fmla="*/ 234864 h 672621"/>
                <a:gd name="connsiteX11" fmla="*/ 87048 w 264851"/>
                <a:gd name="connsiteY11" fmla="*/ 352749 h 672621"/>
                <a:gd name="connsiteX12" fmla="*/ 922 w 264851"/>
                <a:gd name="connsiteY12" fmla="*/ 582054 h 672621"/>
                <a:gd name="connsiteX13" fmla="*/ 34456 w 264851"/>
                <a:gd name="connsiteY13" fmla="*/ 666720 h 672621"/>
                <a:gd name="connsiteX14" fmla="*/ 166591 w 264851"/>
                <a:gd name="connsiteY14" fmla="*/ 505714 h 67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1" h="672621">
                  <a:moveTo>
                    <a:pt x="166591" y="505714"/>
                  </a:moveTo>
                  <a:cubicBezTo>
                    <a:pt x="174374" y="485599"/>
                    <a:pt x="182243" y="465227"/>
                    <a:pt x="184789" y="443796"/>
                  </a:cubicBezTo>
                  <a:cubicBezTo>
                    <a:pt x="187651" y="419990"/>
                    <a:pt x="183874" y="395612"/>
                    <a:pt x="187937" y="371977"/>
                  </a:cubicBezTo>
                  <a:cubicBezTo>
                    <a:pt x="193173" y="341590"/>
                    <a:pt x="210913" y="314866"/>
                    <a:pt x="219668" y="285308"/>
                  </a:cubicBezTo>
                  <a:cubicBezTo>
                    <a:pt x="226020" y="263963"/>
                    <a:pt x="227566" y="241531"/>
                    <a:pt x="231371" y="219584"/>
                  </a:cubicBezTo>
                  <a:cubicBezTo>
                    <a:pt x="242273" y="156836"/>
                    <a:pt x="271773" y="95519"/>
                    <a:pt x="263303" y="32427"/>
                  </a:cubicBezTo>
                  <a:cubicBezTo>
                    <a:pt x="261472" y="18693"/>
                    <a:pt x="255263" y="2698"/>
                    <a:pt x="241643" y="352"/>
                  </a:cubicBezTo>
                  <a:cubicBezTo>
                    <a:pt x="229283" y="-1766"/>
                    <a:pt x="218066" y="9508"/>
                    <a:pt x="214862" y="21611"/>
                  </a:cubicBezTo>
                  <a:cubicBezTo>
                    <a:pt x="211628" y="33743"/>
                    <a:pt x="214032" y="46533"/>
                    <a:pt x="214919" y="59037"/>
                  </a:cubicBezTo>
                  <a:cubicBezTo>
                    <a:pt x="217379" y="93916"/>
                    <a:pt x="207422" y="129539"/>
                    <a:pt x="187250" y="158095"/>
                  </a:cubicBezTo>
                  <a:cubicBezTo>
                    <a:pt x="167851" y="185507"/>
                    <a:pt x="139724" y="206165"/>
                    <a:pt x="122270" y="234864"/>
                  </a:cubicBezTo>
                  <a:cubicBezTo>
                    <a:pt x="100867" y="270058"/>
                    <a:pt x="97949" y="313035"/>
                    <a:pt x="87048" y="352749"/>
                  </a:cubicBezTo>
                  <a:cubicBezTo>
                    <a:pt x="65330" y="431779"/>
                    <a:pt x="10851" y="500707"/>
                    <a:pt x="922" y="582054"/>
                  </a:cubicBezTo>
                  <a:cubicBezTo>
                    <a:pt x="-3026" y="614444"/>
                    <a:pt x="4585" y="653787"/>
                    <a:pt x="34456" y="666720"/>
                  </a:cubicBezTo>
                  <a:cubicBezTo>
                    <a:pt x="120925" y="704117"/>
                    <a:pt x="147020" y="556360"/>
                    <a:pt x="166591" y="505714"/>
                  </a:cubicBezTo>
                  <a:close/>
                </a:path>
              </a:pathLst>
            </a:custGeom>
            <a:solidFill>
              <a:srgbClr val="6EA7CE"/>
            </a:solidFill>
            <a:ln w="2861" cap="rnd">
              <a:noFill/>
              <a:prstDash val="solid"/>
              <a:round/>
            </a:ln>
          </p:spPr>
          <p:txBody>
            <a:bodyPr rtlCol="0" anchor="ctr"/>
            <a:lstStyle/>
            <a:p>
              <a:endParaRPr lang="zh-CN" altLang="en-US"/>
            </a:p>
          </p:txBody>
        </p:sp>
        <p:sp>
          <p:nvSpPr>
            <p:cNvPr id="34" name="任意多边形: 形状 33">
              <a:extLst>
                <a:ext uri="{FF2B5EF4-FFF2-40B4-BE49-F238E27FC236}">
                  <a16:creationId xmlns:a16="http://schemas.microsoft.com/office/drawing/2014/main" id="{1C1C4912-B780-9DC4-6E28-BC14D7AF478B}"/>
                </a:ext>
              </a:extLst>
            </p:cNvPr>
            <p:cNvSpPr/>
            <p:nvPr/>
          </p:nvSpPr>
          <p:spPr>
            <a:xfrm>
              <a:off x="8638306" y="2951940"/>
              <a:ext cx="424979" cy="346903"/>
            </a:xfrm>
            <a:custGeom>
              <a:avLst/>
              <a:gdLst>
                <a:gd name="connsiteX0" fmla="*/ 403927 w 424979"/>
                <a:gd name="connsiteY0" fmla="*/ 94 h 346903"/>
                <a:gd name="connsiteX1" fmla="*/ 20970 w 424979"/>
                <a:gd name="connsiteY1" fmla="*/ 94 h 346903"/>
                <a:gd name="connsiteX2" fmla="*/ 541 w 424979"/>
                <a:gd name="connsiteY2" fmla="*/ 26017 h 346903"/>
                <a:gd name="connsiteX3" fmla="*/ 72845 w 424979"/>
                <a:gd name="connsiteY3" fmla="*/ 330832 h 346903"/>
                <a:gd name="connsiteX4" fmla="*/ 93275 w 424979"/>
                <a:gd name="connsiteY4" fmla="*/ 346998 h 346903"/>
                <a:gd name="connsiteX5" fmla="*/ 331622 w 424979"/>
                <a:gd name="connsiteY5" fmla="*/ 346998 h 346903"/>
                <a:gd name="connsiteX6" fmla="*/ 352051 w 424979"/>
                <a:gd name="connsiteY6" fmla="*/ 330832 h 346903"/>
                <a:gd name="connsiteX7" fmla="*/ 424356 w 424979"/>
                <a:gd name="connsiteY7" fmla="*/ 26017 h 346903"/>
                <a:gd name="connsiteX8" fmla="*/ 403927 w 424979"/>
                <a:gd name="connsiteY8" fmla="*/ 94 h 34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979" h="346903">
                  <a:moveTo>
                    <a:pt x="403927" y="94"/>
                  </a:moveTo>
                  <a:lnTo>
                    <a:pt x="20970" y="94"/>
                  </a:lnTo>
                  <a:cubicBezTo>
                    <a:pt x="7408" y="94"/>
                    <a:pt x="-2607" y="12798"/>
                    <a:pt x="541" y="26017"/>
                  </a:cubicBezTo>
                  <a:lnTo>
                    <a:pt x="72845" y="330832"/>
                  </a:lnTo>
                  <a:cubicBezTo>
                    <a:pt x="75106" y="340303"/>
                    <a:pt x="83547" y="346998"/>
                    <a:pt x="93275" y="346998"/>
                  </a:cubicBezTo>
                  <a:lnTo>
                    <a:pt x="331622" y="346998"/>
                  </a:lnTo>
                  <a:cubicBezTo>
                    <a:pt x="341350" y="346998"/>
                    <a:pt x="349790" y="340303"/>
                    <a:pt x="352051" y="330832"/>
                  </a:cubicBezTo>
                  <a:lnTo>
                    <a:pt x="424356" y="26017"/>
                  </a:lnTo>
                  <a:cubicBezTo>
                    <a:pt x="427504" y="12798"/>
                    <a:pt x="417489" y="94"/>
                    <a:pt x="403927" y="94"/>
                  </a:cubicBezTo>
                  <a:close/>
                </a:path>
              </a:pathLst>
            </a:custGeom>
            <a:solidFill>
              <a:srgbClr val="AACEF2"/>
            </a:solidFill>
            <a:ln w="2861" cap="rnd">
              <a:noFill/>
              <a:prstDash val="solid"/>
              <a:round/>
            </a:ln>
          </p:spPr>
          <p:txBody>
            <a:bodyPr rtlCol="0" anchor="ctr"/>
            <a:lstStyle/>
            <a:p>
              <a:endParaRPr lang="zh-CN" altLang="en-US"/>
            </a:p>
          </p:txBody>
        </p:sp>
      </p:grpSp>
    </p:spTree>
    <p:extLst>
      <p:ext uri="{BB962C8B-B14F-4D97-AF65-F5344CB8AC3E}">
        <p14:creationId xmlns:p14="http://schemas.microsoft.com/office/powerpoint/2010/main" val="42717571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a:t>
            </a:r>
            <a:r>
              <a:rPr lang="zh-CN" altLang="en-US" sz="2800" b="1" dirty="0">
                <a:solidFill>
                  <a:srgbClr val="4276AA"/>
                </a:solidFill>
                <a:cs typeface="+mn-ea"/>
                <a:sym typeface="+mn-lt"/>
              </a:rPr>
              <a:t>导入</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788817" y="1153230"/>
            <a:ext cx="5234125" cy="523220"/>
          </a:xfrm>
          <a:prstGeom prst="rect">
            <a:avLst/>
          </a:prstGeom>
          <a:noFill/>
        </p:spPr>
        <p:txBody>
          <a:bodyPr wrap="none" rtlCol="0">
            <a:spAutoFit/>
          </a:bodyPr>
          <a:lstStyle/>
          <a:p>
            <a:r>
              <a:rPr lang="zh-CN" altLang="en-US" sz="2800" b="1" dirty="0">
                <a:latin typeface="楷体" panose="02010609060101010101" pitchFamily="49" charset="-122"/>
                <a:ea typeface="楷体" panose="02010609060101010101" pitchFamily="49" charset="-122"/>
              </a:rPr>
              <a:t>关于教材，你能想到什么？？？</a:t>
            </a:r>
          </a:p>
        </p:txBody>
      </p:sp>
      <p:sp>
        <p:nvSpPr>
          <p:cNvPr id="3" name="文本框 2">
            <a:extLst>
              <a:ext uri="{FF2B5EF4-FFF2-40B4-BE49-F238E27FC236}">
                <a16:creationId xmlns:a16="http://schemas.microsoft.com/office/drawing/2014/main" id="{E75BCAB0-97F5-43E8-8913-8B464C95C3CD}"/>
              </a:ext>
            </a:extLst>
          </p:cNvPr>
          <p:cNvSpPr txBox="1"/>
          <p:nvPr/>
        </p:nvSpPr>
        <p:spPr>
          <a:xfrm>
            <a:off x="1173181" y="2598821"/>
            <a:ext cx="2646878" cy="461665"/>
          </a:xfrm>
          <a:prstGeom prst="rect">
            <a:avLst/>
          </a:prstGeom>
          <a:noFill/>
        </p:spPr>
        <p:txBody>
          <a:bodyPr wrap="none" rtlCol="0">
            <a:spAutoFit/>
          </a:bodyPr>
          <a:lstStyle/>
          <a:p>
            <a:r>
              <a:rPr lang="zh-CN" altLang="en-US" sz="2400" dirty="0"/>
              <a:t>考试复习的参考？</a:t>
            </a:r>
          </a:p>
        </p:txBody>
      </p:sp>
      <p:sp>
        <p:nvSpPr>
          <p:cNvPr id="34" name="文本框 33">
            <a:extLst>
              <a:ext uri="{FF2B5EF4-FFF2-40B4-BE49-F238E27FC236}">
                <a16:creationId xmlns:a16="http://schemas.microsoft.com/office/drawing/2014/main" id="{2400B2C4-C9F2-4A18-AB7E-6D9273A88EAE}"/>
              </a:ext>
            </a:extLst>
          </p:cNvPr>
          <p:cNvSpPr txBox="1"/>
          <p:nvPr/>
        </p:nvSpPr>
        <p:spPr>
          <a:xfrm>
            <a:off x="5512045" y="2137156"/>
            <a:ext cx="3262432" cy="461665"/>
          </a:xfrm>
          <a:prstGeom prst="rect">
            <a:avLst/>
          </a:prstGeom>
          <a:noFill/>
        </p:spPr>
        <p:txBody>
          <a:bodyPr wrap="none" rtlCol="0">
            <a:spAutoFit/>
          </a:bodyPr>
          <a:lstStyle/>
          <a:p>
            <a:r>
              <a:rPr lang="zh-CN" altLang="en-US" sz="2400" dirty="0"/>
              <a:t>教材里被描摹的插画？</a:t>
            </a:r>
          </a:p>
        </p:txBody>
      </p:sp>
      <p:sp>
        <p:nvSpPr>
          <p:cNvPr id="53" name="文本框 52">
            <a:extLst>
              <a:ext uri="{FF2B5EF4-FFF2-40B4-BE49-F238E27FC236}">
                <a16:creationId xmlns:a16="http://schemas.microsoft.com/office/drawing/2014/main" id="{8A68CAF3-690A-4A5B-BD08-E0F5DA600455}"/>
              </a:ext>
            </a:extLst>
          </p:cNvPr>
          <p:cNvSpPr txBox="1"/>
          <p:nvPr/>
        </p:nvSpPr>
        <p:spPr>
          <a:xfrm>
            <a:off x="2496620" y="3838404"/>
            <a:ext cx="2967479" cy="461665"/>
          </a:xfrm>
          <a:prstGeom prst="rect">
            <a:avLst/>
          </a:prstGeom>
          <a:noFill/>
        </p:spPr>
        <p:txBody>
          <a:bodyPr wrap="none" rtlCol="0">
            <a:spAutoFit/>
          </a:bodyPr>
          <a:lstStyle/>
          <a:p>
            <a:r>
              <a:rPr lang="en-US" altLang="zh-CN" sz="2400" dirty="0"/>
              <a:t>XX</a:t>
            </a:r>
            <a:r>
              <a:rPr lang="zh-CN" altLang="en-US" sz="2400" dirty="0"/>
              <a:t>事情被写入教材？</a:t>
            </a:r>
          </a:p>
        </p:txBody>
      </p:sp>
      <p:sp>
        <p:nvSpPr>
          <p:cNvPr id="54" name="文本框 53">
            <a:extLst>
              <a:ext uri="{FF2B5EF4-FFF2-40B4-BE49-F238E27FC236}">
                <a16:creationId xmlns:a16="http://schemas.microsoft.com/office/drawing/2014/main" id="{90D2CC93-BEBB-4E24-9559-0B66ECB3F999}"/>
              </a:ext>
            </a:extLst>
          </p:cNvPr>
          <p:cNvSpPr txBox="1"/>
          <p:nvPr/>
        </p:nvSpPr>
        <p:spPr>
          <a:xfrm>
            <a:off x="6096000" y="3376739"/>
            <a:ext cx="3262432" cy="461665"/>
          </a:xfrm>
          <a:prstGeom prst="rect">
            <a:avLst/>
          </a:prstGeom>
          <a:noFill/>
        </p:spPr>
        <p:txBody>
          <a:bodyPr wrap="none" rtlCol="0">
            <a:spAutoFit/>
          </a:bodyPr>
          <a:lstStyle/>
          <a:p>
            <a:r>
              <a:rPr lang="zh-CN" altLang="en-US" sz="2400" dirty="0"/>
              <a:t>电子教材或纸质教材？</a:t>
            </a:r>
          </a:p>
        </p:txBody>
      </p:sp>
      <p:pic>
        <p:nvPicPr>
          <p:cNvPr id="4" name="图片 3">
            <a:extLst>
              <a:ext uri="{FF2B5EF4-FFF2-40B4-BE49-F238E27FC236}">
                <a16:creationId xmlns:a16="http://schemas.microsoft.com/office/drawing/2014/main" id="{7071963E-70D2-4DE1-B54D-3E6E08144004}"/>
              </a:ext>
            </a:extLst>
          </p:cNvPr>
          <p:cNvPicPr>
            <a:picLocks noChangeAspect="1"/>
          </p:cNvPicPr>
          <p:nvPr/>
        </p:nvPicPr>
        <p:blipFill>
          <a:blip r:embed="rId3"/>
          <a:stretch>
            <a:fillRect/>
          </a:stretch>
        </p:blipFill>
        <p:spPr>
          <a:xfrm>
            <a:off x="9695380" y="2054118"/>
            <a:ext cx="2012735" cy="2012735"/>
          </a:xfrm>
          <a:prstGeom prst="rect">
            <a:avLst/>
          </a:prstGeom>
        </p:spPr>
      </p:pic>
      <p:sp>
        <p:nvSpPr>
          <p:cNvPr id="55" name="文本框 54">
            <a:extLst>
              <a:ext uri="{FF2B5EF4-FFF2-40B4-BE49-F238E27FC236}">
                <a16:creationId xmlns:a16="http://schemas.microsoft.com/office/drawing/2014/main" id="{18290C7F-7F69-4A9C-A8F0-1FD6574D5B92}"/>
              </a:ext>
            </a:extLst>
          </p:cNvPr>
          <p:cNvSpPr txBox="1"/>
          <p:nvPr/>
        </p:nvSpPr>
        <p:spPr>
          <a:xfrm>
            <a:off x="470481" y="5039987"/>
            <a:ext cx="9288379" cy="830997"/>
          </a:xfrm>
          <a:prstGeom prst="rect">
            <a:avLst/>
          </a:prstGeom>
          <a:noFill/>
        </p:spPr>
        <p:txBody>
          <a:bodyPr wrap="square">
            <a:spAutoFit/>
          </a:bodyPr>
          <a:lstStyle/>
          <a:p>
            <a:r>
              <a:rPr lang="en-US" altLang="zh-CN" sz="2400" dirty="0"/>
              <a:t>https://www.bilibili.com/video/BV11T4y1q7gY/?spm_id_from=333.337.search-card.all.click&amp;vd_source=aa070b0a355c4da8f8ecb34284e2ee39</a:t>
            </a:r>
            <a:endParaRPr lang="zh-CN" altLang="en-US" sz="2400" dirty="0"/>
          </a:p>
        </p:txBody>
      </p:sp>
    </p:spTree>
    <p:extLst>
      <p:ext uri="{BB962C8B-B14F-4D97-AF65-F5344CB8AC3E}">
        <p14:creationId xmlns:p14="http://schemas.microsoft.com/office/powerpoint/2010/main" val="2215583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500"/>
                                        <p:tgtEl>
                                          <p:spTgt spid="3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fade">
                                      <p:cBhvr>
                                        <p:cTn id="13" dur="500"/>
                                        <p:tgtEl>
                                          <p:spTgt spid="5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fade">
                                      <p:cBhvr>
                                        <p:cTn id="16" dur="500"/>
                                        <p:tgtEl>
                                          <p:spTgt spid="54"/>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4" grpId="0"/>
      <p:bldP spid="53" grpId="0"/>
      <p:bldP spid="54" grpId="0"/>
      <p:bldP spid="5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23895" y="372793"/>
            <a:ext cx="3474183" cy="523220"/>
          </a:xfrm>
          <a:prstGeom prst="rect">
            <a:avLst/>
          </a:prstGeom>
          <a:noFill/>
        </p:spPr>
        <p:txBody>
          <a:bodyPr wrap="square">
            <a:spAutoFit/>
          </a:bodyPr>
          <a:lstStyle/>
          <a:p>
            <a:r>
              <a:rPr lang="en-US" altLang="zh-CN" sz="2800" b="1" dirty="0">
                <a:solidFill>
                  <a:srgbClr val="4276AA"/>
                </a:solidFill>
                <a:cs typeface="+mn-ea"/>
                <a:sym typeface="+mn-lt"/>
              </a:rPr>
              <a:t>1.4 / </a:t>
            </a:r>
            <a:r>
              <a:rPr lang="zh-CN" altLang="en-US" sz="2800" b="1" dirty="0">
                <a:solidFill>
                  <a:srgbClr val="4276AA"/>
                </a:solidFill>
                <a:cs typeface="+mn-ea"/>
                <a:sym typeface="+mn-lt"/>
              </a:rPr>
              <a:t>课程对象</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4" name="文本框 53">
            <a:extLst>
              <a:ext uri="{FF2B5EF4-FFF2-40B4-BE49-F238E27FC236}">
                <a16:creationId xmlns:a16="http://schemas.microsoft.com/office/drawing/2014/main" id="{C7E700B7-6C13-4912-BF16-B5AA6948273E}"/>
              </a:ext>
            </a:extLst>
          </p:cNvPr>
          <p:cNvSpPr txBox="1"/>
          <p:nvPr/>
        </p:nvSpPr>
        <p:spPr>
          <a:xfrm>
            <a:off x="1173181" y="1889055"/>
            <a:ext cx="4152202" cy="1667764"/>
          </a:xfrm>
          <a:prstGeom prst="rect">
            <a:avLst/>
          </a:prstGeom>
          <a:solidFill>
            <a:srgbClr val="99CCFF"/>
          </a:solidFill>
        </p:spPr>
        <p:txBody>
          <a:bodyPr wrap="square">
            <a:spAutoFit/>
          </a:bodyPr>
          <a:lstStyle/>
          <a:p>
            <a:pPr marL="342900" indent="-342900">
              <a:lnSpc>
                <a:spcPct val="150000"/>
              </a:lnSpc>
              <a:buFont typeface="Arial" panose="020B0604020202020204" pitchFamily="34" charset="0"/>
              <a:buChar char="•"/>
            </a:pPr>
            <a:r>
              <a:rPr lang="zh-CN" altLang="en-US" sz="2400" b="1" dirty="0">
                <a:latin typeface="宋体" panose="02010600030101010101" pitchFamily="2" charset="-122"/>
                <a:ea typeface="宋体" panose="02010600030101010101" pitchFamily="2" charset="-122"/>
              </a:rPr>
              <a:t>课程标准面面俱到</a:t>
            </a:r>
            <a:endParaRPr lang="en-US" altLang="zh-CN" sz="2400" b="1" dirty="0">
              <a:latin typeface="宋体" panose="02010600030101010101" pitchFamily="2" charset="-122"/>
              <a:ea typeface="宋体" panose="02010600030101010101" pitchFamily="2" charset="-122"/>
            </a:endParaRPr>
          </a:p>
          <a:p>
            <a:pPr marL="342900" indent="-342900">
              <a:lnSpc>
                <a:spcPct val="150000"/>
              </a:lnSpc>
              <a:buFont typeface="Arial" panose="020B0604020202020204" pitchFamily="34" charset="0"/>
              <a:buChar char="•"/>
            </a:pPr>
            <a:r>
              <a:rPr lang="zh-CN" altLang="en-US" sz="2400" b="1" dirty="0">
                <a:latin typeface="宋体" panose="02010600030101010101" pitchFamily="2" charset="-122"/>
                <a:ea typeface="宋体" panose="02010600030101010101" pitchFamily="2" charset="-122"/>
              </a:rPr>
              <a:t>教材大同小异</a:t>
            </a:r>
            <a:endParaRPr lang="en-US" altLang="zh-CN" sz="2400" b="1" dirty="0">
              <a:latin typeface="宋体" panose="02010600030101010101" pitchFamily="2" charset="-122"/>
              <a:ea typeface="宋体" panose="02010600030101010101" pitchFamily="2" charset="-122"/>
            </a:endParaRPr>
          </a:p>
          <a:p>
            <a:pPr marL="342900" indent="-342900">
              <a:lnSpc>
                <a:spcPct val="150000"/>
              </a:lnSpc>
              <a:buFont typeface="Arial" panose="020B0604020202020204" pitchFamily="34" charset="0"/>
              <a:buChar char="•"/>
            </a:pPr>
            <a:r>
              <a:rPr lang="zh-CN" altLang="en-US" sz="2400" b="1" dirty="0">
                <a:latin typeface="宋体" panose="02010600030101010101" pitchFamily="2" charset="-122"/>
                <a:ea typeface="宋体" panose="02010600030101010101" pitchFamily="2" charset="-122"/>
              </a:rPr>
              <a:t>教学偏理论化</a:t>
            </a:r>
          </a:p>
        </p:txBody>
      </p:sp>
      <p:sp>
        <p:nvSpPr>
          <p:cNvPr id="53" name="文本框 52">
            <a:extLst>
              <a:ext uri="{FF2B5EF4-FFF2-40B4-BE49-F238E27FC236}">
                <a16:creationId xmlns:a16="http://schemas.microsoft.com/office/drawing/2014/main" id="{6A214939-76BA-43FF-B0D6-77446FD9BEA7}"/>
              </a:ext>
            </a:extLst>
          </p:cNvPr>
          <p:cNvSpPr txBox="1"/>
          <p:nvPr/>
        </p:nvSpPr>
        <p:spPr>
          <a:xfrm>
            <a:off x="630377" y="1330805"/>
            <a:ext cx="4532010" cy="461665"/>
          </a:xfrm>
          <a:prstGeom prst="rect">
            <a:avLst/>
          </a:prstGeom>
          <a:noFill/>
        </p:spPr>
        <p:txBody>
          <a:bodyPr wrap="none" rtlCol="0">
            <a:spAutoFit/>
          </a:bodyPr>
          <a:lstStyle/>
          <a:p>
            <a:pPr marL="342900" indent="-342900" algn="just">
              <a:buFont typeface="Wingdings" panose="05000000000000000000" pitchFamily="2" charset="2"/>
              <a:buChar char="p"/>
            </a:pPr>
            <a:r>
              <a:rPr lang="zh-CN" altLang="en-US" sz="2400" dirty="0"/>
              <a:t>财务课程职业教育发展问题：</a:t>
            </a:r>
            <a:endParaRPr lang="en-US" altLang="zh-CN" sz="2400" dirty="0"/>
          </a:p>
        </p:txBody>
      </p:sp>
      <p:sp>
        <p:nvSpPr>
          <p:cNvPr id="58" name="文本框 57">
            <a:extLst>
              <a:ext uri="{FF2B5EF4-FFF2-40B4-BE49-F238E27FC236}">
                <a16:creationId xmlns:a16="http://schemas.microsoft.com/office/drawing/2014/main" id="{DD3BD1C8-CD64-4D8F-9AD8-BE7A6E7386B7}"/>
              </a:ext>
            </a:extLst>
          </p:cNvPr>
          <p:cNvSpPr txBox="1"/>
          <p:nvPr/>
        </p:nvSpPr>
        <p:spPr>
          <a:xfrm>
            <a:off x="5514393" y="1868258"/>
            <a:ext cx="4152202" cy="1667764"/>
          </a:xfrm>
          <a:prstGeom prst="rect">
            <a:avLst/>
          </a:prstGeom>
          <a:solidFill>
            <a:srgbClr val="FFFF99"/>
          </a:solidFill>
        </p:spPr>
        <p:txBody>
          <a:bodyPr wrap="square">
            <a:spAutoFit/>
          </a:bodyPr>
          <a:lstStyle/>
          <a:p>
            <a:pPr marL="342900" indent="-342900">
              <a:lnSpc>
                <a:spcPct val="150000"/>
              </a:lnSpc>
              <a:buFont typeface="Arial" panose="020B0604020202020204" pitchFamily="34" charset="0"/>
              <a:buChar char="•"/>
            </a:pPr>
            <a:r>
              <a:rPr lang="zh-CN" altLang="en-US" sz="2400" b="1" dirty="0">
                <a:latin typeface="宋体" panose="02010600030101010101" pitchFamily="2" charset="-122"/>
                <a:ea typeface="宋体" panose="02010600030101010101" pitchFamily="2" charset="-122"/>
              </a:rPr>
              <a:t>结合岗位需求</a:t>
            </a:r>
            <a:endParaRPr lang="en-US" altLang="zh-CN" sz="2400" b="1" dirty="0">
              <a:latin typeface="宋体" panose="02010600030101010101" pitchFamily="2" charset="-122"/>
              <a:ea typeface="宋体" panose="02010600030101010101" pitchFamily="2" charset="-122"/>
            </a:endParaRPr>
          </a:p>
          <a:p>
            <a:pPr marL="342900" indent="-342900">
              <a:lnSpc>
                <a:spcPct val="150000"/>
              </a:lnSpc>
              <a:buFont typeface="Arial" panose="020B0604020202020204" pitchFamily="34" charset="0"/>
              <a:buChar char="•"/>
            </a:pPr>
            <a:r>
              <a:rPr lang="zh-CN" altLang="en-US" sz="2400" b="1" dirty="0">
                <a:latin typeface="宋体" panose="02010600030101010101" pitchFamily="2" charset="-122"/>
                <a:ea typeface="宋体" panose="02010600030101010101" pitchFamily="2" charset="-122"/>
              </a:rPr>
              <a:t>契合新课标</a:t>
            </a:r>
            <a:endParaRPr lang="en-US" altLang="zh-CN" sz="2400" b="1" dirty="0">
              <a:latin typeface="宋体" panose="02010600030101010101" pitchFamily="2" charset="-122"/>
              <a:ea typeface="宋体" panose="02010600030101010101" pitchFamily="2" charset="-122"/>
            </a:endParaRPr>
          </a:p>
          <a:p>
            <a:pPr marL="342900" indent="-342900">
              <a:lnSpc>
                <a:spcPct val="150000"/>
              </a:lnSpc>
              <a:buFont typeface="Arial" panose="020B0604020202020204" pitchFamily="34" charset="0"/>
              <a:buChar char="•"/>
            </a:pPr>
            <a:r>
              <a:rPr lang="zh-CN" altLang="en-US" sz="2400" b="1" dirty="0">
                <a:latin typeface="宋体" panose="02010600030101010101" pitchFamily="2" charset="-122"/>
                <a:ea typeface="宋体" panose="02010600030101010101" pitchFamily="2" charset="-122"/>
              </a:rPr>
              <a:t>实践教学理实虚一体化</a:t>
            </a:r>
          </a:p>
        </p:txBody>
      </p:sp>
      <p:pic>
        <p:nvPicPr>
          <p:cNvPr id="2" name="图片 1">
            <a:extLst>
              <a:ext uri="{FF2B5EF4-FFF2-40B4-BE49-F238E27FC236}">
                <a16:creationId xmlns:a16="http://schemas.microsoft.com/office/drawing/2014/main" id="{1A3EE283-D237-4890-AB80-B9D6C64D381A}"/>
              </a:ext>
            </a:extLst>
          </p:cNvPr>
          <p:cNvPicPr>
            <a:picLocks noChangeAspect="1"/>
          </p:cNvPicPr>
          <p:nvPr/>
        </p:nvPicPr>
        <p:blipFill>
          <a:blip r:embed="rId3"/>
          <a:stretch>
            <a:fillRect/>
          </a:stretch>
        </p:blipFill>
        <p:spPr>
          <a:xfrm>
            <a:off x="1176870" y="4134009"/>
            <a:ext cx="3828887" cy="2400712"/>
          </a:xfrm>
          <a:prstGeom prst="rect">
            <a:avLst/>
          </a:prstGeom>
        </p:spPr>
      </p:pic>
      <p:sp>
        <p:nvSpPr>
          <p:cNvPr id="4" name="椭圆 3">
            <a:extLst>
              <a:ext uri="{FF2B5EF4-FFF2-40B4-BE49-F238E27FC236}">
                <a16:creationId xmlns:a16="http://schemas.microsoft.com/office/drawing/2014/main" id="{00190008-AD22-443A-A353-680534E92200}"/>
              </a:ext>
            </a:extLst>
          </p:cNvPr>
          <p:cNvSpPr/>
          <p:nvPr/>
        </p:nvSpPr>
        <p:spPr>
          <a:xfrm>
            <a:off x="1866008" y="5584063"/>
            <a:ext cx="326572" cy="233265"/>
          </a:xfrm>
          <a:prstGeom prst="ellipse">
            <a:avLst/>
          </a:prstGeom>
          <a:solidFill>
            <a:srgbClr val="FFBC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290192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a:t>
            </a:r>
            <a:r>
              <a:rPr lang="zh-CN" altLang="en-US" sz="2800" b="1" dirty="0">
                <a:solidFill>
                  <a:srgbClr val="4276AA"/>
                </a:solidFill>
                <a:cs typeface="+mn-ea"/>
                <a:sym typeface="+mn-lt"/>
              </a:rPr>
              <a:t>导入</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6552425" y="2721113"/>
            <a:ext cx="3786614" cy="707886"/>
          </a:xfrm>
          <a:prstGeom prst="rect">
            <a:avLst/>
          </a:prstGeom>
          <a:noFill/>
          <a:effectLst>
            <a:outerShdw blurRad="50800" dist="38100" dir="2700000" algn="tl" rotWithShape="0">
              <a:prstClr val="black">
                <a:alpha val="40000"/>
              </a:prstClr>
            </a:outerShdw>
          </a:effectLst>
        </p:spPr>
        <p:txBody>
          <a:bodyPr wrap="none" rtlCol="0">
            <a:spAutoFit/>
          </a:bodyPr>
          <a:lstStyle/>
          <a:p>
            <a:r>
              <a:rPr lang="zh-CN" altLang="en-US" sz="4000" b="1" dirty="0">
                <a:latin typeface="楷体" panose="02010609060101010101" pitchFamily="49" charset="-122"/>
                <a:ea typeface="楷体" panose="02010609060101010101" pitchFamily="49" charset="-122"/>
              </a:rPr>
              <a:t>教材选订二三事</a:t>
            </a:r>
          </a:p>
        </p:txBody>
      </p:sp>
      <p:pic>
        <p:nvPicPr>
          <p:cNvPr id="5" name="图片 4">
            <a:extLst>
              <a:ext uri="{FF2B5EF4-FFF2-40B4-BE49-F238E27FC236}">
                <a16:creationId xmlns:a16="http://schemas.microsoft.com/office/drawing/2014/main" id="{E5E568C3-7F4B-4767-926E-0F4198627F20}"/>
              </a:ext>
            </a:extLst>
          </p:cNvPr>
          <p:cNvPicPr>
            <a:picLocks noChangeAspect="1"/>
          </p:cNvPicPr>
          <p:nvPr/>
        </p:nvPicPr>
        <p:blipFill>
          <a:blip r:embed="rId3"/>
          <a:stretch>
            <a:fillRect/>
          </a:stretch>
        </p:blipFill>
        <p:spPr>
          <a:xfrm>
            <a:off x="713074" y="1786832"/>
            <a:ext cx="4926503" cy="3284335"/>
          </a:xfrm>
          <a:prstGeom prst="rect">
            <a:avLst/>
          </a:prstGeom>
        </p:spPr>
      </p:pic>
    </p:spTree>
    <p:extLst>
      <p:ext uri="{BB962C8B-B14F-4D97-AF65-F5344CB8AC3E}">
        <p14:creationId xmlns:p14="http://schemas.microsoft.com/office/powerpoint/2010/main" val="34594059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0</a:t>
            </a:r>
            <a:r>
              <a:rPr lang="zh-CN" altLang="en-US" sz="2800" b="1" dirty="0">
                <a:solidFill>
                  <a:srgbClr val="4276AA"/>
                </a:solidFill>
                <a:cs typeface="+mn-ea"/>
                <a:sym typeface="+mn-lt"/>
              </a:rPr>
              <a:t>导入</a:t>
            </a:r>
            <a:endParaRPr lang="en-US" altLang="zh-CN" sz="2800" b="1" dirty="0">
              <a:solidFill>
                <a:srgbClr val="0070C0"/>
              </a:solidFill>
              <a:cs typeface="+mn-ea"/>
              <a:sym typeface="+mn-lt"/>
            </a:endParaRPr>
          </a:p>
        </p:txBody>
      </p:sp>
      <p:pic>
        <p:nvPicPr>
          <p:cNvPr id="4" name="图片 3">
            <a:extLst>
              <a:ext uri="{FF2B5EF4-FFF2-40B4-BE49-F238E27FC236}">
                <a16:creationId xmlns:a16="http://schemas.microsoft.com/office/drawing/2014/main" id="{02BCFE09-B327-4C8B-A90C-4CEFCC94D50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0481" y="1028641"/>
            <a:ext cx="3924237" cy="5232315"/>
          </a:xfrm>
          <a:prstGeom prst="rect">
            <a:avLst/>
          </a:prstGeom>
        </p:spPr>
      </p:pic>
      <p:pic>
        <p:nvPicPr>
          <p:cNvPr id="8" name="图片 7">
            <a:extLst>
              <a:ext uri="{FF2B5EF4-FFF2-40B4-BE49-F238E27FC236}">
                <a16:creationId xmlns:a16="http://schemas.microsoft.com/office/drawing/2014/main" id="{3D62CB44-3AEB-47BB-9CEA-866EEEF60C52}"/>
              </a:ext>
            </a:extLst>
          </p:cNvPr>
          <p:cNvPicPr>
            <a:picLocks noChangeAspect="1"/>
          </p:cNvPicPr>
          <p:nvPr/>
        </p:nvPicPr>
        <p:blipFill rotWithShape="1">
          <a:blip r:embed="rId4">
            <a:extLst>
              <a:ext uri="{28A0092B-C50C-407E-A947-70E740481C1C}">
                <a14:useLocalDpi xmlns:a14="http://schemas.microsoft.com/office/drawing/2010/main" val="0"/>
              </a:ext>
            </a:extLst>
          </a:blip>
          <a:srcRect t="11646"/>
          <a:stretch/>
        </p:blipFill>
        <p:spPr>
          <a:xfrm>
            <a:off x="4702418" y="1166735"/>
            <a:ext cx="3844424" cy="4457759"/>
          </a:xfrm>
          <a:prstGeom prst="rect">
            <a:avLst/>
          </a:prstGeom>
        </p:spPr>
      </p:pic>
      <p:sp>
        <p:nvSpPr>
          <p:cNvPr id="9" name="文本框 8">
            <a:extLst>
              <a:ext uri="{FF2B5EF4-FFF2-40B4-BE49-F238E27FC236}">
                <a16:creationId xmlns:a16="http://schemas.microsoft.com/office/drawing/2014/main" id="{444D2D9F-9A1C-4196-88A2-F3459DA91AE2}"/>
              </a:ext>
            </a:extLst>
          </p:cNvPr>
          <p:cNvSpPr txBox="1"/>
          <p:nvPr/>
        </p:nvSpPr>
        <p:spPr>
          <a:xfrm>
            <a:off x="8953306" y="2078977"/>
            <a:ext cx="2676719" cy="1710084"/>
          </a:xfrm>
          <a:prstGeom prst="rect">
            <a:avLst/>
          </a:prstGeom>
          <a:noFill/>
        </p:spPr>
        <p:txBody>
          <a:bodyPr wrap="square" rtlCol="0">
            <a:spAutoFit/>
          </a:bodyPr>
          <a:lstStyle/>
          <a:p>
            <a:pPr>
              <a:lnSpc>
                <a:spcPct val="150000"/>
              </a:lnSpc>
            </a:pPr>
            <a:r>
              <a:rPr lang="zh-CN" altLang="en-US" dirty="0"/>
              <a:t>市场上存在的教材良莠不齐，因此，更要注意甄别，正确分析和选用教材。</a:t>
            </a:r>
          </a:p>
        </p:txBody>
      </p:sp>
      <p:sp>
        <p:nvSpPr>
          <p:cNvPr id="10" name="文本框 9">
            <a:extLst>
              <a:ext uri="{FF2B5EF4-FFF2-40B4-BE49-F238E27FC236}">
                <a16:creationId xmlns:a16="http://schemas.microsoft.com/office/drawing/2014/main" id="{596B5A5E-3982-4140-A2A7-93EC0B7E502B}"/>
              </a:ext>
            </a:extLst>
          </p:cNvPr>
          <p:cNvSpPr txBox="1"/>
          <p:nvPr/>
        </p:nvSpPr>
        <p:spPr>
          <a:xfrm>
            <a:off x="2094578" y="6448147"/>
            <a:ext cx="2492990" cy="369332"/>
          </a:xfrm>
          <a:prstGeom prst="rect">
            <a:avLst/>
          </a:prstGeom>
          <a:noFill/>
        </p:spPr>
        <p:txBody>
          <a:bodyPr wrap="none" rtlCol="0">
            <a:spAutoFit/>
          </a:bodyPr>
          <a:lstStyle/>
          <a:p>
            <a:r>
              <a:rPr lang="zh-CN" altLang="en-US" dirty="0"/>
              <a:t>垃圾教材危害大！！！</a:t>
            </a:r>
          </a:p>
        </p:txBody>
      </p:sp>
    </p:spTree>
    <p:extLst>
      <p:ext uri="{BB962C8B-B14F-4D97-AF65-F5344CB8AC3E}">
        <p14:creationId xmlns:p14="http://schemas.microsoft.com/office/powerpoint/2010/main" val="10356115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7" name="文本框 56">
            <a:extLst>
              <a:ext uri="{FF2B5EF4-FFF2-40B4-BE49-F238E27FC236}">
                <a16:creationId xmlns:a16="http://schemas.microsoft.com/office/drawing/2014/main" id="{D72021B9-96B7-416A-AF32-E1BCAF36A9D6}"/>
              </a:ext>
            </a:extLst>
          </p:cNvPr>
          <p:cNvSpPr txBox="1"/>
          <p:nvPr/>
        </p:nvSpPr>
        <p:spPr>
          <a:xfrm>
            <a:off x="1566207" y="1820903"/>
            <a:ext cx="6273664" cy="1695336"/>
          </a:xfrm>
          <a:prstGeom prst="rect">
            <a:avLst/>
          </a:prstGeom>
          <a:noFill/>
        </p:spPr>
        <p:txBody>
          <a:bodyPr wrap="square">
            <a:spAutoFit/>
          </a:bodyPr>
          <a:lstStyle/>
          <a:p>
            <a:pPr algn="l">
              <a:lnSpc>
                <a:spcPct val="150000"/>
              </a:lnSpc>
            </a:pPr>
            <a:r>
              <a:rPr lang="zh-CN" altLang="en-US" sz="2400" dirty="0"/>
              <a:t>广义的教材包括“教科书、讲义、讲授提纲、参考书刊、辅导材料以及辅导教材”等教师指导学生学习的一切教学材料。</a:t>
            </a:r>
          </a:p>
        </p:txBody>
      </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3.1</a:t>
            </a:r>
            <a:r>
              <a:rPr lang="zh-CN" altLang="en-US" sz="2800" b="1" dirty="0">
                <a:solidFill>
                  <a:srgbClr val="4276AA"/>
                </a:solidFill>
                <a:cs typeface="+mn-ea"/>
                <a:sym typeface="+mn-lt"/>
              </a:rPr>
              <a:t>教材分析内涵</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713074" y="1216884"/>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3.1.1</a:t>
            </a:r>
            <a:r>
              <a:rPr lang="zh-CN" altLang="en-US" sz="2800" b="1" dirty="0">
                <a:latin typeface="楷体" panose="02010609060101010101" pitchFamily="49" charset="-122"/>
                <a:ea typeface="楷体" panose="02010609060101010101" pitchFamily="49" charset="-122"/>
              </a:rPr>
              <a:t>教材的内涵</a:t>
            </a:r>
          </a:p>
        </p:txBody>
      </p:sp>
      <p:sp>
        <p:nvSpPr>
          <p:cNvPr id="3" name="椭圆 2">
            <a:extLst>
              <a:ext uri="{FF2B5EF4-FFF2-40B4-BE49-F238E27FC236}">
                <a16:creationId xmlns:a16="http://schemas.microsoft.com/office/drawing/2014/main" id="{9AED79E6-6E62-4784-8D87-26357BA82BB3}"/>
              </a:ext>
            </a:extLst>
          </p:cNvPr>
          <p:cNvSpPr/>
          <p:nvPr/>
        </p:nvSpPr>
        <p:spPr>
          <a:xfrm>
            <a:off x="590250" y="1942104"/>
            <a:ext cx="771940" cy="768734"/>
          </a:xfrm>
          <a:prstGeom prst="ellipse">
            <a:avLst/>
          </a:prstGeom>
          <a:solidFill>
            <a:srgbClr val="00B0F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等腰三角形 3">
            <a:extLst>
              <a:ext uri="{FF2B5EF4-FFF2-40B4-BE49-F238E27FC236}">
                <a16:creationId xmlns:a16="http://schemas.microsoft.com/office/drawing/2014/main" id="{44FBDE89-73F0-4699-8F59-08C1E2CF25FF}"/>
              </a:ext>
            </a:extLst>
          </p:cNvPr>
          <p:cNvSpPr/>
          <p:nvPr/>
        </p:nvSpPr>
        <p:spPr>
          <a:xfrm>
            <a:off x="470481" y="2236862"/>
            <a:ext cx="1034076" cy="940259"/>
          </a:xfrm>
          <a:prstGeom prst="triangle">
            <a:avLst/>
          </a:prstGeom>
          <a:solidFill>
            <a:srgbClr val="F5B64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文本框 52">
            <a:extLst>
              <a:ext uri="{FF2B5EF4-FFF2-40B4-BE49-F238E27FC236}">
                <a16:creationId xmlns:a16="http://schemas.microsoft.com/office/drawing/2014/main" id="{7FC1FD9A-1614-47FF-B8C0-59DD64125250}"/>
              </a:ext>
            </a:extLst>
          </p:cNvPr>
          <p:cNvSpPr txBox="1"/>
          <p:nvPr/>
        </p:nvSpPr>
        <p:spPr>
          <a:xfrm>
            <a:off x="4862860" y="4010651"/>
            <a:ext cx="6273664" cy="1695336"/>
          </a:xfrm>
          <a:prstGeom prst="rect">
            <a:avLst/>
          </a:prstGeom>
          <a:solidFill>
            <a:schemeClr val="bg1"/>
          </a:solidFill>
        </p:spPr>
        <p:txBody>
          <a:bodyPr wrap="square">
            <a:spAutoFit/>
          </a:bodyPr>
          <a:lstStyle/>
          <a:p>
            <a:pPr algn="l">
              <a:lnSpc>
                <a:spcPct val="150000"/>
              </a:lnSpc>
            </a:pPr>
            <a:r>
              <a:rPr lang="zh-CN" altLang="en-US" sz="2400" dirty="0"/>
              <a:t>狭义的教材是指“根据一定学科的任务编选和组织具有一定范围和深度的知识和技能的体系，一般用教科书的形式来具体反映。</a:t>
            </a:r>
          </a:p>
        </p:txBody>
      </p:sp>
      <p:sp>
        <p:nvSpPr>
          <p:cNvPr id="54" name="椭圆 53">
            <a:extLst>
              <a:ext uri="{FF2B5EF4-FFF2-40B4-BE49-F238E27FC236}">
                <a16:creationId xmlns:a16="http://schemas.microsoft.com/office/drawing/2014/main" id="{32527FBB-1D92-4D17-8CC7-B76DDF7951AC}"/>
              </a:ext>
            </a:extLst>
          </p:cNvPr>
          <p:cNvSpPr/>
          <p:nvPr/>
        </p:nvSpPr>
        <p:spPr>
          <a:xfrm>
            <a:off x="3886903" y="4131852"/>
            <a:ext cx="771940" cy="768734"/>
          </a:xfrm>
          <a:prstGeom prst="ellipse">
            <a:avLst/>
          </a:prstGeom>
          <a:solidFill>
            <a:srgbClr val="00B0F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等腰三角形 54">
            <a:extLst>
              <a:ext uri="{FF2B5EF4-FFF2-40B4-BE49-F238E27FC236}">
                <a16:creationId xmlns:a16="http://schemas.microsoft.com/office/drawing/2014/main" id="{949118F6-3575-44C2-9C39-D46B4CBDCAA6}"/>
              </a:ext>
            </a:extLst>
          </p:cNvPr>
          <p:cNvSpPr/>
          <p:nvPr/>
        </p:nvSpPr>
        <p:spPr>
          <a:xfrm>
            <a:off x="3767134" y="4426610"/>
            <a:ext cx="1034076" cy="940259"/>
          </a:xfrm>
          <a:prstGeom prst="triangle">
            <a:avLst/>
          </a:prstGeom>
          <a:solidFill>
            <a:srgbClr val="F5B64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 4">
            <a:extLst>
              <a:ext uri="{FF2B5EF4-FFF2-40B4-BE49-F238E27FC236}">
                <a16:creationId xmlns:a16="http://schemas.microsoft.com/office/drawing/2014/main" id="{5A773468-3509-4E02-973F-DCC7EDEBC988}"/>
              </a:ext>
            </a:extLst>
          </p:cNvPr>
          <p:cNvPicPr>
            <a:picLocks noChangeAspect="1"/>
          </p:cNvPicPr>
          <p:nvPr/>
        </p:nvPicPr>
        <p:blipFill rotWithShape="1">
          <a:blip r:embed="rId3"/>
          <a:srcRect t="9577" b="44732"/>
          <a:stretch/>
        </p:blipFill>
        <p:spPr>
          <a:xfrm>
            <a:off x="893161" y="4065976"/>
            <a:ext cx="2537882" cy="1695336"/>
          </a:xfrm>
          <a:prstGeom prst="rect">
            <a:avLst/>
          </a:prstGeom>
        </p:spPr>
      </p:pic>
      <p:pic>
        <p:nvPicPr>
          <p:cNvPr id="7" name="图片 6">
            <a:extLst>
              <a:ext uri="{FF2B5EF4-FFF2-40B4-BE49-F238E27FC236}">
                <a16:creationId xmlns:a16="http://schemas.microsoft.com/office/drawing/2014/main" id="{A2887C3D-5727-4B30-9058-490BEF7E388B}"/>
              </a:ext>
            </a:extLst>
          </p:cNvPr>
          <p:cNvPicPr>
            <a:picLocks noChangeAspect="1"/>
          </p:cNvPicPr>
          <p:nvPr/>
        </p:nvPicPr>
        <p:blipFill rotWithShape="1">
          <a:blip r:embed="rId3"/>
          <a:srcRect t="54269"/>
          <a:stretch/>
        </p:blipFill>
        <p:spPr>
          <a:xfrm>
            <a:off x="8043888" y="1750160"/>
            <a:ext cx="2747269" cy="1836821"/>
          </a:xfrm>
          <a:prstGeom prst="rect">
            <a:avLst/>
          </a:prstGeom>
        </p:spPr>
      </p:pic>
    </p:spTree>
    <p:extLst>
      <p:ext uri="{BB962C8B-B14F-4D97-AF65-F5344CB8AC3E}">
        <p14:creationId xmlns:p14="http://schemas.microsoft.com/office/powerpoint/2010/main" val="20454171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3.1</a:t>
            </a:r>
            <a:r>
              <a:rPr lang="zh-CN" altLang="en-US" sz="2800" b="1" dirty="0">
                <a:solidFill>
                  <a:srgbClr val="4276AA"/>
                </a:solidFill>
                <a:cs typeface="+mn-ea"/>
                <a:sym typeface="+mn-lt"/>
              </a:rPr>
              <a:t>教材分析内涵</a:t>
            </a:r>
            <a:endParaRPr lang="en-US" altLang="zh-CN" sz="2800" b="1" dirty="0">
              <a:solidFill>
                <a:srgbClr val="0070C0"/>
              </a:solidFill>
              <a:cs typeface="+mn-ea"/>
              <a:sym typeface="+mn-lt"/>
            </a:endParaRPr>
          </a:p>
        </p:txBody>
      </p:sp>
      <p:pic>
        <p:nvPicPr>
          <p:cNvPr id="9" name="图片 8">
            <a:extLst>
              <a:ext uri="{FF2B5EF4-FFF2-40B4-BE49-F238E27FC236}">
                <a16:creationId xmlns:a16="http://schemas.microsoft.com/office/drawing/2014/main" id="{613FBC93-501D-4CB1-A3CC-A06AF068CC75}"/>
              </a:ext>
            </a:extLst>
          </p:cNvPr>
          <p:cNvPicPr>
            <a:picLocks noChangeAspect="1"/>
          </p:cNvPicPr>
          <p:nvPr/>
        </p:nvPicPr>
        <p:blipFill>
          <a:blip r:embed="rId3"/>
          <a:stretch>
            <a:fillRect/>
          </a:stretch>
        </p:blipFill>
        <p:spPr>
          <a:xfrm>
            <a:off x="444705" y="1204308"/>
            <a:ext cx="11480887" cy="3283393"/>
          </a:xfrm>
          <a:prstGeom prst="rect">
            <a:avLst/>
          </a:prstGeom>
        </p:spPr>
      </p:pic>
      <p:pic>
        <p:nvPicPr>
          <p:cNvPr id="12" name="图片 11">
            <a:extLst>
              <a:ext uri="{FF2B5EF4-FFF2-40B4-BE49-F238E27FC236}">
                <a16:creationId xmlns:a16="http://schemas.microsoft.com/office/drawing/2014/main" id="{588B6BA2-AE72-49F4-930D-A90B98DD5F35}"/>
              </a:ext>
            </a:extLst>
          </p:cNvPr>
          <p:cNvPicPr>
            <a:picLocks noChangeAspect="1"/>
          </p:cNvPicPr>
          <p:nvPr/>
        </p:nvPicPr>
        <p:blipFill>
          <a:blip r:embed="rId4"/>
          <a:stretch>
            <a:fillRect/>
          </a:stretch>
        </p:blipFill>
        <p:spPr>
          <a:xfrm>
            <a:off x="494859" y="4388340"/>
            <a:ext cx="8963025" cy="1009650"/>
          </a:xfrm>
          <a:prstGeom prst="rect">
            <a:avLst/>
          </a:prstGeom>
        </p:spPr>
      </p:pic>
      <p:pic>
        <p:nvPicPr>
          <p:cNvPr id="14" name="图片 13">
            <a:extLst>
              <a:ext uri="{FF2B5EF4-FFF2-40B4-BE49-F238E27FC236}">
                <a16:creationId xmlns:a16="http://schemas.microsoft.com/office/drawing/2014/main" id="{9BDBC0EC-C1AF-4103-9711-82F5A7F674F2}"/>
              </a:ext>
            </a:extLst>
          </p:cNvPr>
          <p:cNvPicPr>
            <a:picLocks noChangeAspect="1"/>
          </p:cNvPicPr>
          <p:nvPr/>
        </p:nvPicPr>
        <p:blipFill>
          <a:blip r:embed="rId5"/>
          <a:stretch>
            <a:fillRect/>
          </a:stretch>
        </p:blipFill>
        <p:spPr>
          <a:xfrm>
            <a:off x="590250" y="5397990"/>
            <a:ext cx="9115425" cy="1447800"/>
          </a:xfrm>
          <a:prstGeom prst="rect">
            <a:avLst/>
          </a:prstGeom>
        </p:spPr>
      </p:pic>
      <p:sp>
        <p:nvSpPr>
          <p:cNvPr id="2" name="矩形 1">
            <a:extLst>
              <a:ext uri="{FF2B5EF4-FFF2-40B4-BE49-F238E27FC236}">
                <a16:creationId xmlns:a16="http://schemas.microsoft.com/office/drawing/2014/main" id="{76C63ACC-C88D-40D5-8417-B00211D5619C}"/>
              </a:ext>
            </a:extLst>
          </p:cNvPr>
          <p:cNvSpPr/>
          <p:nvPr/>
        </p:nvSpPr>
        <p:spPr>
          <a:xfrm>
            <a:off x="713074" y="1175657"/>
            <a:ext cx="6518150" cy="50114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53" name="矩形 52">
            <a:extLst>
              <a:ext uri="{FF2B5EF4-FFF2-40B4-BE49-F238E27FC236}">
                <a16:creationId xmlns:a16="http://schemas.microsoft.com/office/drawing/2014/main" id="{1BEF1428-7A9E-4BF6-BA1C-C2210162BB48}"/>
              </a:ext>
            </a:extLst>
          </p:cNvPr>
          <p:cNvSpPr/>
          <p:nvPr/>
        </p:nvSpPr>
        <p:spPr>
          <a:xfrm>
            <a:off x="628745" y="4441705"/>
            <a:ext cx="6518150" cy="50114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54" name="矩形 53">
            <a:extLst>
              <a:ext uri="{FF2B5EF4-FFF2-40B4-BE49-F238E27FC236}">
                <a16:creationId xmlns:a16="http://schemas.microsoft.com/office/drawing/2014/main" id="{3A728C45-9188-494B-8CF3-C0129CF67409}"/>
              </a:ext>
            </a:extLst>
          </p:cNvPr>
          <p:cNvSpPr/>
          <p:nvPr/>
        </p:nvSpPr>
        <p:spPr>
          <a:xfrm>
            <a:off x="628745" y="5374993"/>
            <a:ext cx="6518150" cy="50114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Tree>
    <p:extLst>
      <p:ext uri="{BB962C8B-B14F-4D97-AF65-F5344CB8AC3E}">
        <p14:creationId xmlns:p14="http://schemas.microsoft.com/office/powerpoint/2010/main" val="17396688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对话气泡: 圆角矩形 2">
            <a:extLst>
              <a:ext uri="{FF2B5EF4-FFF2-40B4-BE49-F238E27FC236}">
                <a16:creationId xmlns:a16="http://schemas.microsoft.com/office/drawing/2014/main" id="{1807F083-0A2C-4907-9579-64FCD89213FF}"/>
              </a:ext>
            </a:extLst>
          </p:cNvPr>
          <p:cNvSpPr/>
          <p:nvPr/>
        </p:nvSpPr>
        <p:spPr>
          <a:xfrm>
            <a:off x="893161" y="1657744"/>
            <a:ext cx="10511148" cy="2983831"/>
          </a:xfrm>
          <a:prstGeom prst="wedgeRoundRect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3.1</a:t>
            </a:r>
            <a:r>
              <a:rPr lang="zh-CN" altLang="en-US" sz="2800" b="1" dirty="0">
                <a:solidFill>
                  <a:srgbClr val="4276AA"/>
                </a:solidFill>
                <a:cs typeface="+mn-ea"/>
                <a:sym typeface="+mn-lt"/>
              </a:rPr>
              <a:t>教材分析内涵</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BC880D3C-073C-4C9F-A245-FD3471A32F2C}"/>
              </a:ext>
            </a:extLst>
          </p:cNvPr>
          <p:cNvSpPr txBox="1"/>
          <p:nvPr/>
        </p:nvSpPr>
        <p:spPr>
          <a:xfrm>
            <a:off x="1173181" y="2048075"/>
            <a:ext cx="10025935" cy="2203167"/>
          </a:xfrm>
          <a:prstGeom prst="rect">
            <a:avLst/>
          </a:prstGeom>
          <a:noFill/>
        </p:spPr>
        <p:txBody>
          <a:bodyPr wrap="square" rtlCol="0">
            <a:spAutoFit/>
          </a:bodyPr>
          <a:lstStyle/>
          <a:p>
            <a:pPr>
              <a:lnSpc>
                <a:spcPct val="200000"/>
              </a:lnSpc>
            </a:pPr>
            <a:r>
              <a:rPr lang="zh-CN" altLang="en-US" sz="2400" dirty="0"/>
              <a:t>        “教材本质上是一种</a:t>
            </a:r>
            <a:r>
              <a:rPr lang="zh-CN" altLang="en-US" sz="2400" b="1" dirty="0">
                <a:solidFill>
                  <a:srgbClr val="C00000"/>
                </a:solidFill>
              </a:rPr>
              <a:t>文化产品</a:t>
            </a:r>
            <a:r>
              <a:rPr lang="zh-CN" altLang="en-US" sz="2400" dirty="0"/>
              <a:t>。课本往往体现着主流文化意志，传播者主流文化内容。课本成为文化传承的载体，是一种作为文化传播工具的特殊文化。”</a:t>
            </a:r>
          </a:p>
        </p:txBody>
      </p:sp>
      <p:sp>
        <p:nvSpPr>
          <p:cNvPr id="4" name="文本框 3">
            <a:extLst>
              <a:ext uri="{FF2B5EF4-FFF2-40B4-BE49-F238E27FC236}">
                <a16:creationId xmlns:a16="http://schemas.microsoft.com/office/drawing/2014/main" id="{E53FE170-5832-42DD-A3D6-7CD3E47CEC35}"/>
              </a:ext>
            </a:extLst>
          </p:cNvPr>
          <p:cNvSpPr txBox="1"/>
          <p:nvPr/>
        </p:nvSpPr>
        <p:spPr>
          <a:xfrm>
            <a:off x="910831" y="5417595"/>
            <a:ext cx="7188186" cy="369332"/>
          </a:xfrm>
          <a:prstGeom prst="rect">
            <a:avLst/>
          </a:prstGeom>
          <a:noFill/>
        </p:spPr>
        <p:txBody>
          <a:bodyPr wrap="none" rtlCol="0">
            <a:spAutoFit/>
          </a:bodyPr>
          <a:lstStyle/>
          <a:p>
            <a:r>
              <a:rPr lang="zh-CN" altLang="en-US" dirty="0"/>
              <a:t>黄甫全</a:t>
            </a:r>
            <a:r>
              <a:rPr lang="en-US" altLang="zh-CN" dirty="0"/>
              <a:t>.</a:t>
            </a:r>
            <a:r>
              <a:rPr lang="zh-CN" altLang="en-US" dirty="0"/>
              <a:t>现代课程与教学论</a:t>
            </a:r>
            <a:r>
              <a:rPr lang="en-US" altLang="zh-CN" dirty="0"/>
              <a:t>[M].</a:t>
            </a:r>
            <a:r>
              <a:rPr lang="zh-CN" altLang="en-US" dirty="0"/>
              <a:t>背景：人民教育出版社，</a:t>
            </a:r>
            <a:r>
              <a:rPr lang="en-US" altLang="zh-CN" dirty="0"/>
              <a:t>2011</a:t>
            </a:r>
            <a:r>
              <a:rPr lang="zh-CN" altLang="en-US" dirty="0"/>
              <a:t>：</a:t>
            </a:r>
            <a:r>
              <a:rPr lang="en-US" altLang="zh-CN" dirty="0"/>
              <a:t>235-236</a:t>
            </a:r>
            <a:endParaRPr lang="zh-CN" altLang="en-US" dirty="0"/>
          </a:p>
        </p:txBody>
      </p:sp>
    </p:spTree>
    <p:extLst>
      <p:ext uri="{BB962C8B-B14F-4D97-AF65-F5344CB8AC3E}">
        <p14:creationId xmlns:p14="http://schemas.microsoft.com/office/powerpoint/2010/main" val="41889899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3.1</a:t>
            </a:r>
            <a:r>
              <a:rPr lang="zh-CN" altLang="en-US" sz="2800" b="1" dirty="0">
                <a:solidFill>
                  <a:srgbClr val="4276AA"/>
                </a:solidFill>
                <a:cs typeface="+mn-ea"/>
                <a:sym typeface="+mn-lt"/>
              </a:rPr>
              <a:t>教材分析内涵</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BC880D3C-073C-4C9F-A245-FD3471A32F2C}"/>
              </a:ext>
            </a:extLst>
          </p:cNvPr>
          <p:cNvSpPr txBox="1"/>
          <p:nvPr/>
        </p:nvSpPr>
        <p:spPr>
          <a:xfrm>
            <a:off x="369755" y="1652511"/>
            <a:ext cx="11340982" cy="4697761"/>
          </a:xfrm>
          <a:prstGeom prst="rect">
            <a:avLst/>
          </a:prstGeom>
          <a:solidFill>
            <a:schemeClr val="bg1"/>
          </a:solidFill>
        </p:spPr>
        <p:txBody>
          <a:bodyPr wrap="square" rtlCol="0">
            <a:spAutoFit/>
          </a:bodyPr>
          <a:lstStyle/>
          <a:p>
            <a:pPr>
              <a:lnSpc>
                <a:spcPct val="114000"/>
              </a:lnSpc>
            </a:pPr>
            <a:r>
              <a:rPr lang="zh-CN" altLang="en-US" sz="2400" b="1" dirty="0">
                <a:solidFill>
                  <a:srgbClr val="C00000"/>
                </a:solidFill>
              </a:rPr>
              <a:t>（</a:t>
            </a:r>
            <a:r>
              <a:rPr lang="en-US" altLang="zh-CN" sz="2400" b="1" dirty="0">
                <a:solidFill>
                  <a:srgbClr val="C00000"/>
                </a:solidFill>
              </a:rPr>
              <a:t>1</a:t>
            </a:r>
            <a:r>
              <a:rPr lang="zh-CN" altLang="en-US" sz="2400" b="1" dirty="0">
                <a:solidFill>
                  <a:srgbClr val="C00000"/>
                </a:solidFill>
              </a:rPr>
              <a:t>）系统结构。</a:t>
            </a:r>
            <a:r>
              <a:rPr lang="zh-CN" altLang="en-US" sz="2400" dirty="0"/>
              <a:t>课本的系统结构即某一国家、地区或教育机构所用各种课本之间的结构，是指某一级学校教育机构所用各种课本构成的体系。</a:t>
            </a:r>
            <a:endParaRPr lang="en-US" altLang="zh-CN" sz="2400" dirty="0"/>
          </a:p>
          <a:p>
            <a:pPr>
              <a:lnSpc>
                <a:spcPct val="114000"/>
              </a:lnSpc>
            </a:pPr>
            <a:r>
              <a:rPr lang="zh-CN" altLang="en-US" sz="2400" b="1" dirty="0">
                <a:solidFill>
                  <a:srgbClr val="C00000"/>
                </a:solidFill>
              </a:rPr>
              <a:t>（</a:t>
            </a:r>
            <a:r>
              <a:rPr lang="en-US" altLang="zh-CN" sz="2400" b="1" dirty="0">
                <a:solidFill>
                  <a:srgbClr val="C00000"/>
                </a:solidFill>
              </a:rPr>
              <a:t>2</a:t>
            </a:r>
            <a:r>
              <a:rPr lang="zh-CN" altLang="en-US" sz="2400" b="1" dirty="0">
                <a:solidFill>
                  <a:srgbClr val="C00000"/>
                </a:solidFill>
              </a:rPr>
              <a:t>）内部结构。</a:t>
            </a:r>
            <a:r>
              <a:rPr lang="zh-CN" altLang="en-US" sz="2400" dirty="0"/>
              <a:t>课本的内部结构是指某一种课本的内容、形式、组成成分，及其相互关系，包括：</a:t>
            </a:r>
            <a:endParaRPr lang="en-US" altLang="zh-CN" sz="2400" dirty="0"/>
          </a:p>
          <a:p>
            <a:pPr>
              <a:lnSpc>
                <a:spcPct val="114000"/>
              </a:lnSpc>
            </a:pPr>
            <a:r>
              <a:rPr lang="zh-CN" altLang="en-US" sz="2400" b="1" dirty="0"/>
              <a:t>①知识结构</a:t>
            </a:r>
            <a:r>
              <a:rPr lang="zh-CN" altLang="en-US" sz="2400" dirty="0"/>
              <a:t>，学生的知识结构，学生已有的知识结构是课本知识结构的基础。课本的编辑，要有意识地安排构建和改变学生的知识结构；学科的知识结构，是编辑课本的基本依据。</a:t>
            </a:r>
            <a:r>
              <a:rPr lang="zh-CN" altLang="en-US" sz="2400" b="1" dirty="0"/>
              <a:t>②逻辑结构</a:t>
            </a:r>
            <a:r>
              <a:rPr lang="zh-CN" altLang="en-US" sz="2400" dirty="0"/>
              <a:t>，课本要根据学生的身心发展规律和学科知识结构相结合的特点来安排逻辑结构。</a:t>
            </a:r>
            <a:r>
              <a:rPr lang="zh-CN" altLang="en-US" sz="2400" b="1" dirty="0"/>
              <a:t>③文本结构</a:t>
            </a:r>
            <a:r>
              <a:rPr lang="zh-CN" altLang="en-US" sz="2400" dirty="0"/>
              <a:t>，是指严格按照课程标准和课程计划的要求编制而成的课本书面呈现形式。</a:t>
            </a:r>
            <a:r>
              <a:rPr lang="zh-CN" altLang="en-US" sz="2400" b="1" dirty="0"/>
              <a:t>④教学结构</a:t>
            </a:r>
            <a:r>
              <a:rPr lang="zh-CN" altLang="en-US" sz="2400" dirty="0"/>
              <a:t>，教学结构，是在课本编制中，结合具体内容教学的可能需要，对补充材料、活动、情境、策略、方法和艺术等教学因素及其使用的设计。</a:t>
            </a:r>
          </a:p>
        </p:txBody>
      </p:sp>
      <p:sp>
        <p:nvSpPr>
          <p:cNvPr id="34" name="文本框 33">
            <a:extLst>
              <a:ext uri="{FF2B5EF4-FFF2-40B4-BE49-F238E27FC236}">
                <a16:creationId xmlns:a16="http://schemas.microsoft.com/office/drawing/2014/main" id="{6CF9956B-01B7-4C05-AF22-13E6C26CFA48}"/>
              </a:ext>
            </a:extLst>
          </p:cNvPr>
          <p:cNvSpPr txBox="1"/>
          <p:nvPr/>
        </p:nvSpPr>
        <p:spPr>
          <a:xfrm>
            <a:off x="628745" y="1021658"/>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3.1.2</a:t>
            </a:r>
            <a:r>
              <a:rPr lang="zh-CN" altLang="en-US" sz="2800" b="1" dirty="0">
                <a:latin typeface="楷体" panose="02010609060101010101" pitchFamily="49" charset="-122"/>
                <a:ea typeface="楷体" panose="02010609060101010101" pitchFamily="49" charset="-122"/>
              </a:rPr>
              <a:t>教材的结构</a:t>
            </a:r>
          </a:p>
        </p:txBody>
      </p:sp>
    </p:spTree>
    <p:extLst>
      <p:ext uri="{BB962C8B-B14F-4D97-AF65-F5344CB8AC3E}">
        <p14:creationId xmlns:p14="http://schemas.microsoft.com/office/powerpoint/2010/main" val="86396452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7" name="文本框 56">
            <a:extLst>
              <a:ext uri="{FF2B5EF4-FFF2-40B4-BE49-F238E27FC236}">
                <a16:creationId xmlns:a16="http://schemas.microsoft.com/office/drawing/2014/main" id="{D72021B9-96B7-416A-AF32-E1BCAF36A9D6}"/>
              </a:ext>
            </a:extLst>
          </p:cNvPr>
          <p:cNvSpPr txBox="1"/>
          <p:nvPr/>
        </p:nvSpPr>
        <p:spPr>
          <a:xfrm>
            <a:off x="688610" y="1848115"/>
            <a:ext cx="11095596" cy="2608856"/>
          </a:xfrm>
          <a:prstGeom prst="rect">
            <a:avLst/>
          </a:prstGeom>
          <a:noFill/>
        </p:spPr>
        <p:txBody>
          <a:bodyPr wrap="square">
            <a:spAutoFit/>
          </a:bodyPr>
          <a:lstStyle/>
          <a:p>
            <a:pPr algn="l">
              <a:lnSpc>
                <a:spcPct val="150000"/>
              </a:lnSpc>
            </a:pPr>
            <a:r>
              <a:rPr lang="zh-CN" altLang="en-US" sz="2800" b="1" dirty="0"/>
              <a:t>        教材分析</a:t>
            </a:r>
            <a:r>
              <a:rPr lang="zh-CN" altLang="en-US" sz="2800" dirty="0"/>
              <a:t>指的是教师运用教育学、心理学、教学论等多方面知识，以教学理论为指导，结合</a:t>
            </a:r>
            <a:r>
              <a:rPr lang="zh-CN" altLang="en-US" sz="2800" b="1" dirty="0"/>
              <a:t>学科课程标准</a:t>
            </a:r>
            <a:r>
              <a:rPr lang="zh-CN" altLang="en-US" sz="2800" dirty="0"/>
              <a:t>和学生的身心发展特征，对教材</a:t>
            </a:r>
            <a:r>
              <a:rPr lang="zh-CN" altLang="en-US" sz="2800" u="sng" dirty="0"/>
              <a:t>知识体系的逻辑结构</a:t>
            </a:r>
            <a:r>
              <a:rPr lang="zh-CN" altLang="en-US" sz="2800" dirty="0"/>
              <a:t>、</a:t>
            </a:r>
            <a:r>
              <a:rPr lang="zh-CN" altLang="en-US" sz="2800" u="sng" dirty="0"/>
              <a:t>学科核心素养</a:t>
            </a:r>
            <a:r>
              <a:rPr lang="zh-CN" altLang="en-US" sz="2800" dirty="0"/>
              <a:t>、</a:t>
            </a:r>
            <a:r>
              <a:rPr lang="zh-CN" altLang="en-US" sz="2800" u="sng" dirty="0"/>
              <a:t>重点、难点</a:t>
            </a:r>
            <a:r>
              <a:rPr lang="zh-CN" altLang="en-US" sz="2800" dirty="0"/>
              <a:t>以及教材中蕴含的</a:t>
            </a:r>
            <a:r>
              <a:rPr lang="zh-CN" altLang="en-US" sz="2800" u="sng" dirty="0"/>
              <a:t>教育价值</a:t>
            </a:r>
            <a:r>
              <a:rPr lang="zh-CN" altLang="en-US" sz="2800" dirty="0"/>
              <a:t>因素等进行挖掘和剖析过程。</a:t>
            </a:r>
          </a:p>
        </p:txBody>
      </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3.1</a:t>
            </a:r>
            <a:r>
              <a:rPr lang="zh-CN" altLang="en-US" sz="2800" b="1" dirty="0">
                <a:solidFill>
                  <a:srgbClr val="4276AA"/>
                </a:solidFill>
                <a:cs typeface="+mn-ea"/>
                <a:sym typeface="+mn-lt"/>
              </a:rPr>
              <a:t>教材分析内涵</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756131" y="1297683"/>
            <a:ext cx="3615092"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3.1.3</a:t>
            </a:r>
            <a:r>
              <a:rPr lang="zh-CN" altLang="en-US" sz="2800" b="1" dirty="0">
                <a:latin typeface="楷体" panose="02010609060101010101" pitchFamily="49" charset="-122"/>
                <a:ea typeface="楷体" panose="02010609060101010101" pitchFamily="49" charset="-122"/>
              </a:rPr>
              <a:t>教材分析的内涵</a:t>
            </a:r>
          </a:p>
        </p:txBody>
      </p:sp>
    </p:spTree>
    <p:extLst>
      <p:ext uri="{BB962C8B-B14F-4D97-AF65-F5344CB8AC3E}">
        <p14:creationId xmlns:p14="http://schemas.microsoft.com/office/powerpoint/2010/main" val="42470345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7" name="文本框 56">
            <a:extLst>
              <a:ext uri="{FF2B5EF4-FFF2-40B4-BE49-F238E27FC236}">
                <a16:creationId xmlns:a16="http://schemas.microsoft.com/office/drawing/2014/main" id="{D72021B9-96B7-416A-AF32-E1BCAF36A9D6}"/>
              </a:ext>
            </a:extLst>
          </p:cNvPr>
          <p:cNvSpPr txBox="1"/>
          <p:nvPr/>
        </p:nvSpPr>
        <p:spPr>
          <a:xfrm>
            <a:off x="688610" y="1848115"/>
            <a:ext cx="11095596" cy="2610843"/>
          </a:xfrm>
          <a:prstGeom prst="rect">
            <a:avLst/>
          </a:prstGeom>
          <a:noFill/>
        </p:spPr>
        <p:txBody>
          <a:bodyPr wrap="square">
            <a:spAutoFit/>
          </a:bodyPr>
          <a:lstStyle/>
          <a:p>
            <a:pPr marL="457200" indent="-457200" algn="l">
              <a:lnSpc>
                <a:spcPct val="150000"/>
              </a:lnSpc>
              <a:buFont typeface="Wingdings" panose="05000000000000000000" pitchFamily="2" charset="2"/>
              <a:buChar char="p"/>
            </a:pPr>
            <a:r>
              <a:rPr lang="zh-CN" altLang="en-US" sz="2800" dirty="0"/>
              <a:t>按照</a:t>
            </a:r>
            <a:r>
              <a:rPr lang="zh-CN" altLang="en-US" sz="2800" b="1" dirty="0">
                <a:solidFill>
                  <a:srgbClr val="FF0000"/>
                </a:solidFill>
              </a:rPr>
              <a:t>分析的内容</a:t>
            </a:r>
            <a:r>
              <a:rPr lang="zh-CN" altLang="en-US" sz="2800" dirty="0"/>
              <a:t>可将其分为：</a:t>
            </a:r>
            <a:r>
              <a:rPr lang="zh-CN" altLang="en-US" sz="2800" b="1" dirty="0"/>
              <a:t>教材知识结构</a:t>
            </a:r>
            <a:r>
              <a:rPr lang="zh-CN" altLang="en-US" sz="2800" dirty="0"/>
              <a:t>分析、</a:t>
            </a:r>
            <a:r>
              <a:rPr lang="zh-CN" altLang="en-US" sz="2800" b="1" dirty="0"/>
              <a:t>教材思想方法</a:t>
            </a:r>
            <a:r>
              <a:rPr lang="zh-CN" altLang="en-US" sz="2800" dirty="0"/>
              <a:t>因素分析、教材知识的各种</a:t>
            </a:r>
            <a:r>
              <a:rPr lang="zh-CN" altLang="en-US" sz="2800" b="1" dirty="0"/>
              <a:t>价值分析</a:t>
            </a:r>
            <a:r>
              <a:rPr lang="zh-CN" altLang="en-US" sz="2800" dirty="0"/>
              <a:t>、教材的</a:t>
            </a:r>
            <a:r>
              <a:rPr lang="zh-CN" altLang="en-US" sz="2800" b="1" dirty="0"/>
              <a:t>教育因素分析</a:t>
            </a:r>
            <a:r>
              <a:rPr lang="zh-CN" altLang="en-US" sz="2800" dirty="0"/>
              <a:t>、教材</a:t>
            </a:r>
            <a:r>
              <a:rPr lang="zh-CN" altLang="en-US" sz="2800" b="1" dirty="0"/>
              <a:t>核心素养分析</a:t>
            </a:r>
            <a:r>
              <a:rPr lang="zh-CN" altLang="en-US" sz="2800" dirty="0"/>
              <a:t>等。</a:t>
            </a:r>
            <a:endParaRPr lang="en-US" altLang="zh-CN" sz="2800" dirty="0"/>
          </a:p>
          <a:p>
            <a:pPr marL="457200" indent="-457200" algn="l">
              <a:lnSpc>
                <a:spcPct val="150000"/>
              </a:lnSpc>
              <a:buFont typeface="Wingdings" panose="05000000000000000000" pitchFamily="2" charset="2"/>
              <a:buChar char="p"/>
            </a:pPr>
            <a:r>
              <a:rPr lang="zh-CN" altLang="en-US" sz="2800" dirty="0"/>
              <a:t>根据</a:t>
            </a:r>
            <a:r>
              <a:rPr lang="zh-CN" altLang="en-US" sz="2800" b="1" dirty="0">
                <a:solidFill>
                  <a:srgbClr val="FF0000"/>
                </a:solidFill>
              </a:rPr>
              <a:t>教材分析的范围</a:t>
            </a:r>
            <a:r>
              <a:rPr lang="zh-CN" altLang="en-US" sz="2800" dirty="0"/>
              <a:t>大小，分为：整体、章、节分析。</a:t>
            </a:r>
          </a:p>
        </p:txBody>
      </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3.1</a:t>
            </a:r>
            <a:r>
              <a:rPr lang="zh-CN" altLang="en-US" sz="2800" b="1" dirty="0">
                <a:solidFill>
                  <a:srgbClr val="4276AA"/>
                </a:solidFill>
                <a:cs typeface="+mn-ea"/>
                <a:sym typeface="+mn-lt"/>
              </a:rPr>
              <a:t>教材分析内涵</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756131" y="1297683"/>
            <a:ext cx="3615092"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3.1.4</a:t>
            </a:r>
            <a:r>
              <a:rPr lang="zh-CN" altLang="en-US" sz="2800" b="1" dirty="0">
                <a:latin typeface="楷体" panose="02010609060101010101" pitchFamily="49" charset="-122"/>
                <a:ea typeface="楷体" panose="02010609060101010101" pitchFamily="49" charset="-122"/>
              </a:rPr>
              <a:t>教材分析的分类</a:t>
            </a:r>
          </a:p>
        </p:txBody>
      </p:sp>
    </p:spTree>
    <p:extLst>
      <p:ext uri="{BB962C8B-B14F-4D97-AF65-F5344CB8AC3E}">
        <p14:creationId xmlns:p14="http://schemas.microsoft.com/office/powerpoint/2010/main" val="2588632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矩形 57">
            <a:extLst>
              <a:ext uri="{FF2B5EF4-FFF2-40B4-BE49-F238E27FC236}">
                <a16:creationId xmlns:a16="http://schemas.microsoft.com/office/drawing/2014/main" id="{63BB928A-7C3C-49D8-9753-3E2D9E84E519}"/>
              </a:ext>
            </a:extLst>
          </p:cNvPr>
          <p:cNvSpPr/>
          <p:nvPr/>
        </p:nvSpPr>
        <p:spPr>
          <a:xfrm>
            <a:off x="1198584" y="5167184"/>
            <a:ext cx="9206061" cy="932933"/>
          </a:xfrm>
          <a:prstGeom prst="rec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57" name="矩形 56">
            <a:extLst>
              <a:ext uri="{FF2B5EF4-FFF2-40B4-BE49-F238E27FC236}">
                <a16:creationId xmlns:a16="http://schemas.microsoft.com/office/drawing/2014/main" id="{E9EAA5FB-CAAD-4F4E-87ED-BA9213421609}"/>
              </a:ext>
            </a:extLst>
          </p:cNvPr>
          <p:cNvSpPr/>
          <p:nvPr/>
        </p:nvSpPr>
        <p:spPr>
          <a:xfrm>
            <a:off x="1173181" y="4149331"/>
            <a:ext cx="9206061" cy="935575"/>
          </a:xfrm>
          <a:prstGeom prst="rec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55" name="矩形 54">
            <a:extLst>
              <a:ext uri="{FF2B5EF4-FFF2-40B4-BE49-F238E27FC236}">
                <a16:creationId xmlns:a16="http://schemas.microsoft.com/office/drawing/2014/main" id="{C41BAC30-83E2-42E1-81AF-C420A0DF0464}"/>
              </a:ext>
            </a:extLst>
          </p:cNvPr>
          <p:cNvSpPr/>
          <p:nvPr/>
        </p:nvSpPr>
        <p:spPr>
          <a:xfrm>
            <a:off x="1173181" y="3133078"/>
            <a:ext cx="9206061" cy="872787"/>
          </a:xfrm>
          <a:prstGeom prst="rec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4" name="矩形 3">
            <a:extLst>
              <a:ext uri="{FF2B5EF4-FFF2-40B4-BE49-F238E27FC236}">
                <a16:creationId xmlns:a16="http://schemas.microsoft.com/office/drawing/2014/main" id="{57783123-6D5D-4FDA-B73B-19C68B8CE8CC}"/>
              </a:ext>
            </a:extLst>
          </p:cNvPr>
          <p:cNvSpPr/>
          <p:nvPr/>
        </p:nvSpPr>
        <p:spPr>
          <a:xfrm>
            <a:off x="1198585" y="2179613"/>
            <a:ext cx="9206061" cy="872787"/>
          </a:xfrm>
          <a:prstGeom prst="rec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3.1</a:t>
            </a:r>
            <a:r>
              <a:rPr lang="zh-CN" altLang="en-US" sz="2800" b="1" dirty="0">
                <a:solidFill>
                  <a:srgbClr val="4276AA"/>
                </a:solidFill>
                <a:cs typeface="+mn-ea"/>
                <a:sym typeface="+mn-lt"/>
              </a:rPr>
              <a:t>教材分析内涵</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880928" y="1304463"/>
            <a:ext cx="3615092"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3.1.5</a:t>
            </a:r>
            <a:r>
              <a:rPr lang="zh-CN" altLang="en-US" sz="2800" b="1" dirty="0">
                <a:latin typeface="楷体" panose="02010609060101010101" pitchFamily="49" charset="-122"/>
                <a:ea typeface="楷体" panose="02010609060101010101" pitchFamily="49" charset="-122"/>
              </a:rPr>
              <a:t>教材分析的要求</a:t>
            </a:r>
          </a:p>
        </p:txBody>
      </p:sp>
      <p:sp>
        <p:nvSpPr>
          <p:cNvPr id="3" name="矩形: 剪去单角 2">
            <a:extLst>
              <a:ext uri="{FF2B5EF4-FFF2-40B4-BE49-F238E27FC236}">
                <a16:creationId xmlns:a16="http://schemas.microsoft.com/office/drawing/2014/main" id="{91ACBD7A-C36E-49FA-8B36-9A42DE4513DB}"/>
              </a:ext>
            </a:extLst>
          </p:cNvPr>
          <p:cNvSpPr/>
          <p:nvPr/>
        </p:nvSpPr>
        <p:spPr>
          <a:xfrm>
            <a:off x="1362190" y="2149642"/>
            <a:ext cx="9017052" cy="802105"/>
          </a:xfrm>
          <a:prstGeom prst="snip1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3200" dirty="0">
                <a:latin typeface="楷体" panose="02010609060101010101" pitchFamily="49" charset="-122"/>
                <a:ea typeface="楷体" panose="02010609060101010101" pitchFamily="49" charset="-122"/>
              </a:rPr>
              <a:t>以课程标准为指导分析教材</a:t>
            </a:r>
          </a:p>
        </p:txBody>
      </p:sp>
      <p:sp>
        <p:nvSpPr>
          <p:cNvPr id="34" name="矩形: 剪去单角 33">
            <a:extLst>
              <a:ext uri="{FF2B5EF4-FFF2-40B4-BE49-F238E27FC236}">
                <a16:creationId xmlns:a16="http://schemas.microsoft.com/office/drawing/2014/main" id="{8ECF8367-8A06-43E3-8A6C-CA149B7F39BE}"/>
              </a:ext>
            </a:extLst>
          </p:cNvPr>
          <p:cNvSpPr/>
          <p:nvPr/>
        </p:nvSpPr>
        <p:spPr>
          <a:xfrm>
            <a:off x="1328913" y="3104149"/>
            <a:ext cx="9017052" cy="802105"/>
          </a:xfrm>
          <a:prstGeom prst="snip1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3200" dirty="0">
                <a:latin typeface="楷体" panose="02010609060101010101" pitchFamily="49" charset="-122"/>
                <a:ea typeface="楷体" panose="02010609060101010101" pitchFamily="49" charset="-122"/>
              </a:rPr>
              <a:t>突出会计学科的特征分析教材</a:t>
            </a:r>
          </a:p>
        </p:txBody>
      </p:sp>
      <p:sp>
        <p:nvSpPr>
          <p:cNvPr id="53" name="矩形: 剪去单角 52">
            <a:extLst>
              <a:ext uri="{FF2B5EF4-FFF2-40B4-BE49-F238E27FC236}">
                <a16:creationId xmlns:a16="http://schemas.microsoft.com/office/drawing/2014/main" id="{EB30249B-890B-411B-AD25-BE60D7CCB04A}"/>
              </a:ext>
            </a:extLst>
          </p:cNvPr>
          <p:cNvSpPr/>
          <p:nvPr/>
        </p:nvSpPr>
        <p:spPr>
          <a:xfrm>
            <a:off x="1328913" y="4149773"/>
            <a:ext cx="9017052" cy="802105"/>
          </a:xfrm>
          <a:prstGeom prst="snip1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3200" dirty="0">
                <a:latin typeface="楷体" panose="02010609060101010101" pitchFamily="49" charset="-122"/>
                <a:ea typeface="楷体" panose="02010609060101010101" pitchFamily="49" charset="-122"/>
              </a:rPr>
              <a:t>以会计学科核心素养目标为线索分析教材</a:t>
            </a:r>
          </a:p>
        </p:txBody>
      </p:sp>
      <p:sp>
        <p:nvSpPr>
          <p:cNvPr id="54" name="矩形: 剪去单角 53">
            <a:extLst>
              <a:ext uri="{FF2B5EF4-FFF2-40B4-BE49-F238E27FC236}">
                <a16:creationId xmlns:a16="http://schemas.microsoft.com/office/drawing/2014/main" id="{03AC7B4E-D481-4C41-AF7F-9DBEE5E232D6}"/>
              </a:ext>
            </a:extLst>
          </p:cNvPr>
          <p:cNvSpPr/>
          <p:nvPr/>
        </p:nvSpPr>
        <p:spPr>
          <a:xfrm>
            <a:off x="1328913" y="5189500"/>
            <a:ext cx="9017052" cy="802105"/>
          </a:xfrm>
          <a:prstGeom prst="snip1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3200" dirty="0">
                <a:latin typeface="楷体" panose="02010609060101010101" pitchFamily="49" charset="-122"/>
                <a:ea typeface="楷体" panose="02010609060101010101" pitchFamily="49" charset="-122"/>
              </a:rPr>
              <a:t>根据学生的素养基础和认知水平分析教材</a:t>
            </a:r>
          </a:p>
        </p:txBody>
      </p:sp>
    </p:spTree>
    <p:extLst>
      <p:ext uri="{BB962C8B-B14F-4D97-AF65-F5344CB8AC3E}">
        <p14:creationId xmlns:p14="http://schemas.microsoft.com/office/powerpoint/2010/main" val="1842019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3.1</a:t>
            </a:r>
            <a:r>
              <a:rPr lang="zh-CN" altLang="en-US" sz="2800" b="1" dirty="0">
                <a:solidFill>
                  <a:srgbClr val="4276AA"/>
                </a:solidFill>
                <a:cs typeface="+mn-ea"/>
                <a:sym typeface="+mn-lt"/>
              </a:rPr>
              <a:t>教材分析内涵</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880928" y="1304463"/>
            <a:ext cx="4697120"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3.1.6</a:t>
            </a:r>
            <a:r>
              <a:rPr lang="zh-CN" altLang="en-US" sz="2800" b="1" dirty="0">
                <a:latin typeface="楷体" panose="02010609060101010101" pitchFamily="49" charset="-122"/>
                <a:ea typeface="楷体" panose="02010609060101010101" pitchFamily="49" charset="-122"/>
              </a:rPr>
              <a:t>教材分析的目的和意义</a:t>
            </a:r>
          </a:p>
        </p:txBody>
      </p:sp>
      <p:sp>
        <p:nvSpPr>
          <p:cNvPr id="4" name="文本框 3">
            <a:extLst>
              <a:ext uri="{FF2B5EF4-FFF2-40B4-BE49-F238E27FC236}">
                <a16:creationId xmlns:a16="http://schemas.microsoft.com/office/drawing/2014/main" id="{C3C9D5D1-9787-499E-AC34-366EE11E915E}"/>
              </a:ext>
            </a:extLst>
          </p:cNvPr>
          <p:cNvSpPr txBox="1"/>
          <p:nvPr/>
        </p:nvSpPr>
        <p:spPr>
          <a:xfrm>
            <a:off x="868048" y="2069431"/>
            <a:ext cx="10478077" cy="2805063"/>
          </a:xfrm>
          <a:prstGeom prst="rect">
            <a:avLst/>
          </a:prstGeom>
          <a:noFill/>
        </p:spPr>
        <p:txBody>
          <a:bodyPr wrap="square" rtlCol="0">
            <a:spAutoFit/>
          </a:bodyPr>
          <a:lstStyle/>
          <a:p>
            <a:pPr indent="457200">
              <a:lnSpc>
                <a:spcPct val="150000"/>
              </a:lnSpc>
            </a:pPr>
            <a:r>
              <a:rPr lang="zh-CN" altLang="en-US" sz="2400" b="1" dirty="0"/>
              <a:t>（</a:t>
            </a:r>
            <a:r>
              <a:rPr lang="en-US" altLang="zh-CN" sz="2400" b="1" dirty="0"/>
              <a:t>1</a:t>
            </a:r>
            <a:r>
              <a:rPr lang="zh-CN" altLang="en-US" sz="2400" b="1" dirty="0"/>
              <a:t>）分析教材是选择教材的需要</a:t>
            </a:r>
            <a:r>
              <a:rPr lang="zh-CN" altLang="en-US" sz="2400" dirty="0"/>
              <a:t>。通过对不同版本教科书的科学分析，然后综合考虑本地区多方面的实际情况，选出最适合的教材；</a:t>
            </a:r>
            <a:endParaRPr lang="en-US" altLang="zh-CN" sz="2400" dirty="0"/>
          </a:p>
          <a:p>
            <a:pPr indent="457200">
              <a:lnSpc>
                <a:spcPct val="150000"/>
              </a:lnSpc>
            </a:pPr>
            <a:r>
              <a:rPr lang="zh-CN" altLang="en-US" sz="2400" b="1" dirty="0"/>
              <a:t>（</a:t>
            </a:r>
            <a:r>
              <a:rPr lang="en-US" altLang="zh-CN" sz="2400" b="1" dirty="0"/>
              <a:t>2</a:t>
            </a:r>
            <a:r>
              <a:rPr lang="zh-CN" altLang="en-US" sz="2400" b="1" dirty="0"/>
              <a:t>）分析教材是教学的基础工作</a:t>
            </a:r>
            <a:r>
              <a:rPr lang="zh-CN" altLang="en-US" sz="2400" dirty="0"/>
              <a:t>。明确编写者的编写意图，有助于掌握教材的知识结构，有利于全面落实课程目标；</a:t>
            </a:r>
            <a:endParaRPr lang="en-US" altLang="zh-CN" sz="2400" dirty="0"/>
          </a:p>
          <a:p>
            <a:pPr indent="457200">
              <a:lnSpc>
                <a:spcPct val="150000"/>
              </a:lnSpc>
            </a:pPr>
            <a:r>
              <a:rPr lang="zh-CN" altLang="en-US" sz="2400" b="1" dirty="0"/>
              <a:t>（</a:t>
            </a:r>
            <a:r>
              <a:rPr lang="en-US" altLang="zh-CN" sz="2400" b="1" dirty="0"/>
              <a:t>3</a:t>
            </a:r>
            <a:r>
              <a:rPr lang="zh-CN" altLang="en-US" sz="2400" b="1" dirty="0"/>
              <a:t>）分析教材是教学研究的基础和重要形式。</a:t>
            </a:r>
          </a:p>
        </p:txBody>
      </p:sp>
      <p:sp>
        <p:nvSpPr>
          <p:cNvPr id="5" name="爆炸形: 14 pt  4">
            <a:extLst>
              <a:ext uri="{FF2B5EF4-FFF2-40B4-BE49-F238E27FC236}">
                <a16:creationId xmlns:a16="http://schemas.microsoft.com/office/drawing/2014/main" id="{94734947-675E-4C25-B762-46F51864BAC0}"/>
              </a:ext>
            </a:extLst>
          </p:cNvPr>
          <p:cNvSpPr/>
          <p:nvPr/>
        </p:nvSpPr>
        <p:spPr>
          <a:xfrm>
            <a:off x="893161" y="5249361"/>
            <a:ext cx="1878315" cy="928267"/>
          </a:xfrm>
          <a:prstGeom prst="irregularSeal2">
            <a:avLst/>
          </a:prstGeom>
          <a:solidFill>
            <a:srgbClr val="F5B6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accent6">
                    <a:lumMod val="25000"/>
                  </a:schemeClr>
                </a:solidFill>
              </a:rPr>
              <a:t>选</a:t>
            </a:r>
          </a:p>
        </p:txBody>
      </p:sp>
      <p:sp>
        <p:nvSpPr>
          <p:cNvPr id="59" name="爆炸形: 14 pt  58">
            <a:extLst>
              <a:ext uri="{FF2B5EF4-FFF2-40B4-BE49-F238E27FC236}">
                <a16:creationId xmlns:a16="http://schemas.microsoft.com/office/drawing/2014/main" id="{52083FFE-2A6C-40C1-AB72-77A307715945}"/>
              </a:ext>
            </a:extLst>
          </p:cNvPr>
          <p:cNvSpPr/>
          <p:nvPr/>
        </p:nvSpPr>
        <p:spPr>
          <a:xfrm>
            <a:off x="3633730" y="5249360"/>
            <a:ext cx="1878315" cy="928267"/>
          </a:xfrm>
          <a:prstGeom prst="irregularSeal2">
            <a:avLst/>
          </a:prstGeom>
          <a:solidFill>
            <a:srgbClr val="F5B6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accent6">
                    <a:lumMod val="25000"/>
                  </a:schemeClr>
                </a:solidFill>
              </a:rPr>
              <a:t>用</a:t>
            </a:r>
          </a:p>
        </p:txBody>
      </p:sp>
      <p:sp>
        <p:nvSpPr>
          <p:cNvPr id="60" name="爆炸形: 14 pt  59">
            <a:extLst>
              <a:ext uri="{FF2B5EF4-FFF2-40B4-BE49-F238E27FC236}">
                <a16:creationId xmlns:a16="http://schemas.microsoft.com/office/drawing/2014/main" id="{C2B06C21-291F-46A5-88FE-F77CD8481E3A}"/>
              </a:ext>
            </a:extLst>
          </p:cNvPr>
          <p:cNvSpPr/>
          <p:nvPr/>
        </p:nvSpPr>
        <p:spPr>
          <a:xfrm>
            <a:off x="6374299" y="5249360"/>
            <a:ext cx="1878315" cy="928267"/>
          </a:xfrm>
          <a:prstGeom prst="irregularSeal2">
            <a:avLst/>
          </a:prstGeom>
          <a:solidFill>
            <a:srgbClr val="F5B6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accent6">
                    <a:lumMod val="25000"/>
                  </a:schemeClr>
                </a:solidFill>
              </a:rPr>
              <a:t>评</a:t>
            </a:r>
          </a:p>
        </p:txBody>
      </p:sp>
    </p:spTree>
    <p:extLst>
      <p:ext uri="{BB962C8B-B14F-4D97-AF65-F5344CB8AC3E}">
        <p14:creationId xmlns:p14="http://schemas.microsoft.com/office/powerpoint/2010/main" val="11983932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a:extLst>
              <a:ext uri="{FF2B5EF4-FFF2-40B4-BE49-F238E27FC236}">
                <a16:creationId xmlns:a16="http://schemas.microsoft.com/office/drawing/2014/main" id="{F84ACE0A-386D-452A-1431-0FB38DEB9D5E}"/>
              </a:ext>
            </a:extLst>
          </p:cNvPr>
          <p:cNvGrpSpPr/>
          <p:nvPr/>
        </p:nvGrpSpPr>
        <p:grpSpPr>
          <a:xfrm>
            <a:off x="1459500" y="4175775"/>
            <a:ext cx="4457238" cy="2362556"/>
            <a:chOff x="3695326" y="2197295"/>
            <a:chExt cx="7764889" cy="4115774"/>
          </a:xfrm>
        </p:grpSpPr>
        <p:grpSp>
          <p:nvGrpSpPr>
            <p:cNvPr id="54" name="组合 53">
              <a:extLst>
                <a:ext uri="{FF2B5EF4-FFF2-40B4-BE49-F238E27FC236}">
                  <a16:creationId xmlns:a16="http://schemas.microsoft.com/office/drawing/2014/main" id="{48B4E8B9-9778-6383-DA27-81CCD4BE1816}"/>
                </a:ext>
              </a:extLst>
            </p:cNvPr>
            <p:cNvGrpSpPr/>
            <p:nvPr/>
          </p:nvGrpSpPr>
          <p:grpSpPr>
            <a:xfrm>
              <a:off x="7695064" y="2197295"/>
              <a:ext cx="3765151" cy="4115774"/>
              <a:chOff x="325006" y="3441219"/>
              <a:chExt cx="2314007" cy="2529495"/>
            </a:xfrm>
          </p:grpSpPr>
          <p:sp>
            <p:nvSpPr>
              <p:cNvPr id="182" name="任意多边形: 形状 181">
                <a:extLst>
                  <a:ext uri="{FF2B5EF4-FFF2-40B4-BE49-F238E27FC236}">
                    <a16:creationId xmlns:a16="http://schemas.microsoft.com/office/drawing/2014/main" id="{8E0DD7E4-B6C2-38B9-0E39-4298E0C1DB8E}"/>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3" name="任意多边形: 形状 182">
                <a:extLst>
                  <a:ext uri="{FF2B5EF4-FFF2-40B4-BE49-F238E27FC236}">
                    <a16:creationId xmlns:a16="http://schemas.microsoft.com/office/drawing/2014/main" id="{DE66D234-EA86-64E6-412C-3B9507D3D46C}"/>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4" name="任意多边形: 形状 183">
                <a:extLst>
                  <a:ext uri="{FF2B5EF4-FFF2-40B4-BE49-F238E27FC236}">
                    <a16:creationId xmlns:a16="http://schemas.microsoft.com/office/drawing/2014/main" id="{8E39B5B9-E4D1-FFD9-BCB9-8DFA46A2813C}"/>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5" name="任意多边形: 形状 184">
                <a:extLst>
                  <a:ext uri="{FF2B5EF4-FFF2-40B4-BE49-F238E27FC236}">
                    <a16:creationId xmlns:a16="http://schemas.microsoft.com/office/drawing/2014/main" id="{BF0D65DB-3864-4A7A-F17D-BBCC0141E309}"/>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186" name="任意多边形: 形状 185">
                <a:extLst>
                  <a:ext uri="{FF2B5EF4-FFF2-40B4-BE49-F238E27FC236}">
                    <a16:creationId xmlns:a16="http://schemas.microsoft.com/office/drawing/2014/main" id="{9DC528CC-75AA-10F9-3A9F-7460B627E63F}"/>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87" name="任意多边形: 形状 186">
                <a:extLst>
                  <a:ext uri="{FF2B5EF4-FFF2-40B4-BE49-F238E27FC236}">
                    <a16:creationId xmlns:a16="http://schemas.microsoft.com/office/drawing/2014/main" id="{394BF592-F700-34FE-5720-ACB4FD2EEFA1}"/>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8" name="任意多边形: 形状 187">
                <a:extLst>
                  <a:ext uri="{FF2B5EF4-FFF2-40B4-BE49-F238E27FC236}">
                    <a16:creationId xmlns:a16="http://schemas.microsoft.com/office/drawing/2014/main" id="{4D562353-55EA-2AAF-B30B-95A9E415F798}"/>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9" name="任意多边形: 形状 188">
                <a:extLst>
                  <a:ext uri="{FF2B5EF4-FFF2-40B4-BE49-F238E27FC236}">
                    <a16:creationId xmlns:a16="http://schemas.microsoft.com/office/drawing/2014/main" id="{069663CE-2834-55DC-C50B-1235D70FCCC1}"/>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0" name="任意多边形: 形状 189">
                <a:extLst>
                  <a:ext uri="{FF2B5EF4-FFF2-40B4-BE49-F238E27FC236}">
                    <a16:creationId xmlns:a16="http://schemas.microsoft.com/office/drawing/2014/main" id="{A0419296-0217-702B-2EE4-F21ACAB7E143}"/>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91" name="任意多边形: 形状 190">
                <a:extLst>
                  <a:ext uri="{FF2B5EF4-FFF2-40B4-BE49-F238E27FC236}">
                    <a16:creationId xmlns:a16="http://schemas.microsoft.com/office/drawing/2014/main" id="{BFCE1509-1523-81A9-B90A-F98626E15095}"/>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2" name="任意多边形: 形状 191">
                <a:extLst>
                  <a:ext uri="{FF2B5EF4-FFF2-40B4-BE49-F238E27FC236}">
                    <a16:creationId xmlns:a16="http://schemas.microsoft.com/office/drawing/2014/main" id="{ED98552D-6A3C-6F5C-EBFD-B926FF132CA1}"/>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3" name="任意多边形: 形状 192">
                <a:extLst>
                  <a:ext uri="{FF2B5EF4-FFF2-40B4-BE49-F238E27FC236}">
                    <a16:creationId xmlns:a16="http://schemas.microsoft.com/office/drawing/2014/main" id="{4FE71700-FB24-D7FE-FF10-B70027E395CD}"/>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4" name="任意多边形: 形状 193">
                <a:extLst>
                  <a:ext uri="{FF2B5EF4-FFF2-40B4-BE49-F238E27FC236}">
                    <a16:creationId xmlns:a16="http://schemas.microsoft.com/office/drawing/2014/main" id="{AD5597CB-B586-3A2D-0311-21A54B2DA242}"/>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5" name="任意多边形: 形状 194">
                <a:extLst>
                  <a:ext uri="{FF2B5EF4-FFF2-40B4-BE49-F238E27FC236}">
                    <a16:creationId xmlns:a16="http://schemas.microsoft.com/office/drawing/2014/main" id="{D2517011-27B6-9F47-31EB-260CFE32ECCE}"/>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6" name="任意多边形: 形状 195">
                <a:extLst>
                  <a:ext uri="{FF2B5EF4-FFF2-40B4-BE49-F238E27FC236}">
                    <a16:creationId xmlns:a16="http://schemas.microsoft.com/office/drawing/2014/main" id="{A65FD944-EFA6-E63C-A23A-BBF5988D0B06}"/>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7" name="任意多边形: 形状 196">
                <a:extLst>
                  <a:ext uri="{FF2B5EF4-FFF2-40B4-BE49-F238E27FC236}">
                    <a16:creationId xmlns:a16="http://schemas.microsoft.com/office/drawing/2014/main" id="{AE195A95-43FE-D07E-6B67-3EDB1547CD68}"/>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8" name="任意多边形: 形状 197">
                <a:extLst>
                  <a:ext uri="{FF2B5EF4-FFF2-40B4-BE49-F238E27FC236}">
                    <a16:creationId xmlns:a16="http://schemas.microsoft.com/office/drawing/2014/main" id="{E47F3932-6B86-1196-F6C1-F4A9E7071218}"/>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99" name="任意多边形: 形状 198">
                <a:extLst>
                  <a:ext uri="{FF2B5EF4-FFF2-40B4-BE49-F238E27FC236}">
                    <a16:creationId xmlns:a16="http://schemas.microsoft.com/office/drawing/2014/main" id="{AED409FF-7B81-1EDD-880E-9B3B1C514317}"/>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0" name="任意多边形: 形状 199">
                <a:extLst>
                  <a:ext uri="{FF2B5EF4-FFF2-40B4-BE49-F238E27FC236}">
                    <a16:creationId xmlns:a16="http://schemas.microsoft.com/office/drawing/2014/main" id="{809C649B-D96C-C993-977D-B48AF7A97950}"/>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1" name="任意多边形: 形状 200">
                <a:extLst>
                  <a:ext uri="{FF2B5EF4-FFF2-40B4-BE49-F238E27FC236}">
                    <a16:creationId xmlns:a16="http://schemas.microsoft.com/office/drawing/2014/main" id="{CFE0A349-FBF2-B8DE-3B6A-B86CF0D6C897}"/>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2" name="任意多边形: 形状 201">
                <a:extLst>
                  <a:ext uri="{FF2B5EF4-FFF2-40B4-BE49-F238E27FC236}">
                    <a16:creationId xmlns:a16="http://schemas.microsoft.com/office/drawing/2014/main" id="{A42455BD-0E9A-F309-6AB3-29F5730A51D7}"/>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3" name="任意多边形: 形状 202">
                <a:extLst>
                  <a:ext uri="{FF2B5EF4-FFF2-40B4-BE49-F238E27FC236}">
                    <a16:creationId xmlns:a16="http://schemas.microsoft.com/office/drawing/2014/main" id="{FA7AF783-A8D6-C691-9047-29818C41BF5B}"/>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4" name="任意多边形: 形状 203">
                <a:extLst>
                  <a:ext uri="{FF2B5EF4-FFF2-40B4-BE49-F238E27FC236}">
                    <a16:creationId xmlns:a16="http://schemas.microsoft.com/office/drawing/2014/main" id="{F78596E4-514B-5828-A955-CB3612397249}"/>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5" name="任意多边形: 形状 204">
                <a:extLst>
                  <a:ext uri="{FF2B5EF4-FFF2-40B4-BE49-F238E27FC236}">
                    <a16:creationId xmlns:a16="http://schemas.microsoft.com/office/drawing/2014/main" id="{BC21AA76-5574-1E1C-96DC-A5436EBC3DE2}"/>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6" name="任意多边形: 形状 205">
                <a:extLst>
                  <a:ext uri="{FF2B5EF4-FFF2-40B4-BE49-F238E27FC236}">
                    <a16:creationId xmlns:a16="http://schemas.microsoft.com/office/drawing/2014/main" id="{AA329847-3111-B38D-EAA3-BA16F42AA129}"/>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7" name="任意多边形: 形状 206">
                <a:extLst>
                  <a:ext uri="{FF2B5EF4-FFF2-40B4-BE49-F238E27FC236}">
                    <a16:creationId xmlns:a16="http://schemas.microsoft.com/office/drawing/2014/main" id="{A8BEA85B-D6D9-5015-ED0D-D702DBB7B15F}"/>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8" name="任意多边形: 形状 207">
                <a:extLst>
                  <a:ext uri="{FF2B5EF4-FFF2-40B4-BE49-F238E27FC236}">
                    <a16:creationId xmlns:a16="http://schemas.microsoft.com/office/drawing/2014/main" id="{963C5395-D28A-33DB-86A1-A683940761F0}"/>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9" name="任意多边形: 形状 208">
                <a:extLst>
                  <a:ext uri="{FF2B5EF4-FFF2-40B4-BE49-F238E27FC236}">
                    <a16:creationId xmlns:a16="http://schemas.microsoft.com/office/drawing/2014/main" id="{0F0AFD00-B9AF-FB5E-7D41-3CAB51DCA5FB}"/>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10" name="任意多边形: 形状 209">
                <a:extLst>
                  <a:ext uri="{FF2B5EF4-FFF2-40B4-BE49-F238E27FC236}">
                    <a16:creationId xmlns:a16="http://schemas.microsoft.com/office/drawing/2014/main" id="{B301F04A-D1D7-2553-B070-563C221AB0A0}"/>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211" name="任意多边形: 形状 210">
                <a:extLst>
                  <a:ext uri="{FF2B5EF4-FFF2-40B4-BE49-F238E27FC236}">
                    <a16:creationId xmlns:a16="http://schemas.microsoft.com/office/drawing/2014/main" id="{18A961BD-962F-E5C8-A03B-0D5642242A3B}"/>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2" name="任意多边形: 形状 211">
                <a:extLst>
                  <a:ext uri="{FF2B5EF4-FFF2-40B4-BE49-F238E27FC236}">
                    <a16:creationId xmlns:a16="http://schemas.microsoft.com/office/drawing/2014/main" id="{6660CF78-DC46-0E75-9853-EFBA7EAD5430}"/>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13" name="任意多边形: 形状 212">
                <a:extLst>
                  <a:ext uri="{FF2B5EF4-FFF2-40B4-BE49-F238E27FC236}">
                    <a16:creationId xmlns:a16="http://schemas.microsoft.com/office/drawing/2014/main" id="{24E23261-0EFA-C12F-398A-EB2E0D142494}"/>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4" name="任意多边形: 形状 213">
                <a:extLst>
                  <a:ext uri="{FF2B5EF4-FFF2-40B4-BE49-F238E27FC236}">
                    <a16:creationId xmlns:a16="http://schemas.microsoft.com/office/drawing/2014/main" id="{163F882A-55B3-7845-61B9-3954CBDBD154}"/>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15" name="任意多边形: 形状 214">
                <a:extLst>
                  <a:ext uri="{FF2B5EF4-FFF2-40B4-BE49-F238E27FC236}">
                    <a16:creationId xmlns:a16="http://schemas.microsoft.com/office/drawing/2014/main" id="{2C77DE19-F837-9321-08D1-5651A8E68B9F}"/>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216" name="任意多边形: 形状 215">
                <a:extLst>
                  <a:ext uri="{FF2B5EF4-FFF2-40B4-BE49-F238E27FC236}">
                    <a16:creationId xmlns:a16="http://schemas.microsoft.com/office/drawing/2014/main" id="{5F7370F0-AE0A-17A1-CC62-D39A906F4A51}"/>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7" name="任意多边形: 形状 216">
                <a:extLst>
                  <a:ext uri="{FF2B5EF4-FFF2-40B4-BE49-F238E27FC236}">
                    <a16:creationId xmlns:a16="http://schemas.microsoft.com/office/drawing/2014/main" id="{312D3C9E-2550-1CCB-42CB-1A126867336E}"/>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218" name="任意多边形: 形状 217">
                <a:extLst>
                  <a:ext uri="{FF2B5EF4-FFF2-40B4-BE49-F238E27FC236}">
                    <a16:creationId xmlns:a16="http://schemas.microsoft.com/office/drawing/2014/main" id="{1EDA4261-FB1E-6415-B782-89112B53AA0B}"/>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9" name="任意多边形: 形状 218">
                <a:extLst>
                  <a:ext uri="{FF2B5EF4-FFF2-40B4-BE49-F238E27FC236}">
                    <a16:creationId xmlns:a16="http://schemas.microsoft.com/office/drawing/2014/main" id="{065E4B60-593F-AB82-787F-1716C5481E36}"/>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20" name="任意多边形: 形状 219">
                <a:extLst>
                  <a:ext uri="{FF2B5EF4-FFF2-40B4-BE49-F238E27FC236}">
                    <a16:creationId xmlns:a16="http://schemas.microsoft.com/office/drawing/2014/main" id="{AB0D6F77-3906-7A46-9F7C-B13E4280F9BA}"/>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21" name="任意多边形: 形状 220">
                <a:extLst>
                  <a:ext uri="{FF2B5EF4-FFF2-40B4-BE49-F238E27FC236}">
                    <a16:creationId xmlns:a16="http://schemas.microsoft.com/office/drawing/2014/main" id="{A5D940E1-D6D7-D544-D107-BC48FA3B5547}"/>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31" name="任意多边形: 形状 230">
                <a:extLst>
                  <a:ext uri="{FF2B5EF4-FFF2-40B4-BE49-F238E27FC236}">
                    <a16:creationId xmlns:a16="http://schemas.microsoft.com/office/drawing/2014/main" id="{B0A8BF58-D91C-80C2-0131-142BBE9AD21A}"/>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32" name="任意多边形: 形状 231">
                <a:extLst>
                  <a:ext uri="{FF2B5EF4-FFF2-40B4-BE49-F238E27FC236}">
                    <a16:creationId xmlns:a16="http://schemas.microsoft.com/office/drawing/2014/main" id="{805F8821-6623-403E-0CD6-79CD1C6E0C77}"/>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33" name="任意多边形: 形状 232">
                <a:extLst>
                  <a:ext uri="{FF2B5EF4-FFF2-40B4-BE49-F238E27FC236}">
                    <a16:creationId xmlns:a16="http://schemas.microsoft.com/office/drawing/2014/main" id="{C63818CF-826C-5BBA-D5C0-FEFFDE79D088}"/>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8" name="任意多边形: 形状 287">
                <a:extLst>
                  <a:ext uri="{FF2B5EF4-FFF2-40B4-BE49-F238E27FC236}">
                    <a16:creationId xmlns:a16="http://schemas.microsoft.com/office/drawing/2014/main" id="{76796B59-9A67-210C-75C9-B8068874987D}"/>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89" name="任意多边形: 形状 288">
                <a:extLst>
                  <a:ext uri="{FF2B5EF4-FFF2-40B4-BE49-F238E27FC236}">
                    <a16:creationId xmlns:a16="http://schemas.microsoft.com/office/drawing/2014/main" id="{DD60CF39-161E-21FB-AB5D-C2D814BB6C57}"/>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90" name="任意多边形: 形状 289">
                <a:extLst>
                  <a:ext uri="{FF2B5EF4-FFF2-40B4-BE49-F238E27FC236}">
                    <a16:creationId xmlns:a16="http://schemas.microsoft.com/office/drawing/2014/main" id="{E7881391-4562-AA3F-0444-AD5FC81299E9}"/>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91" name="任意多边形: 形状 290">
                <a:extLst>
                  <a:ext uri="{FF2B5EF4-FFF2-40B4-BE49-F238E27FC236}">
                    <a16:creationId xmlns:a16="http://schemas.microsoft.com/office/drawing/2014/main" id="{1FA0D1DF-6AEB-54B5-061F-28C3104877C8}"/>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2" name="任意多边形: 形状 291">
                <a:extLst>
                  <a:ext uri="{FF2B5EF4-FFF2-40B4-BE49-F238E27FC236}">
                    <a16:creationId xmlns:a16="http://schemas.microsoft.com/office/drawing/2014/main" id="{F9D03117-BC13-0413-F6D1-CFF7C1366E9C}"/>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93" name="任意多边形: 形状 292">
                <a:extLst>
                  <a:ext uri="{FF2B5EF4-FFF2-40B4-BE49-F238E27FC236}">
                    <a16:creationId xmlns:a16="http://schemas.microsoft.com/office/drawing/2014/main" id="{6576A1DC-38B2-CC67-81C0-4C7E82093FA5}"/>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94" name="任意多边形: 形状 293">
                <a:extLst>
                  <a:ext uri="{FF2B5EF4-FFF2-40B4-BE49-F238E27FC236}">
                    <a16:creationId xmlns:a16="http://schemas.microsoft.com/office/drawing/2014/main" id="{6A62977F-719A-3E00-6C00-28C6C4619920}"/>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295" name="任意多边形: 形状 294">
                <a:extLst>
                  <a:ext uri="{FF2B5EF4-FFF2-40B4-BE49-F238E27FC236}">
                    <a16:creationId xmlns:a16="http://schemas.microsoft.com/office/drawing/2014/main" id="{EF7EBA7C-9E5A-7A85-C342-D9D6682748D5}"/>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96" name="任意多边形: 形状 295">
                <a:extLst>
                  <a:ext uri="{FF2B5EF4-FFF2-40B4-BE49-F238E27FC236}">
                    <a16:creationId xmlns:a16="http://schemas.microsoft.com/office/drawing/2014/main" id="{7440D13E-95D0-4175-B53A-6CFBAACCDDC5}"/>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297" name="任意多边形: 形状 296">
                <a:extLst>
                  <a:ext uri="{FF2B5EF4-FFF2-40B4-BE49-F238E27FC236}">
                    <a16:creationId xmlns:a16="http://schemas.microsoft.com/office/drawing/2014/main" id="{B923AD5D-4911-48EE-0ECD-9D0EB8C28B6B}"/>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8" name="任意多边形: 形状 297">
                <a:extLst>
                  <a:ext uri="{FF2B5EF4-FFF2-40B4-BE49-F238E27FC236}">
                    <a16:creationId xmlns:a16="http://schemas.microsoft.com/office/drawing/2014/main" id="{24B27B34-9B06-3A83-79AD-0BA8A06D436C}"/>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99" name="任意多边形: 形状 298">
                <a:extLst>
                  <a:ext uri="{FF2B5EF4-FFF2-40B4-BE49-F238E27FC236}">
                    <a16:creationId xmlns:a16="http://schemas.microsoft.com/office/drawing/2014/main" id="{15E577E8-2A64-5089-0782-9EB8B7D1DB9D}"/>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300" name="任意多边形: 形状 299">
                <a:extLst>
                  <a:ext uri="{FF2B5EF4-FFF2-40B4-BE49-F238E27FC236}">
                    <a16:creationId xmlns:a16="http://schemas.microsoft.com/office/drawing/2014/main" id="{A9572B1C-7A76-B81C-6DD3-0F60A94815AB}"/>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301" name="任意多边形: 形状 300">
                <a:extLst>
                  <a:ext uri="{FF2B5EF4-FFF2-40B4-BE49-F238E27FC236}">
                    <a16:creationId xmlns:a16="http://schemas.microsoft.com/office/drawing/2014/main" id="{2F04A282-0A31-BA7A-3BC7-7C0D797B31F2}"/>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55" name="组合 54">
              <a:extLst>
                <a:ext uri="{FF2B5EF4-FFF2-40B4-BE49-F238E27FC236}">
                  <a16:creationId xmlns:a16="http://schemas.microsoft.com/office/drawing/2014/main" id="{406797AD-F520-AEEB-4F08-63AD47A36677}"/>
                </a:ext>
              </a:extLst>
            </p:cNvPr>
            <p:cNvGrpSpPr/>
            <p:nvPr/>
          </p:nvGrpSpPr>
          <p:grpSpPr>
            <a:xfrm>
              <a:off x="3695326" y="2526600"/>
              <a:ext cx="3765151" cy="3780096"/>
              <a:chOff x="1679390" y="821039"/>
              <a:chExt cx="2313990" cy="2323175"/>
            </a:xfrm>
          </p:grpSpPr>
          <p:sp>
            <p:nvSpPr>
              <p:cNvPr id="56" name="任意多边形: 形状 55">
                <a:extLst>
                  <a:ext uri="{FF2B5EF4-FFF2-40B4-BE49-F238E27FC236}">
                    <a16:creationId xmlns:a16="http://schemas.microsoft.com/office/drawing/2014/main" id="{71ECF52D-AB63-BE39-7FA7-15F1F6275632}"/>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065BC526-B2C0-44A5-60D0-2B8DC6C907B3}"/>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48160ECE-383F-0D8D-2666-36835B7AA817}"/>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35004891-6AE8-F4A9-6767-01AD0F47A26C}"/>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D59D75AD-191F-3606-DD51-1DAA4021B476}"/>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B5B6482-DC2B-CB71-BE17-89699FF8B671}"/>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2134066B-9243-44F5-B9D2-6373B4FBE509}"/>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2D2CDE73-BF8E-C5BB-7C17-6C28137C1B23}"/>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E64B5FBC-CB0F-F3D3-2040-481A51C010E9}"/>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215244F9-B243-E486-02FD-6EDB9FF66DD4}"/>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F9A6540E-B94F-C0F6-65AD-EAFEEA44B784}"/>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EEDC0F1C-5CEB-B66C-6A0C-3486D3EF0918}"/>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55158577-1E63-9FCC-7DE5-22C379EB3942}"/>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A0E649B1-5AA1-25A5-26BE-B3F169AD7C9D}"/>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24ECBCC1-DBAF-C8E4-23E3-1B25CBD5DA71}"/>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407367ED-FB48-DA0B-B814-F756400B3538}"/>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2" name="任意多边形: 形状 71">
                <a:extLst>
                  <a:ext uri="{FF2B5EF4-FFF2-40B4-BE49-F238E27FC236}">
                    <a16:creationId xmlns:a16="http://schemas.microsoft.com/office/drawing/2014/main" id="{1516AA1A-8FE9-7BD9-43C5-81BE602E5D18}"/>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73" name="任意多边形: 形状 72">
                <a:extLst>
                  <a:ext uri="{FF2B5EF4-FFF2-40B4-BE49-F238E27FC236}">
                    <a16:creationId xmlns:a16="http://schemas.microsoft.com/office/drawing/2014/main" id="{EE674769-D656-FADD-FB46-67F1A33DB0AE}"/>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4" name="任意多边形: 形状 73">
                <a:extLst>
                  <a:ext uri="{FF2B5EF4-FFF2-40B4-BE49-F238E27FC236}">
                    <a16:creationId xmlns:a16="http://schemas.microsoft.com/office/drawing/2014/main" id="{9CA402DC-CF0F-B42C-7757-67C21D471467}"/>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5" name="任意多边形: 形状 74">
                <a:extLst>
                  <a:ext uri="{FF2B5EF4-FFF2-40B4-BE49-F238E27FC236}">
                    <a16:creationId xmlns:a16="http://schemas.microsoft.com/office/drawing/2014/main" id="{7D92824E-4584-AAAE-E924-0DFC65322561}"/>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3" name="任意多边形: 形状 82">
                <a:extLst>
                  <a:ext uri="{FF2B5EF4-FFF2-40B4-BE49-F238E27FC236}">
                    <a16:creationId xmlns:a16="http://schemas.microsoft.com/office/drawing/2014/main" id="{A0B56160-2A4F-162B-B793-BB996003D330}"/>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1" name="任意多边形: 形状 140">
                <a:extLst>
                  <a:ext uri="{FF2B5EF4-FFF2-40B4-BE49-F238E27FC236}">
                    <a16:creationId xmlns:a16="http://schemas.microsoft.com/office/drawing/2014/main" id="{0F391B61-49A1-97CA-7EDF-66DF0AD944F0}"/>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2" name="任意多边形: 形状 141">
                <a:extLst>
                  <a:ext uri="{FF2B5EF4-FFF2-40B4-BE49-F238E27FC236}">
                    <a16:creationId xmlns:a16="http://schemas.microsoft.com/office/drawing/2014/main" id="{CE305FCD-7DCA-529A-AA1D-D6E20EAE7AB1}"/>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3" name="任意多边形: 形状 142">
                <a:extLst>
                  <a:ext uri="{FF2B5EF4-FFF2-40B4-BE49-F238E27FC236}">
                    <a16:creationId xmlns:a16="http://schemas.microsoft.com/office/drawing/2014/main" id="{F3F38B17-2650-EC61-4D7E-061086388063}"/>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4" name="任意多边形: 形状 143">
                <a:extLst>
                  <a:ext uri="{FF2B5EF4-FFF2-40B4-BE49-F238E27FC236}">
                    <a16:creationId xmlns:a16="http://schemas.microsoft.com/office/drawing/2014/main" id="{AA85ABB4-F68C-83DA-AAA0-0DB1B4D740C3}"/>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5" name="任意多边形: 形状 144">
                <a:extLst>
                  <a:ext uri="{FF2B5EF4-FFF2-40B4-BE49-F238E27FC236}">
                    <a16:creationId xmlns:a16="http://schemas.microsoft.com/office/drawing/2014/main" id="{36451C91-28EE-0922-D9B2-363BCED67524}"/>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6" name="任意多边形: 形状 145">
                <a:extLst>
                  <a:ext uri="{FF2B5EF4-FFF2-40B4-BE49-F238E27FC236}">
                    <a16:creationId xmlns:a16="http://schemas.microsoft.com/office/drawing/2014/main" id="{535F93D6-3752-E325-F038-C57C425FC75B}"/>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7" name="任意多边形: 形状 146">
                <a:extLst>
                  <a:ext uri="{FF2B5EF4-FFF2-40B4-BE49-F238E27FC236}">
                    <a16:creationId xmlns:a16="http://schemas.microsoft.com/office/drawing/2014/main" id="{AC8EB037-998A-9B69-247D-557756AC81AC}"/>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B2DD0AD6-D133-A28E-FA2F-2D161EC00CFF}"/>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49" name="任意多边形: 形状 148">
                <a:extLst>
                  <a:ext uri="{FF2B5EF4-FFF2-40B4-BE49-F238E27FC236}">
                    <a16:creationId xmlns:a16="http://schemas.microsoft.com/office/drawing/2014/main" id="{B260BF18-1687-7DD2-DCCD-6C647FF77A4A}"/>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B6B9F12C-90CA-D184-1E73-369BF5AC3F1B}"/>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51" name="任意多边形: 形状 150">
                <a:extLst>
                  <a:ext uri="{FF2B5EF4-FFF2-40B4-BE49-F238E27FC236}">
                    <a16:creationId xmlns:a16="http://schemas.microsoft.com/office/drawing/2014/main" id="{080FD576-D385-0255-FECD-A5360214F80C}"/>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2" name="任意多边形: 形状 151">
                <a:extLst>
                  <a:ext uri="{FF2B5EF4-FFF2-40B4-BE49-F238E27FC236}">
                    <a16:creationId xmlns:a16="http://schemas.microsoft.com/office/drawing/2014/main" id="{0D9E7E03-94B2-E5FB-BC14-9032F58D4F78}"/>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3" name="任意多边形: 形状 152">
                <a:extLst>
                  <a:ext uri="{FF2B5EF4-FFF2-40B4-BE49-F238E27FC236}">
                    <a16:creationId xmlns:a16="http://schemas.microsoft.com/office/drawing/2014/main" id="{3C1CCF6E-8D25-6A49-5B1A-0EDF1D8729A1}"/>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5825D73B-25E0-8D4B-2172-C6F6DB1662C7}"/>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5" name="任意多边形: 形状 154">
                <a:extLst>
                  <a:ext uri="{FF2B5EF4-FFF2-40B4-BE49-F238E27FC236}">
                    <a16:creationId xmlns:a16="http://schemas.microsoft.com/office/drawing/2014/main" id="{DE191FDD-8EA4-956D-2F7B-9364D5A9900C}"/>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3F04765C-0D65-7503-4436-D43F2C7D759A}"/>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57" name="任意多边形: 形状 156">
                <a:extLst>
                  <a:ext uri="{FF2B5EF4-FFF2-40B4-BE49-F238E27FC236}">
                    <a16:creationId xmlns:a16="http://schemas.microsoft.com/office/drawing/2014/main" id="{B08616AD-7591-FFA9-2F1E-DEFCCF8E3665}"/>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58" name="任意多边形: 形状 157">
                <a:extLst>
                  <a:ext uri="{FF2B5EF4-FFF2-40B4-BE49-F238E27FC236}">
                    <a16:creationId xmlns:a16="http://schemas.microsoft.com/office/drawing/2014/main" id="{50A3923A-3265-0F9D-AC7D-12EA5BA7B71D}"/>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59" name="任意多边形: 形状 158">
                <a:extLst>
                  <a:ext uri="{FF2B5EF4-FFF2-40B4-BE49-F238E27FC236}">
                    <a16:creationId xmlns:a16="http://schemas.microsoft.com/office/drawing/2014/main" id="{6CD9041B-2D50-EB88-A4BF-46529874E504}"/>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60" name="任意多边形: 形状 159">
                <a:extLst>
                  <a:ext uri="{FF2B5EF4-FFF2-40B4-BE49-F238E27FC236}">
                    <a16:creationId xmlns:a16="http://schemas.microsoft.com/office/drawing/2014/main" id="{D15B59B5-20B4-0CFC-272B-0AFDF3F75C8F}"/>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1" name="任意多边形: 形状 160">
                <a:extLst>
                  <a:ext uri="{FF2B5EF4-FFF2-40B4-BE49-F238E27FC236}">
                    <a16:creationId xmlns:a16="http://schemas.microsoft.com/office/drawing/2014/main" id="{2B974FF4-2C7D-68BB-30CC-05CD4AFAE322}"/>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DA1AEA63-C64D-0FE0-DEEA-45BDF2EEC2D2}"/>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163" name="任意多边形: 形状 162">
                <a:extLst>
                  <a:ext uri="{FF2B5EF4-FFF2-40B4-BE49-F238E27FC236}">
                    <a16:creationId xmlns:a16="http://schemas.microsoft.com/office/drawing/2014/main" id="{CBA5D517-C109-4468-ABDB-CE1115F29BDC}"/>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64" name="任意多边形: 形状 163">
                <a:extLst>
                  <a:ext uri="{FF2B5EF4-FFF2-40B4-BE49-F238E27FC236}">
                    <a16:creationId xmlns:a16="http://schemas.microsoft.com/office/drawing/2014/main" id="{0774C793-B9A8-7D5A-C88F-391865D173CF}"/>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165" name="任意多边形: 形状 164">
                <a:extLst>
                  <a:ext uri="{FF2B5EF4-FFF2-40B4-BE49-F238E27FC236}">
                    <a16:creationId xmlns:a16="http://schemas.microsoft.com/office/drawing/2014/main" id="{1755AF8F-B08B-A2AB-0F95-35CCD37BD543}"/>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6" name="任意多边形: 形状 165">
                <a:extLst>
                  <a:ext uri="{FF2B5EF4-FFF2-40B4-BE49-F238E27FC236}">
                    <a16:creationId xmlns:a16="http://schemas.microsoft.com/office/drawing/2014/main" id="{521FBE61-DB85-A109-925E-5EE73D9D80E9}"/>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167" name="任意多边形: 形状 166">
                <a:extLst>
                  <a:ext uri="{FF2B5EF4-FFF2-40B4-BE49-F238E27FC236}">
                    <a16:creationId xmlns:a16="http://schemas.microsoft.com/office/drawing/2014/main" id="{5136926D-03D3-8509-C80C-5044B3BF7EFF}"/>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68" name="任意多边形: 形状 167">
                <a:extLst>
                  <a:ext uri="{FF2B5EF4-FFF2-40B4-BE49-F238E27FC236}">
                    <a16:creationId xmlns:a16="http://schemas.microsoft.com/office/drawing/2014/main" id="{E537168E-456E-3304-079C-5B5E47D0EC0E}"/>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69" name="任意多边形: 形状 168">
                <a:extLst>
                  <a:ext uri="{FF2B5EF4-FFF2-40B4-BE49-F238E27FC236}">
                    <a16:creationId xmlns:a16="http://schemas.microsoft.com/office/drawing/2014/main" id="{311DF634-C8FE-28CF-A9B8-CD317A146DC1}"/>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0" name="任意多边形: 形状 169">
                <a:extLst>
                  <a:ext uri="{FF2B5EF4-FFF2-40B4-BE49-F238E27FC236}">
                    <a16:creationId xmlns:a16="http://schemas.microsoft.com/office/drawing/2014/main" id="{538305E7-C1DF-B77E-380A-F8CFF3DFBD7B}"/>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1" name="任意多边形: 形状 170">
                <a:extLst>
                  <a:ext uri="{FF2B5EF4-FFF2-40B4-BE49-F238E27FC236}">
                    <a16:creationId xmlns:a16="http://schemas.microsoft.com/office/drawing/2014/main" id="{A54982FA-34FD-6BCB-FF3C-1072C6DDB9F0}"/>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72" name="任意多边形: 形状 171">
                <a:extLst>
                  <a:ext uri="{FF2B5EF4-FFF2-40B4-BE49-F238E27FC236}">
                    <a16:creationId xmlns:a16="http://schemas.microsoft.com/office/drawing/2014/main" id="{11E34509-D885-9162-3739-33FD8D859CF1}"/>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3" name="任意多边形: 形状 172">
                <a:extLst>
                  <a:ext uri="{FF2B5EF4-FFF2-40B4-BE49-F238E27FC236}">
                    <a16:creationId xmlns:a16="http://schemas.microsoft.com/office/drawing/2014/main" id="{B64FDCE0-D87F-77AE-8E04-D5664517C87E}"/>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4" name="任意多边形: 形状 173">
                <a:extLst>
                  <a:ext uri="{FF2B5EF4-FFF2-40B4-BE49-F238E27FC236}">
                    <a16:creationId xmlns:a16="http://schemas.microsoft.com/office/drawing/2014/main" id="{D3BC6845-56A1-9A34-8CCE-E8B534F09A4E}"/>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75" name="任意多边形: 形状 174">
                <a:extLst>
                  <a:ext uri="{FF2B5EF4-FFF2-40B4-BE49-F238E27FC236}">
                    <a16:creationId xmlns:a16="http://schemas.microsoft.com/office/drawing/2014/main" id="{C2B70956-9266-3779-FBED-C093B496D36F}"/>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6" name="任意多边形: 形状 175">
                <a:extLst>
                  <a:ext uri="{FF2B5EF4-FFF2-40B4-BE49-F238E27FC236}">
                    <a16:creationId xmlns:a16="http://schemas.microsoft.com/office/drawing/2014/main" id="{C74E9F7B-4758-D991-0E3F-70592D81844B}"/>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7" name="任意多边形: 形状 176">
                <a:extLst>
                  <a:ext uri="{FF2B5EF4-FFF2-40B4-BE49-F238E27FC236}">
                    <a16:creationId xmlns:a16="http://schemas.microsoft.com/office/drawing/2014/main" id="{4EC8A008-08CA-B17A-89FF-9E98041EDF32}"/>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8" name="任意多边形: 形状 177">
                <a:extLst>
                  <a:ext uri="{FF2B5EF4-FFF2-40B4-BE49-F238E27FC236}">
                    <a16:creationId xmlns:a16="http://schemas.microsoft.com/office/drawing/2014/main" id="{A5E4FE6E-12AF-EAEC-A492-3332FE3AD670}"/>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9" name="任意多边形: 形状 178">
                <a:extLst>
                  <a:ext uri="{FF2B5EF4-FFF2-40B4-BE49-F238E27FC236}">
                    <a16:creationId xmlns:a16="http://schemas.microsoft.com/office/drawing/2014/main" id="{8667DD5F-1721-9297-1569-54B58B6B9522}"/>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80" name="任意多边形: 形状 179">
                <a:extLst>
                  <a:ext uri="{FF2B5EF4-FFF2-40B4-BE49-F238E27FC236}">
                    <a16:creationId xmlns:a16="http://schemas.microsoft.com/office/drawing/2014/main" id="{A1F5A2AA-76D5-DBA4-791D-97BD128694BA}"/>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1" name="任意多边形: 形状 180">
                <a:extLst>
                  <a:ext uri="{FF2B5EF4-FFF2-40B4-BE49-F238E27FC236}">
                    <a16:creationId xmlns:a16="http://schemas.microsoft.com/office/drawing/2014/main" id="{4C85940C-7F0B-0934-E839-472670A91F93}"/>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sp>
        <p:nvSpPr>
          <p:cNvPr id="24" name="任意多边形: 形状 23">
            <a:extLst>
              <a:ext uri="{FF2B5EF4-FFF2-40B4-BE49-F238E27FC236}">
                <a16:creationId xmlns:a16="http://schemas.microsoft.com/office/drawing/2014/main" id="{F3452F50-5B36-4634-1CEA-3097601B088C}"/>
              </a:ext>
            </a:extLst>
          </p:cNvPr>
          <p:cNvSpPr/>
          <p:nvPr/>
        </p:nvSpPr>
        <p:spPr>
          <a:xfrm>
            <a:off x="0" y="1"/>
            <a:ext cx="3407576" cy="1444439"/>
          </a:xfrm>
          <a:custGeom>
            <a:avLst/>
            <a:gdLst>
              <a:gd name="connsiteX0" fmla="*/ 0 w 3407576"/>
              <a:gd name="connsiteY0" fmla="*/ 0 h 1444439"/>
              <a:gd name="connsiteX1" fmla="*/ 3407576 w 3407576"/>
              <a:gd name="connsiteY1" fmla="*/ 0 h 1444439"/>
              <a:gd name="connsiteX2" fmla="*/ 3333657 w 3407576"/>
              <a:gd name="connsiteY2" fmla="*/ 7510 h 1444439"/>
              <a:gd name="connsiteX3" fmla="*/ 1219200 w 3407576"/>
              <a:gd name="connsiteY3" fmla="*/ 355600 h 1444439"/>
              <a:gd name="connsiteX4" fmla="*/ 1003300 w 3407576"/>
              <a:gd name="connsiteY4" fmla="*/ 977900 h 1444439"/>
              <a:gd name="connsiteX5" fmla="*/ 165695 w 3407576"/>
              <a:gd name="connsiteY5" fmla="*/ 1386284 h 1444439"/>
              <a:gd name="connsiteX6" fmla="*/ 0 w 3407576"/>
              <a:gd name="connsiteY6" fmla="*/ 1444439 h 144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576" h="1444439">
                <a:moveTo>
                  <a:pt x="0" y="0"/>
                </a:moveTo>
                <a:lnTo>
                  <a:pt x="3407576" y="0"/>
                </a:lnTo>
                <a:lnTo>
                  <a:pt x="3333657" y="7510"/>
                </a:lnTo>
                <a:cubicBezTo>
                  <a:pt x="2540314" y="79986"/>
                  <a:pt x="1528498" y="131498"/>
                  <a:pt x="1219200" y="355600"/>
                </a:cubicBezTo>
                <a:cubicBezTo>
                  <a:pt x="865717" y="611717"/>
                  <a:pt x="1238250" y="785283"/>
                  <a:pt x="1003300" y="977900"/>
                </a:cubicBezTo>
                <a:cubicBezTo>
                  <a:pt x="827088" y="1122363"/>
                  <a:pt x="513953" y="1258491"/>
                  <a:pt x="165695" y="1386284"/>
                </a:cubicBezTo>
                <a:lnTo>
                  <a:pt x="0" y="1444439"/>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a:extLst>
              <a:ext uri="{FF2B5EF4-FFF2-40B4-BE49-F238E27FC236}">
                <a16:creationId xmlns:a16="http://schemas.microsoft.com/office/drawing/2014/main" id="{657A1FDC-E55F-ACE0-6E9F-BE5E2A75B90C}"/>
              </a:ext>
            </a:extLst>
          </p:cNvPr>
          <p:cNvSpPr/>
          <p:nvPr/>
        </p:nvSpPr>
        <p:spPr>
          <a:xfrm>
            <a:off x="0" y="5077159"/>
            <a:ext cx="12192000" cy="1780842"/>
          </a:xfrm>
          <a:custGeom>
            <a:avLst/>
            <a:gdLst>
              <a:gd name="connsiteX0" fmla="*/ 12192000 w 12192000"/>
              <a:gd name="connsiteY0" fmla="*/ 0 h 1611819"/>
              <a:gd name="connsiteX1" fmla="*/ 12192000 w 12192000"/>
              <a:gd name="connsiteY1" fmla="*/ 1611819 h 1611819"/>
              <a:gd name="connsiteX2" fmla="*/ 0 w 12192000"/>
              <a:gd name="connsiteY2" fmla="*/ 1611819 h 1611819"/>
              <a:gd name="connsiteX3" fmla="*/ 0 w 12192000"/>
              <a:gd name="connsiteY3" fmla="*/ 995909 h 1611819"/>
              <a:gd name="connsiteX4" fmla="*/ 150019 w 12192000"/>
              <a:gd name="connsiteY4" fmla="*/ 1028421 h 1611819"/>
              <a:gd name="connsiteX5" fmla="*/ 2177143 w 12192000"/>
              <a:gd name="connsiteY5" fmla="*/ 1356915 h 1611819"/>
              <a:gd name="connsiteX6" fmla="*/ 4746172 w 12192000"/>
              <a:gd name="connsiteY6" fmla="*/ 1330020 h 1611819"/>
              <a:gd name="connsiteX7" fmla="*/ 7170057 w 12192000"/>
              <a:gd name="connsiteY7" fmla="*/ 348347 h 1611819"/>
              <a:gd name="connsiteX8" fmla="*/ 12035248 w 12192000"/>
              <a:gd name="connsiteY8" fmla="*/ 4908 h 161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611819">
                <a:moveTo>
                  <a:pt x="12192000" y="0"/>
                </a:moveTo>
                <a:lnTo>
                  <a:pt x="12192000" y="1611819"/>
                </a:lnTo>
                <a:lnTo>
                  <a:pt x="0" y="1611819"/>
                </a:lnTo>
                <a:lnTo>
                  <a:pt x="0" y="995909"/>
                </a:lnTo>
                <a:lnTo>
                  <a:pt x="150019" y="1028421"/>
                </a:lnTo>
                <a:cubicBezTo>
                  <a:pt x="835932" y="1173376"/>
                  <a:pt x="1516744" y="1300603"/>
                  <a:pt x="2177143" y="1356915"/>
                </a:cubicBezTo>
                <a:cubicBezTo>
                  <a:pt x="3057676" y="1431997"/>
                  <a:pt x="3914019" y="1498114"/>
                  <a:pt x="4746172" y="1330020"/>
                </a:cubicBezTo>
                <a:cubicBezTo>
                  <a:pt x="5578323" y="1161925"/>
                  <a:pt x="5883125" y="571352"/>
                  <a:pt x="7170057" y="348347"/>
                </a:cubicBezTo>
                <a:cubicBezTo>
                  <a:pt x="8296124" y="153217"/>
                  <a:pt x="10820513" y="44744"/>
                  <a:pt x="12035248" y="4908"/>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id="{95A34D60-C3E9-2516-D545-AF1A0D77D41F}"/>
              </a:ext>
            </a:extLst>
          </p:cNvPr>
          <p:cNvSpPr/>
          <p:nvPr/>
        </p:nvSpPr>
        <p:spPr>
          <a:xfrm>
            <a:off x="3085840" y="4418150"/>
            <a:ext cx="9106161" cy="2439850"/>
          </a:xfrm>
          <a:custGeom>
            <a:avLst/>
            <a:gdLst>
              <a:gd name="connsiteX0" fmla="*/ 9106161 w 9106161"/>
              <a:gd name="connsiteY0" fmla="*/ 0 h 2439850"/>
              <a:gd name="connsiteX1" fmla="*/ 9106161 w 9106161"/>
              <a:gd name="connsiteY1" fmla="*/ 2439850 h 2439850"/>
              <a:gd name="connsiteX2" fmla="*/ 0 w 9106161"/>
              <a:gd name="connsiteY2" fmla="*/ 2439850 h 2439850"/>
              <a:gd name="connsiteX3" fmla="*/ 40317 w 9106161"/>
              <a:gd name="connsiteY3" fmla="*/ 2433920 h 2439850"/>
              <a:gd name="connsiteX4" fmla="*/ 2469255 w 9106161"/>
              <a:gd name="connsiteY4" fmla="*/ 1446690 h 2439850"/>
              <a:gd name="connsiteX5" fmla="*/ 5404107 w 9106161"/>
              <a:gd name="connsiteY5" fmla="*/ 1626730 h 2439850"/>
              <a:gd name="connsiteX6" fmla="*/ 6670600 w 9106161"/>
              <a:gd name="connsiteY6" fmla="*/ 588038 h 2439850"/>
              <a:gd name="connsiteX7" fmla="*/ 8672945 w 9106161"/>
              <a:gd name="connsiteY7" fmla="*/ 77131 h 243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6161" h="2439850">
                <a:moveTo>
                  <a:pt x="9106161" y="0"/>
                </a:moveTo>
                <a:lnTo>
                  <a:pt x="9106161" y="2439850"/>
                </a:lnTo>
                <a:lnTo>
                  <a:pt x="0" y="2439850"/>
                </a:lnTo>
                <a:lnTo>
                  <a:pt x="40317" y="2433920"/>
                </a:lnTo>
                <a:cubicBezTo>
                  <a:pt x="2199716" y="2096895"/>
                  <a:pt x="1568056" y="1582191"/>
                  <a:pt x="2469255" y="1446690"/>
                </a:cubicBezTo>
                <a:cubicBezTo>
                  <a:pt x="3399526" y="1306818"/>
                  <a:pt x="4703884" y="1769839"/>
                  <a:pt x="5404107" y="1626730"/>
                </a:cubicBezTo>
                <a:cubicBezTo>
                  <a:pt x="6104331" y="1483621"/>
                  <a:pt x="5994731" y="869639"/>
                  <a:pt x="6670600" y="588038"/>
                </a:cubicBezTo>
                <a:cubicBezTo>
                  <a:pt x="7177501" y="376837"/>
                  <a:pt x="7898465" y="220167"/>
                  <a:pt x="8672945" y="77131"/>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1" name="任意多边形: 形状 20">
            <a:extLst>
              <a:ext uri="{FF2B5EF4-FFF2-40B4-BE49-F238E27FC236}">
                <a16:creationId xmlns:a16="http://schemas.microsoft.com/office/drawing/2014/main" id="{04899273-6B40-1486-5F1D-6CC187638B63}"/>
              </a:ext>
            </a:extLst>
          </p:cNvPr>
          <p:cNvSpPr/>
          <p:nvPr/>
        </p:nvSpPr>
        <p:spPr>
          <a:xfrm>
            <a:off x="0" y="1"/>
            <a:ext cx="1947305" cy="1154315"/>
          </a:xfrm>
          <a:custGeom>
            <a:avLst/>
            <a:gdLst>
              <a:gd name="connsiteX0" fmla="*/ 0 w 1947305"/>
              <a:gd name="connsiteY0" fmla="*/ 0 h 1154315"/>
              <a:gd name="connsiteX1" fmla="*/ 1870502 w 1947305"/>
              <a:gd name="connsiteY1" fmla="*/ 0 h 1154315"/>
              <a:gd name="connsiteX2" fmla="*/ 1891643 w 1947305"/>
              <a:gd name="connsiteY2" fmla="*/ 38236 h 1154315"/>
              <a:gd name="connsiteX3" fmla="*/ 1905000 w 1947305"/>
              <a:gd name="connsiteY3" fmla="*/ 406400 h 1154315"/>
              <a:gd name="connsiteX4" fmla="*/ 254000 w 1947305"/>
              <a:gd name="connsiteY4" fmla="*/ 914400 h 1154315"/>
              <a:gd name="connsiteX5" fmla="*/ 7640 w 1947305"/>
              <a:gd name="connsiteY5" fmla="*/ 1143794 h 1154315"/>
              <a:gd name="connsiteX6" fmla="*/ 0 w 1947305"/>
              <a:gd name="connsiteY6" fmla="*/ 1154315 h 11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7305" h="1154315">
                <a:moveTo>
                  <a:pt x="0" y="0"/>
                </a:moveTo>
                <a:lnTo>
                  <a:pt x="1870502" y="0"/>
                </a:lnTo>
                <a:lnTo>
                  <a:pt x="1891643" y="38236"/>
                </a:lnTo>
                <a:cubicBezTo>
                  <a:pt x="1955701" y="177701"/>
                  <a:pt x="1970088" y="303213"/>
                  <a:pt x="1905000" y="406400"/>
                </a:cubicBezTo>
                <a:cubicBezTo>
                  <a:pt x="1731433" y="681567"/>
                  <a:pt x="639233" y="643467"/>
                  <a:pt x="254000" y="914400"/>
                </a:cubicBezTo>
                <a:cubicBezTo>
                  <a:pt x="157692" y="982133"/>
                  <a:pt x="76862" y="1059392"/>
                  <a:pt x="7640" y="1143794"/>
                </a:cubicBezTo>
                <a:lnTo>
                  <a:pt x="0" y="1154315"/>
                </a:ln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 name="组合 1">
            <a:extLst>
              <a:ext uri="{FF2B5EF4-FFF2-40B4-BE49-F238E27FC236}">
                <a16:creationId xmlns:a16="http://schemas.microsoft.com/office/drawing/2014/main" id="{6FC9731D-86D4-9894-EFA4-E03AB3FF68C7}"/>
              </a:ext>
            </a:extLst>
          </p:cNvPr>
          <p:cNvGrpSpPr/>
          <p:nvPr/>
        </p:nvGrpSpPr>
        <p:grpSpPr>
          <a:xfrm>
            <a:off x="2427397" y="1794841"/>
            <a:ext cx="7679284" cy="1596136"/>
            <a:chOff x="1600084" y="1782751"/>
            <a:chExt cx="4192354" cy="871379"/>
          </a:xfrm>
        </p:grpSpPr>
        <p:sp>
          <p:nvSpPr>
            <p:cNvPr id="3" name="任意多边形: 形状 2">
              <a:extLst>
                <a:ext uri="{FF2B5EF4-FFF2-40B4-BE49-F238E27FC236}">
                  <a16:creationId xmlns:a16="http://schemas.microsoft.com/office/drawing/2014/main" id="{D3B071F7-ECFA-B13A-F376-14D4885755B2}"/>
                </a:ext>
              </a:extLst>
            </p:cNvPr>
            <p:cNvSpPr/>
            <p:nvPr/>
          </p:nvSpPr>
          <p:spPr>
            <a:xfrm>
              <a:off x="2344144" y="179160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任意多边形: 形状 3">
              <a:extLst>
                <a:ext uri="{FF2B5EF4-FFF2-40B4-BE49-F238E27FC236}">
                  <a16:creationId xmlns:a16="http://schemas.microsoft.com/office/drawing/2014/main" id="{53593631-88A2-BD29-BD86-4CCC3183A090}"/>
                </a:ext>
              </a:extLst>
            </p:cNvPr>
            <p:cNvSpPr/>
            <p:nvPr/>
          </p:nvSpPr>
          <p:spPr>
            <a:xfrm>
              <a:off x="1600084" y="178275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6">
              <a:extLst>
                <a:ext uri="{FF2B5EF4-FFF2-40B4-BE49-F238E27FC236}">
                  <a16:creationId xmlns:a16="http://schemas.microsoft.com/office/drawing/2014/main" id="{76C17B61-0257-9FC4-1CD9-28D78F36E10F}"/>
                </a:ext>
              </a:extLst>
            </p:cNvPr>
            <p:cNvSpPr/>
            <p:nvPr/>
          </p:nvSpPr>
          <p:spPr>
            <a:xfrm>
              <a:off x="2344144" y="193139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文本框 7">
              <a:extLst>
                <a:ext uri="{FF2B5EF4-FFF2-40B4-BE49-F238E27FC236}">
                  <a16:creationId xmlns:a16="http://schemas.microsoft.com/office/drawing/2014/main" id="{8B68CABB-836E-4F9A-6D00-A02A8CF001DB}"/>
                </a:ext>
              </a:extLst>
            </p:cNvPr>
            <p:cNvSpPr txBox="1"/>
            <p:nvPr/>
          </p:nvSpPr>
          <p:spPr>
            <a:xfrm>
              <a:off x="2934678" y="1964934"/>
              <a:ext cx="2857760" cy="352852"/>
            </a:xfrm>
            <a:prstGeom prst="rect">
              <a:avLst/>
            </a:prstGeom>
            <a:noFill/>
          </p:spPr>
          <p:txBody>
            <a:bodyPr wrap="square">
              <a:spAutoFit/>
            </a:bodyPr>
            <a:lstStyle/>
            <a:p>
              <a:r>
                <a:rPr lang="zh-CN" altLang="en-US" sz="3600" b="1" dirty="0">
                  <a:solidFill>
                    <a:schemeClr val="bg1"/>
                  </a:solidFill>
                  <a:cs typeface="+mn-ea"/>
                  <a:sym typeface="+mn-lt"/>
                </a:rPr>
                <a:t>课程标准解读与应用</a:t>
              </a:r>
            </a:p>
          </p:txBody>
        </p:sp>
        <p:sp>
          <p:nvSpPr>
            <p:cNvPr id="10" name="1">
              <a:extLst>
                <a:ext uri="{FF2B5EF4-FFF2-40B4-BE49-F238E27FC236}">
                  <a16:creationId xmlns:a16="http://schemas.microsoft.com/office/drawing/2014/main" id="{208B73E3-0FD5-275D-A45C-C073E7ED107A}"/>
                </a:ext>
              </a:extLst>
            </p:cNvPr>
            <p:cNvSpPr txBox="1">
              <a:spLocks noChangeArrowheads="1"/>
            </p:cNvSpPr>
            <p:nvPr/>
          </p:nvSpPr>
          <p:spPr bwMode="auto">
            <a:xfrm>
              <a:off x="1731719" y="1818657"/>
              <a:ext cx="1079684" cy="789715"/>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8800" b="1" dirty="0">
                  <a:solidFill>
                    <a:schemeClr val="bg1"/>
                  </a:solidFill>
                  <a:cs typeface="+mn-ea"/>
                  <a:sym typeface="+mn-lt"/>
                </a:rPr>
                <a:t>02</a:t>
              </a:r>
            </a:p>
          </p:txBody>
        </p:sp>
      </p:grpSp>
      <p:sp>
        <p:nvSpPr>
          <p:cNvPr id="11" name="文本框 10">
            <a:extLst>
              <a:ext uri="{FF2B5EF4-FFF2-40B4-BE49-F238E27FC236}">
                <a16:creationId xmlns:a16="http://schemas.microsoft.com/office/drawing/2014/main" id="{80C5619D-2473-B52F-FCBD-E39A49202C5A}"/>
              </a:ext>
            </a:extLst>
          </p:cNvPr>
          <p:cNvSpPr txBox="1"/>
          <p:nvPr/>
        </p:nvSpPr>
        <p:spPr>
          <a:xfrm>
            <a:off x="4887740" y="2673192"/>
            <a:ext cx="4876863" cy="339837"/>
          </a:xfrm>
          <a:prstGeom prst="rect">
            <a:avLst/>
          </a:prstGeom>
          <a:noFill/>
        </p:spPr>
        <p:txBody>
          <a:bodyPr wrap="square">
            <a:spAutoFit/>
          </a:bodyPr>
          <a:lstStyle/>
          <a:p>
            <a:pPr>
              <a:lnSpc>
                <a:spcPct val="150000"/>
              </a:lnSpc>
            </a:pPr>
            <a:r>
              <a:rPr lang="zh-CN" altLang="en-US" sz="1200" dirty="0">
                <a:solidFill>
                  <a:schemeClr val="bg1"/>
                </a:solidFill>
              </a:rPr>
              <a:t>介绍课程标准的要素、内涵、编制程序等。</a:t>
            </a:r>
          </a:p>
        </p:txBody>
      </p:sp>
      <p:grpSp>
        <p:nvGrpSpPr>
          <p:cNvPr id="12" name="图形 14">
            <a:extLst>
              <a:ext uri="{FF2B5EF4-FFF2-40B4-BE49-F238E27FC236}">
                <a16:creationId xmlns:a16="http://schemas.microsoft.com/office/drawing/2014/main" id="{3A07E6AA-F9F8-40E8-F43B-8D3F9CA0E41E}"/>
              </a:ext>
            </a:extLst>
          </p:cNvPr>
          <p:cNvGrpSpPr/>
          <p:nvPr/>
        </p:nvGrpSpPr>
        <p:grpSpPr>
          <a:xfrm>
            <a:off x="6868208" y="5144421"/>
            <a:ext cx="670361" cy="1449027"/>
            <a:chOff x="2820309" y="3354585"/>
            <a:chExt cx="845856" cy="1828370"/>
          </a:xfrm>
        </p:grpSpPr>
        <p:sp>
          <p:nvSpPr>
            <p:cNvPr id="13" name="任意多边形: 形状 12">
              <a:extLst>
                <a:ext uri="{FF2B5EF4-FFF2-40B4-BE49-F238E27FC236}">
                  <a16:creationId xmlns:a16="http://schemas.microsoft.com/office/drawing/2014/main" id="{6944D5B3-F1F8-1DDB-40DE-4E17EFEFFD64}"/>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4" name="任意多边形: 形状 13">
              <a:extLst>
                <a:ext uri="{FF2B5EF4-FFF2-40B4-BE49-F238E27FC236}">
                  <a16:creationId xmlns:a16="http://schemas.microsoft.com/office/drawing/2014/main" id="{1BF41D64-CDDD-B484-5068-6337DCF5E681}"/>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6" name="任意多边形: 形状 15">
              <a:extLst>
                <a:ext uri="{FF2B5EF4-FFF2-40B4-BE49-F238E27FC236}">
                  <a16:creationId xmlns:a16="http://schemas.microsoft.com/office/drawing/2014/main" id="{2B62303C-6146-5D97-B09D-5AC00CD9352C}"/>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7" name="任意多边形: 形状 16">
              <a:extLst>
                <a:ext uri="{FF2B5EF4-FFF2-40B4-BE49-F238E27FC236}">
                  <a16:creationId xmlns:a16="http://schemas.microsoft.com/office/drawing/2014/main" id="{6BDC1225-499E-BCD3-5885-B2F99A486C51}"/>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8" name="任意多边形: 形状 17">
              <a:extLst>
                <a:ext uri="{FF2B5EF4-FFF2-40B4-BE49-F238E27FC236}">
                  <a16:creationId xmlns:a16="http://schemas.microsoft.com/office/drawing/2014/main" id="{F890B721-0051-7360-47CF-E0F09C367826}"/>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9" name="任意多边形: 形状 18">
              <a:extLst>
                <a:ext uri="{FF2B5EF4-FFF2-40B4-BE49-F238E27FC236}">
                  <a16:creationId xmlns:a16="http://schemas.microsoft.com/office/drawing/2014/main" id="{6BFAADBB-708A-2E89-6981-6F0C35563F3E}"/>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20" name="图形 106">
            <a:extLst>
              <a:ext uri="{FF2B5EF4-FFF2-40B4-BE49-F238E27FC236}">
                <a16:creationId xmlns:a16="http://schemas.microsoft.com/office/drawing/2014/main" id="{B34C96AF-CA8D-F3EB-5631-74F32C911D69}"/>
              </a:ext>
            </a:extLst>
          </p:cNvPr>
          <p:cNvGrpSpPr/>
          <p:nvPr/>
        </p:nvGrpSpPr>
        <p:grpSpPr>
          <a:xfrm>
            <a:off x="7981940" y="4655345"/>
            <a:ext cx="712614" cy="1417664"/>
            <a:chOff x="8443478" y="1881179"/>
            <a:chExt cx="712614" cy="1417664"/>
          </a:xfrm>
        </p:grpSpPr>
        <p:sp>
          <p:nvSpPr>
            <p:cNvPr id="22" name="任意多边形: 形状 21">
              <a:extLst>
                <a:ext uri="{FF2B5EF4-FFF2-40B4-BE49-F238E27FC236}">
                  <a16:creationId xmlns:a16="http://schemas.microsoft.com/office/drawing/2014/main" id="{1956F79B-4971-82AE-3DBA-BDE1DFF3C2FD}"/>
                </a:ext>
              </a:extLst>
            </p:cNvPr>
            <p:cNvSpPr/>
            <p:nvPr/>
          </p:nvSpPr>
          <p:spPr>
            <a:xfrm>
              <a:off x="8443478" y="2060388"/>
              <a:ext cx="378518" cy="933197"/>
            </a:xfrm>
            <a:custGeom>
              <a:avLst/>
              <a:gdLst>
                <a:gd name="connsiteX0" fmla="*/ 365043 w 378518"/>
                <a:gd name="connsiteY0" fmla="*/ 673100 h 933197"/>
                <a:gd name="connsiteX1" fmla="*/ 346474 w 378518"/>
                <a:gd name="connsiteY1" fmla="*/ 597047 h 933197"/>
                <a:gd name="connsiteX2" fmla="*/ 283239 w 378518"/>
                <a:gd name="connsiteY2" fmla="*/ 525801 h 933197"/>
                <a:gd name="connsiteX3" fmla="*/ 188960 w 378518"/>
                <a:gd name="connsiteY3" fmla="*/ 375582 h 933197"/>
                <a:gd name="connsiteX4" fmla="*/ 145553 w 378518"/>
                <a:gd name="connsiteY4" fmla="*/ 244392 h 933197"/>
                <a:gd name="connsiteX5" fmla="*/ 101088 w 378518"/>
                <a:gd name="connsiteY5" fmla="*/ 172602 h 933197"/>
                <a:gd name="connsiteX6" fmla="*/ 2231 w 378518"/>
                <a:gd name="connsiteY6" fmla="*/ 94 h 933197"/>
                <a:gd name="connsiteX7" fmla="*/ 49099 w 378518"/>
                <a:gd name="connsiteY7" fmla="*/ 164132 h 933197"/>
                <a:gd name="connsiteX8" fmla="*/ 82348 w 378518"/>
                <a:gd name="connsiteY8" fmla="*/ 204562 h 933197"/>
                <a:gd name="connsiteX9" fmla="*/ 98514 w 378518"/>
                <a:gd name="connsiteY9" fmla="*/ 297497 h 933197"/>
                <a:gd name="connsiteX10" fmla="*/ 147328 w 378518"/>
                <a:gd name="connsiteY10" fmla="*/ 468289 h 933197"/>
                <a:gd name="connsiteX11" fmla="*/ 237658 w 378518"/>
                <a:gd name="connsiteY11" fmla="*/ 634845 h 933197"/>
                <a:gd name="connsiteX12" fmla="*/ 272108 w 378518"/>
                <a:gd name="connsiteY12" fmla="*/ 772130 h 933197"/>
                <a:gd name="connsiteX13" fmla="*/ 278833 w 378518"/>
                <a:gd name="connsiteY13" fmla="*/ 785864 h 933197"/>
                <a:gd name="connsiteX14" fmla="*/ 278318 w 378518"/>
                <a:gd name="connsiteY14" fmla="*/ 794505 h 933197"/>
                <a:gd name="connsiteX15" fmla="*/ 276572 w 378518"/>
                <a:gd name="connsiteY15" fmla="*/ 805607 h 933197"/>
                <a:gd name="connsiteX16" fmla="*/ 296916 w 378518"/>
                <a:gd name="connsiteY16" fmla="*/ 919201 h 933197"/>
                <a:gd name="connsiteX17" fmla="*/ 364242 w 378518"/>
                <a:gd name="connsiteY17" fmla="*/ 913221 h 933197"/>
                <a:gd name="connsiteX18" fmla="*/ 377805 w 378518"/>
                <a:gd name="connsiteY18" fmla="*/ 819599 h 933197"/>
                <a:gd name="connsiteX19" fmla="*/ 365043 w 378518"/>
                <a:gd name="connsiteY19" fmla="*/ 673100 h 9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518" h="933197">
                  <a:moveTo>
                    <a:pt x="365043" y="673100"/>
                  </a:moveTo>
                  <a:cubicBezTo>
                    <a:pt x="362096" y="647005"/>
                    <a:pt x="358577" y="620309"/>
                    <a:pt x="346474" y="597047"/>
                  </a:cubicBezTo>
                  <a:cubicBezTo>
                    <a:pt x="331738" y="568720"/>
                    <a:pt x="305843" y="548290"/>
                    <a:pt x="283239" y="525801"/>
                  </a:cubicBezTo>
                  <a:cubicBezTo>
                    <a:pt x="240978" y="483739"/>
                    <a:pt x="208473" y="431950"/>
                    <a:pt x="188960" y="375582"/>
                  </a:cubicBezTo>
                  <a:cubicBezTo>
                    <a:pt x="173852" y="331976"/>
                    <a:pt x="166326" y="285566"/>
                    <a:pt x="145553" y="244392"/>
                  </a:cubicBezTo>
                  <a:cubicBezTo>
                    <a:pt x="132849" y="219270"/>
                    <a:pt x="115538" y="196808"/>
                    <a:pt x="101088" y="172602"/>
                  </a:cubicBezTo>
                  <a:cubicBezTo>
                    <a:pt x="67011" y="115461"/>
                    <a:pt x="48441" y="47935"/>
                    <a:pt x="2231" y="94"/>
                  </a:cubicBezTo>
                  <a:cubicBezTo>
                    <a:pt x="-6668" y="58092"/>
                    <a:pt x="10900" y="119639"/>
                    <a:pt x="49099" y="164132"/>
                  </a:cubicBezTo>
                  <a:cubicBezTo>
                    <a:pt x="60458" y="177409"/>
                    <a:pt x="73678" y="189369"/>
                    <a:pt x="82348" y="204562"/>
                  </a:cubicBezTo>
                  <a:cubicBezTo>
                    <a:pt x="98113" y="232145"/>
                    <a:pt x="96654" y="265794"/>
                    <a:pt x="98514" y="297497"/>
                  </a:cubicBezTo>
                  <a:cubicBezTo>
                    <a:pt x="101976" y="357098"/>
                    <a:pt x="118772" y="415869"/>
                    <a:pt x="147328" y="468289"/>
                  </a:cubicBezTo>
                  <a:cubicBezTo>
                    <a:pt x="177657" y="523969"/>
                    <a:pt x="221435" y="573527"/>
                    <a:pt x="237658" y="634845"/>
                  </a:cubicBezTo>
                  <a:cubicBezTo>
                    <a:pt x="249819" y="680768"/>
                    <a:pt x="246214" y="732300"/>
                    <a:pt x="272108" y="772130"/>
                  </a:cubicBezTo>
                  <a:cubicBezTo>
                    <a:pt x="274912" y="776450"/>
                    <a:pt x="278146" y="780771"/>
                    <a:pt x="278833" y="785864"/>
                  </a:cubicBezTo>
                  <a:cubicBezTo>
                    <a:pt x="279204" y="788754"/>
                    <a:pt x="278747" y="791644"/>
                    <a:pt x="278318" y="794505"/>
                  </a:cubicBezTo>
                  <a:cubicBezTo>
                    <a:pt x="277716" y="798196"/>
                    <a:pt x="277144" y="801916"/>
                    <a:pt x="276572" y="805607"/>
                  </a:cubicBezTo>
                  <a:cubicBezTo>
                    <a:pt x="270678" y="843204"/>
                    <a:pt x="264584" y="891046"/>
                    <a:pt x="296916" y="919201"/>
                  </a:cubicBezTo>
                  <a:cubicBezTo>
                    <a:pt x="319320" y="938686"/>
                    <a:pt x="348133" y="939115"/>
                    <a:pt x="364242" y="913221"/>
                  </a:cubicBezTo>
                  <a:cubicBezTo>
                    <a:pt x="380438" y="887125"/>
                    <a:pt x="379007" y="848956"/>
                    <a:pt x="377805" y="819599"/>
                  </a:cubicBezTo>
                  <a:cubicBezTo>
                    <a:pt x="375802" y="770728"/>
                    <a:pt x="370566" y="721685"/>
                    <a:pt x="365043" y="673100"/>
                  </a:cubicBezTo>
                  <a:close/>
                </a:path>
              </a:pathLst>
            </a:custGeom>
            <a:solidFill>
              <a:srgbClr val="8FBDE2"/>
            </a:solidFill>
            <a:ln w="2861" cap="rnd">
              <a:noFill/>
              <a:prstDash val="solid"/>
              <a:round/>
            </a:ln>
          </p:spPr>
          <p:txBody>
            <a:bodyPr rtlCol="0" anchor="ctr"/>
            <a:lstStyle/>
            <a:p>
              <a:endParaRPr lang="zh-CN" altLang="en-US"/>
            </a:p>
          </p:txBody>
        </p:sp>
        <p:sp>
          <p:nvSpPr>
            <p:cNvPr id="23" name="任意多边形: 形状 22">
              <a:extLst>
                <a:ext uri="{FF2B5EF4-FFF2-40B4-BE49-F238E27FC236}">
                  <a16:creationId xmlns:a16="http://schemas.microsoft.com/office/drawing/2014/main" id="{03A82CEB-0429-67F3-5012-16B3476617C6}"/>
                </a:ext>
              </a:extLst>
            </p:cNvPr>
            <p:cNvSpPr/>
            <p:nvPr/>
          </p:nvSpPr>
          <p:spPr>
            <a:xfrm>
              <a:off x="8686460" y="1881179"/>
              <a:ext cx="204274" cy="1100138"/>
            </a:xfrm>
            <a:custGeom>
              <a:avLst/>
              <a:gdLst>
                <a:gd name="connsiteX0" fmla="*/ 180289 w 204274"/>
                <a:gd name="connsiteY0" fmla="*/ 822065 h 1100138"/>
                <a:gd name="connsiteX1" fmla="*/ 138427 w 204274"/>
                <a:gd name="connsiteY1" fmla="*/ 692849 h 1100138"/>
                <a:gd name="connsiteX2" fmla="*/ 128814 w 204274"/>
                <a:gd name="connsiteY2" fmla="*/ 561629 h 1100138"/>
                <a:gd name="connsiteX3" fmla="*/ 128728 w 204274"/>
                <a:gd name="connsiteY3" fmla="*/ 417134 h 1100138"/>
                <a:gd name="connsiteX4" fmla="*/ 123721 w 204274"/>
                <a:gd name="connsiteY4" fmla="*/ 327460 h 1100138"/>
                <a:gd name="connsiteX5" fmla="*/ 74363 w 204274"/>
                <a:gd name="connsiteY5" fmla="*/ 140732 h 1100138"/>
                <a:gd name="connsiteX6" fmla="*/ 71702 w 204274"/>
                <a:gd name="connsiteY6" fmla="*/ 57125 h 1100138"/>
                <a:gd name="connsiteX7" fmla="*/ 58540 w 204274"/>
                <a:gd name="connsiteY7" fmla="*/ 11058 h 1100138"/>
                <a:gd name="connsiteX8" fmla="*/ 21716 w 204274"/>
                <a:gd name="connsiteY8" fmla="*/ 12088 h 1100138"/>
                <a:gd name="connsiteX9" fmla="*/ 1943 w 204274"/>
                <a:gd name="connsiteY9" fmla="*/ 121790 h 1100138"/>
                <a:gd name="connsiteX10" fmla="*/ 22774 w 204274"/>
                <a:gd name="connsiteY10" fmla="*/ 186541 h 1100138"/>
                <a:gd name="connsiteX11" fmla="*/ 62803 w 204274"/>
                <a:gd name="connsiteY11" fmla="*/ 486348 h 1100138"/>
                <a:gd name="connsiteX12" fmla="*/ 83033 w 204274"/>
                <a:gd name="connsiteY12" fmla="*/ 575421 h 1100138"/>
                <a:gd name="connsiteX13" fmla="*/ 36680 w 204274"/>
                <a:gd name="connsiteY13" fmla="*/ 787901 h 1100138"/>
                <a:gd name="connsiteX14" fmla="*/ 101803 w 204274"/>
                <a:gd name="connsiteY14" fmla="*/ 954171 h 1100138"/>
                <a:gd name="connsiteX15" fmla="*/ 124865 w 204274"/>
                <a:gd name="connsiteY15" fmla="*/ 1051970 h 1100138"/>
                <a:gd name="connsiteX16" fmla="*/ 183178 w 204274"/>
                <a:gd name="connsiteY16" fmla="*/ 1099067 h 1100138"/>
                <a:gd name="connsiteX17" fmla="*/ 202006 w 204274"/>
                <a:gd name="connsiteY17" fmla="*/ 1045990 h 1100138"/>
                <a:gd name="connsiteX18" fmla="*/ 180289 w 204274"/>
                <a:gd name="connsiteY18" fmla="*/ 822065 h 110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74" h="1100138">
                  <a:moveTo>
                    <a:pt x="180289" y="822065"/>
                  </a:moveTo>
                  <a:cubicBezTo>
                    <a:pt x="167728" y="778544"/>
                    <a:pt x="148185" y="737084"/>
                    <a:pt x="138427" y="692849"/>
                  </a:cubicBezTo>
                  <a:cubicBezTo>
                    <a:pt x="128928" y="649929"/>
                    <a:pt x="128842" y="605579"/>
                    <a:pt x="128814" y="561629"/>
                  </a:cubicBezTo>
                  <a:cubicBezTo>
                    <a:pt x="128785" y="513474"/>
                    <a:pt x="128757" y="465318"/>
                    <a:pt x="128728" y="417134"/>
                  </a:cubicBezTo>
                  <a:cubicBezTo>
                    <a:pt x="128699" y="387176"/>
                    <a:pt x="128671" y="357018"/>
                    <a:pt x="123721" y="327460"/>
                  </a:cubicBezTo>
                  <a:cubicBezTo>
                    <a:pt x="113048" y="263825"/>
                    <a:pt x="79971" y="204997"/>
                    <a:pt x="74363" y="140732"/>
                  </a:cubicBezTo>
                  <a:cubicBezTo>
                    <a:pt x="71931" y="112949"/>
                    <a:pt x="74735" y="84851"/>
                    <a:pt x="71702" y="57125"/>
                  </a:cubicBezTo>
                  <a:cubicBezTo>
                    <a:pt x="69957" y="41302"/>
                    <a:pt x="65865" y="25107"/>
                    <a:pt x="58540" y="11058"/>
                  </a:cubicBezTo>
                  <a:cubicBezTo>
                    <a:pt x="50643" y="-4050"/>
                    <a:pt x="28840" y="-3392"/>
                    <a:pt x="21716" y="12088"/>
                  </a:cubicBezTo>
                  <a:cubicBezTo>
                    <a:pt x="5635" y="46910"/>
                    <a:pt x="-4552" y="84508"/>
                    <a:pt x="1943" y="121790"/>
                  </a:cubicBezTo>
                  <a:cubicBezTo>
                    <a:pt x="5835" y="144166"/>
                    <a:pt x="15535" y="165024"/>
                    <a:pt x="22774" y="186541"/>
                  </a:cubicBezTo>
                  <a:cubicBezTo>
                    <a:pt x="54992" y="282338"/>
                    <a:pt x="37882" y="388378"/>
                    <a:pt x="62803" y="486348"/>
                  </a:cubicBezTo>
                  <a:cubicBezTo>
                    <a:pt x="70329" y="515934"/>
                    <a:pt x="81717" y="544919"/>
                    <a:pt x="83033" y="575421"/>
                  </a:cubicBezTo>
                  <a:cubicBezTo>
                    <a:pt x="86209" y="648384"/>
                    <a:pt x="31673" y="715024"/>
                    <a:pt x="36680" y="787901"/>
                  </a:cubicBezTo>
                  <a:cubicBezTo>
                    <a:pt x="40772" y="847645"/>
                    <a:pt x="83748" y="897060"/>
                    <a:pt x="101803" y="954171"/>
                  </a:cubicBezTo>
                  <a:cubicBezTo>
                    <a:pt x="111875" y="986132"/>
                    <a:pt x="114050" y="1020238"/>
                    <a:pt x="124865" y="1051970"/>
                  </a:cubicBezTo>
                  <a:cubicBezTo>
                    <a:pt x="133278" y="1076606"/>
                    <a:pt x="152820" y="1106535"/>
                    <a:pt x="183178" y="1099067"/>
                  </a:cubicBezTo>
                  <a:cubicBezTo>
                    <a:pt x="211992" y="1091943"/>
                    <a:pt x="203294" y="1068452"/>
                    <a:pt x="202006" y="1045990"/>
                  </a:cubicBezTo>
                  <a:cubicBezTo>
                    <a:pt x="197657" y="970023"/>
                    <a:pt x="201748" y="896287"/>
                    <a:pt x="180289" y="822065"/>
                  </a:cubicBezTo>
                  <a:close/>
                </a:path>
              </a:pathLst>
            </a:custGeom>
            <a:solidFill>
              <a:srgbClr val="6EA7CE"/>
            </a:solidFill>
            <a:ln w="2861" cap="rnd">
              <a:noFill/>
              <a:prstDash val="solid"/>
              <a:round/>
            </a:ln>
          </p:spPr>
          <p:txBody>
            <a:bodyPr rtlCol="0" anchor="ctr"/>
            <a:lstStyle/>
            <a:p>
              <a:endParaRPr lang="zh-CN" altLang="en-US"/>
            </a:p>
          </p:txBody>
        </p:sp>
        <p:sp>
          <p:nvSpPr>
            <p:cNvPr id="25" name="任意多边形: 形状 24">
              <a:extLst>
                <a:ext uri="{FF2B5EF4-FFF2-40B4-BE49-F238E27FC236}">
                  <a16:creationId xmlns:a16="http://schemas.microsoft.com/office/drawing/2014/main" id="{CE79A3FD-55DB-2020-8D08-864050C5CDD2}"/>
                </a:ext>
              </a:extLst>
            </p:cNvPr>
            <p:cNvSpPr/>
            <p:nvPr/>
          </p:nvSpPr>
          <p:spPr>
            <a:xfrm>
              <a:off x="8810519" y="1924601"/>
              <a:ext cx="203153" cy="1068560"/>
            </a:xfrm>
            <a:custGeom>
              <a:avLst/>
              <a:gdLst>
                <a:gd name="connsiteX0" fmla="*/ 122212 w 203153"/>
                <a:gd name="connsiteY0" fmla="*/ 818530 h 1068560"/>
                <a:gd name="connsiteX1" fmla="*/ 139437 w 203153"/>
                <a:gd name="connsiteY1" fmla="*/ 762105 h 1068560"/>
                <a:gd name="connsiteX2" fmla="*/ 150510 w 203153"/>
                <a:gd name="connsiteY2" fmla="*/ 694836 h 1068560"/>
                <a:gd name="connsiteX3" fmla="*/ 150911 w 203153"/>
                <a:gd name="connsiteY3" fmla="*/ 589340 h 1068560"/>
                <a:gd name="connsiteX4" fmla="*/ 164244 w 203153"/>
                <a:gd name="connsiteY4" fmla="*/ 394314 h 1068560"/>
                <a:gd name="connsiteX5" fmla="*/ 197006 w 203153"/>
                <a:gd name="connsiteY5" fmla="*/ 92389 h 1068560"/>
                <a:gd name="connsiteX6" fmla="*/ 195718 w 203153"/>
                <a:gd name="connsiteY6" fmla="*/ 9612 h 1068560"/>
                <a:gd name="connsiteX7" fmla="*/ 182299 w 203153"/>
                <a:gd name="connsiteY7" fmla="*/ 427 h 1068560"/>
                <a:gd name="connsiteX8" fmla="*/ 174859 w 203153"/>
                <a:gd name="connsiteY8" fmla="*/ 10070 h 1068560"/>
                <a:gd name="connsiteX9" fmla="*/ 71795 w 203153"/>
                <a:gd name="connsiteY9" fmla="*/ 353540 h 1068560"/>
                <a:gd name="connsiteX10" fmla="*/ 42181 w 203153"/>
                <a:gd name="connsiteY10" fmla="*/ 434057 h 1068560"/>
                <a:gd name="connsiteX11" fmla="*/ 39949 w 203153"/>
                <a:gd name="connsiteY11" fmla="*/ 537007 h 1068560"/>
                <a:gd name="connsiteX12" fmla="*/ 22781 w 203153"/>
                <a:gd name="connsiteY12" fmla="*/ 683477 h 1068560"/>
                <a:gd name="connsiteX13" fmla="*/ 2208 w 203153"/>
                <a:gd name="connsiteY13" fmla="*/ 758071 h 1068560"/>
                <a:gd name="connsiteX14" fmla="*/ 4469 w 203153"/>
                <a:gd name="connsiteY14" fmla="*/ 854382 h 1068560"/>
                <a:gd name="connsiteX15" fmla="*/ 10420 w 203153"/>
                <a:gd name="connsiteY15" fmla="*/ 1039852 h 1068560"/>
                <a:gd name="connsiteX16" fmla="*/ 60379 w 203153"/>
                <a:gd name="connsiteY16" fmla="*/ 1052928 h 1068560"/>
                <a:gd name="connsiteX17" fmla="*/ 79349 w 203153"/>
                <a:gd name="connsiteY17" fmla="*/ 1000681 h 1068560"/>
                <a:gd name="connsiteX18" fmla="*/ 122212 w 203153"/>
                <a:gd name="connsiteY18" fmla="*/ 818530 h 106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153" h="1068560">
                  <a:moveTo>
                    <a:pt x="122212" y="818530"/>
                  </a:moveTo>
                  <a:cubicBezTo>
                    <a:pt x="120924" y="795926"/>
                    <a:pt x="136260" y="784509"/>
                    <a:pt x="139437" y="762105"/>
                  </a:cubicBezTo>
                  <a:cubicBezTo>
                    <a:pt x="142098" y="743164"/>
                    <a:pt x="145131" y="713177"/>
                    <a:pt x="150510" y="694836"/>
                  </a:cubicBezTo>
                  <a:cubicBezTo>
                    <a:pt x="160610" y="660443"/>
                    <a:pt x="148478" y="625106"/>
                    <a:pt x="150911" y="589340"/>
                  </a:cubicBezTo>
                  <a:cubicBezTo>
                    <a:pt x="155374" y="524331"/>
                    <a:pt x="159809" y="459322"/>
                    <a:pt x="164244" y="394314"/>
                  </a:cubicBezTo>
                  <a:cubicBezTo>
                    <a:pt x="171168" y="293253"/>
                    <a:pt x="178122" y="191905"/>
                    <a:pt x="197006" y="92389"/>
                  </a:cubicBezTo>
                  <a:cubicBezTo>
                    <a:pt x="202271" y="64778"/>
                    <a:pt x="208165" y="34849"/>
                    <a:pt x="195718" y="9612"/>
                  </a:cubicBezTo>
                  <a:cubicBezTo>
                    <a:pt x="193115" y="4290"/>
                    <a:pt x="187964" y="-1347"/>
                    <a:pt x="182299" y="427"/>
                  </a:cubicBezTo>
                  <a:cubicBezTo>
                    <a:pt x="178293" y="1686"/>
                    <a:pt x="176319" y="6121"/>
                    <a:pt x="174859" y="10070"/>
                  </a:cubicBezTo>
                  <a:cubicBezTo>
                    <a:pt x="133542" y="122318"/>
                    <a:pt x="117920" y="243180"/>
                    <a:pt x="71795" y="353540"/>
                  </a:cubicBezTo>
                  <a:cubicBezTo>
                    <a:pt x="60751" y="379979"/>
                    <a:pt x="47875" y="405988"/>
                    <a:pt x="42181" y="434057"/>
                  </a:cubicBezTo>
                  <a:cubicBezTo>
                    <a:pt x="35285" y="467764"/>
                    <a:pt x="39062" y="502614"/>
                    <a:pt x="39949" y="537007"/>
                  </a:cubicBezTo>
                  <a:cubicBezTo>
                    <a:pt x="41237" y="586336"/>
                    <a:pt x="36430" y="636065"/>
                    <a:pt x="22781" y="683477"/>
                  </a:cubicBezTo>
                  <a:cubicBezTo>
                    <a:pt x="15657" y="708284"/>
                    <a:pt x="6100" y="732548"/>
                    <a:pt x="2208" y="758071"/>
                  </a:cubicBezTo>
                  <a:cubicBezTo>
                    <a:pt x="-2656" y="789889"/>
                    <a:pt x="1436" y="822307"/>
                    <a:pt x="4469" y="854382"/>
                  </a:cubicBezTo>
                  <a:cubicBezTo>
                    <a:pt x="10334" y="915986"/>
                    <a:pt x="12337" y="977990"/>
                    <a:pt x="10420" y="1039852"/>
                  </a:cubicBezTo>
                  <a:cubicBezTo>
                    <a:pt x="9305" y="1076247"/>
                    <a:pt x="40007" y="1075275"/>
                    <a:pt x="60379" y="1052928"/>
                  </a:cubicBezTo>
                  <a:cubicBezTo>
                    <a:pt x="74599" y="1037305"/>
                    <a:pt x="74456" y="1020137"/>
                    <a:pt x="79349" y="1000681"/>
                  </a:cubicBezTo>
                  <a:cubicBezTo>
                    <a:pt x="95344" y="936816"/>
                    <a:pt x="126074" y="887774"/>
                    <a:pt x="122212" y="818530"/>
                  </a:cubicBezTo>
                  <a:close/>
                </a:path>
              </a:pathLst>
            </a:custGeom>
            <a:solidFill>
              <a:srgbClr val="8FBDE2"/>
            </a:solidFill>
            <a:ln w="2861" cap="rnd">
              <a:no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id="{39CB471F-6CA6-8772-3AAF-D0E9AFEAC9AB}"/>
                </a:ext>
              </a:extLst>
            </p:cNvPr>
            <p:cNvSpPr/>
            <p:nvPr/>
          </p:nvSpPr>
          <p:spPr>
            <a:xfrm>
              <a:off x="8556595" y="2633280"/>
              <a:ext cx="199997" cy="361340"/>
            </a:xfrm>
            <a:custGeom>
              <a:avLst/>
              <a:gdLst>
                <a:gd name="connsiteX0" fmla="*/ 184199 w 199997"/>
                <a:gd name="connsiteY0" fmla="*/ 208479 h 361340"/>
                <a:gd name="connsiteX1" fmla="*/ 85541 w 199997"/>
                <a:gd name="connsiteY1" fmla="*/ 91681 h 361340"/>
                <a:gd name="connsiteX2" fmla="*/ 74010 w 199997"/>
                <a:gd name="connsiteY2" fmla="*/ 54198 h 361340"/>
                <a:gd name="connsiteX3" fmla="*/ 7971 w 199997"/>
                <a:gd name="connsiteY3" fmla="*/ 606 h 361340"/>
                <a:gd name="connsiteX4" fmla="*/ -40 w 199997"/>
                <a:gd name="connsiteY4" fmla="*/ 5699 h 361340"/>
                <a:gd name="connsiteX5" fmla="*/ 8372 w 199997"/>
                <a:gd name="connsiteY5" fmla="*/ 22037 h 361340"/>
                <a:gd name="connsiteX6" fmla="*/ 51663 w 199997"/>
                <a:gd name="connsiteY6" fmla="*/ 81094 h 361340"/>
                <a:gd name="connsiteX7" fmla="*/ 66657 w 199997"/>
                <a:gd name="connsiteY7" fmla="*/ 168221 h 361340"/>
                <a:gd name="connsiteX8" fmla="*/ 101422 w 199997"/>
                <a:gd name="connsiteY8" fmla="*/ 233831 h 361340"/>
                <a:gd name="connsiteX9" fmla="*/ 111837 w 199997"/>
                <a:gd name="connsiteY9" fmla="*/ 300871 h 361340"/>
                <a:gd name="connsiteX10" fmla="*/ 145944 w 199997"/>
                <a:gd name="connsiteY10" fmla="*/ 356494 h 361340"/>
                <a:gd name="connsiteX11" fmla="*/ 184199 w 199997"/>
                <a:gd name="connsiteY11" fmla="*/ 208479 h 3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97" h="361340">
                  <a:moveTo>
                    <a:pt x="184199" y="208479"/>
                  </a:moveTo>
                  <a:cubicBezTo>
                    <a:pt x="157045" y="164873"/>
                    <a:pt x="102910" y="140066"/>
                    <a:pt x="85541" y="91681"/>
                  </a:cubicBezTo>
                  <a:cubicBezTo>
                    <a:pt x="81135" y="79349"/>
                    <a:pt x="79419" y="66130"/>
                    <a:pt x="74010" y="54198"/>
                  </a:cubicBezTo>
                  <a:cubicBezTo>
                    <a:pt x="62022" y="27731"/>
                    <a:pt x="34782" y="12795"/>
                    <a:pt x="7971" y="606"/>
                  </a:cubicBezTo>
                  <a:cubicBezTo>
                    <a:pt x="4252" y="-1082"/>
                    <a:pt x="18" y="1608"/>
                    <a:pt x="-40" y="5699"/>
                  </a:cubicBezTo>
                  <a:cubicBezTo>
                    <a:pt x="-126" y="12223"/>
                    <a:pt x="2964" y="18432"/>
                    <a:pt x="8372" y="22037"/>
                  </a:cubicBezTo>
                  <a:cubicBezTo>
                    <a:pt x="29002" y="35943"/>
                    <a:pt x="44682" y="57174"/>
                    <a:pt x="51663" y="81094"/>
                  </a:cubicBezTo>
                  <a:cubicBezTo>
                    <a:pt x="59962" y="109450"/>
                    <a:pt x="56356" y="140524"/>
                    <a:pt x="66657" y="168221"/>
                  </a:cubicBezTo>
                  <a:cubicBezTo>
                    <a:pt x="75269" y="191483"/>
                    <a:pt x="93066" y="210483"/>
                    <a:pt x="101422" y="233831"/>
                  </a:cubicBezTo>
                  <a:cubicBezTo>
                    <a:pt x="109033" y="255176"/>
                    <a:pt x="108231" y="278495"/>
                    <a:pt x="111837" y="300871"/>
                  </a:cubicBezTo>
                  <a:cubicBezTo>
                    <a:pt x="115413" y="323246"/>
                    <a:pt x="125371" y="346995"/>
                    <a:pt x="145944" y="356494"/>
                  </a:cubicBezTo>
                  <a:cubicBezTo>
                    <a:pt x="220338" y="390744"/>
                    <a:pt x="201739" y="236663"/>
                    <a:pt x="184199" y="208479"/>
                  </a:cubicBezTo>
                  <a:close/>
                </a:path>
              </a:pathLst>
            </a:custGeom>
            <a:solidFill>
              <a:srgbClr val="6EA7CE"/>
            </a:solidFill>
            <a:ln w="2861" cap="rnd">
              <a:no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id="{D2EB20BE-447E-3F66-990D-994EE215D8B7}"/>
                </a:ext>
              </a:extLst>
            </p:cNvPr>
            <p:cNvSpPr/>
            <p:nvPr/>
          </p:nvSpPr>
          <p:spPr>
            <a:xfrm>
              <a:off x="8915311" y="2535604"/>
              <a:ext cx="240780" cy="505519"/>
            </a:xfrm>
            <a:custGeom>
              <a:avLst/>
              <a:gdLst>
                <a:gd name="connsiteX0" fmla="*/ 134961 w 240780"/>
                <a:gd name="connsiteY0" fmla="*/ 291763 h 505519"/>
                <a:gd name="connsiteX1" fmla="*/ 128781 w 240780"/>
                <a:gd name="connsiteY1" fmla="*/ 354397 h 505519"/>
                <a:gd name="connsiteX2" fmla="*/ 106177 w 240780"/>
                <a:gd name="connsiteY2" fmla="*/ 387932 h 505519"/>
                <a:gd name="connsiteX3" fmla="*/ 26776 w 240780"/>
                <a:gd name="connsiteY3" fmla="*/ 503328 h 505519"/>
                <a:gd name="connsiteX4" fmla="*/ 17820 w 240780"/>
                <a:gd name="connsiteY4" fmla="*/ 505474 h 505519"/>
                <a:gd name="connsiteX5" fmla="*/ 8950 w 240780"/>
                <a:gd name="connsiteY5" fmla="*/ 496490 h 505519"/>
                <a:gd name="connsiteX6" fmla="*/ 17076 w 240780"/>
                <a:gd name="connsiteY6" fmla="*/ 420150 h 505519"/>
                <a:gd name="connsiteX7" fmla="*/ 17161 w 240780"/>
                <a:gd name="connsiteY7" fmla="*/ 406731 h 505519"/>
                <a:gd name="connsiteX8" fmla="*/ 5974 w 240780"/>
                <a:gd name="connsiteY8" fmla="*/ 396831 h 505519"/>
                <a:gd name="connsiteX9" fmla="*/ 881 w 240780"/>
                <a:gd name="connsiteY9" fmla="*/ 368332 h 505519"/>
                <a:gd name="connsiteX10" fmla="*/ 15903 w 240780"/>
                <a:gd name="connsiteY10" fmla="*/ 294653 h 505519"/>
                <a:gd name="connsiteX11" fmla="*/ 31668 w 240780"/>
                <a:gd name="connsiteY11" fmla="*/ 255253 h 505519"/>
                <a:gd name="connsiteX12" fmla="*/ 64916 w 240780"/>
                <a:gd name="connsiteY12" fmla="*/ 222377 h 505519"/>
                <a:gd name="connsiteX13" fmla="*/ 179941 w 240780"/>
                <a:gd name="connsiteY13" fmla="*/ 52673 h 505519"/>
                <a:gd name="connsiteX14" fmla="*/ 199198 w 240780"/>
                <a:gd name="connsiteY14" fmla="*/ 12472 h 505519"/>
                <a:gd name="connsiteX15" fmla="*/ 239370 w 240780"/>
                <a:gd name="connsiteY15" fmla="*/ 4260 h 505519"/>
                <a:gd name="connsiteX16" fmla="*/ 208268 w 240780"/>
                <a:gd name="connsiteY16" fmla="*/ 74591 h 505519"/>
                <a:gd name="connsiteX17" fmla="*/ 189498 w 240780"/>
                <a:gd name="connsiteY17" fmla="*/ 133162 h 505519"/>
                <a:gd name="connsiteX18" fmla="*/ 134961 w 240780"/>
                <a:gd name="connsiteY18" fmla="*/ 291763 h 50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780" h="505519">
                  <a:moveTo>
                    <a:pt x="134961" y="291763"/>
                  </a:moveTo>
                  <a:cubicBezTo>
                    <a:pt x="133817" y="312851"/>
                    <a:pt x="137022" y="334969"/>
                    <a:pt x="128781" y="354397"/>
                  </a:cubicBezTo>
                  <a:cubicBezTo>
                    <a:pt x="123487" y="366844"/>
                    <a:pt x="113988" y="376887"/>
                    <a:pt x="106177" y="387932"/>
                  </a:cubicBezTo>
                  <a:cubicBezTo>
                    <a:pt x="78794" y="426645"/>
                    <a:pt x="68865" y="481525"/>
                    <a:pt x="26776" y="503328"/>
                  </a:cubicBezTo>
                  <a:cubicBezTo>
                    <a:pt x="24000" y="504759"/>
                    <a:pt x="20910" y="506046"/>
                    <a:pt x="17820" y="505474"/>
                  </a:cubicBezTo>
                  <a:cubicBezTo>
                    <a:pt x="13528" y="504673"/>
                    <a:pt x="10695" y="500524"/>
                    <a:pt x="8950" y="496490"/>
                  </a:cubicBezTo>
                  <a:cubicBezTo>
                    <a:pt x="-1351" y="472455"/>
                    <a:pt x="10209" y="445387"/>
                    <a:pt x="17076" y="420150"/>
                  </a:cubicBezTo>
                  <a:cubicBezTo>
                    <a:pt x="18278" y="415715"/>
                    <a:pt x="19279" y="410794"/>
                    <a:pt x="17161" y="406731"/>
                  </a:cubicBezTo>
                  <a:cubicBezTo>
                    <a:pt x="14844" y="402267"/>
                    <a:pt x="9579" y="400321"/>
                    <a:pt x="5974" y="396831"/>
                  </a:cubicBezTo>
                  <a:cubicBezTo>
                    <a:pt x="-1236" y="389849"/>
                    <a:pt x="-550" y="378261"/>
                    <a:pt x="881" y="368332"/>
                  </a:cubicBezTo>
                  <a:cubicBezTo>
                    <a:pt x="4457" y="343525"/>
                    <a:pt x="9465" y="318889"/>
                    <a:pt x="15903" y="294653"/>
                  </a:cubicBezTo>
                  <a:cubicBezTo>
                    <a:pt x="19537" y="280919"/>
                    <a:pt x="23743" y="267070"/>
                    <a:pt x="31668" y="255253"/>
                  </a:cubicBezTo>
                  <a:cubicBezTo>
                    <a:pt x="40396" y="242263"/>
                    <a:pt x="53071" y="232563"/>
                    <a:pt x="64916" y="222377"/>
                  </a:cubicBezTo>
                  <a:cubicBezTo>
                    <a:pt x="117336" y="177311"/>
                    <a:pt x="157480" y="118083"/>
                    <a:pt x="179941" y="52673"/>
                  </a:cubicBezTo>
                  <a:cubicBezTo>
                    <a:pt x="184805" y="38510"/>
                    <a:pt x="189126" y="23545"/>
                    <a:pt x="199198" y="12472"/>
                  </a:cubicBezTo>
                  <a:cubicBezTo>
                    <a:pt x="209241" y="1370"/>
                    <a:pt x="227153" y="-4353"/>
                    <a:pt x="239370" y="4260"/>
                  </a:cubicBezTo>
                  <a:cubicBezTo>
                    <a:pt x="248097" y="10383"/>
                    <a:pt x="212417" y="67724"/>
                    <a:pt x="208268" y="74591"/>
                  </a:cubicBezTo>
                  <a:cubicBezTo>
                    <a:pt x="196394" y="94248"/>
                    <a:pt x="196222" y="111359"/>
                    <a:pt x="189498" y="133162"/>
                  </a:cubicBezTo>
                  <a:cubicBezTo>
                    <a:pt x="173045" y="186639"/>
                    <a:pt x="138109" y="234480"/>
                    <a:pt x="134961" y="291763"/>
                  </a:cubicBezTo>
                  <a:close/>
                </a:path>
              </a:pathLst>
            </a:custGeom>
            <a:solidFill>
              <a:srgbClr val="8FBDE2"/>
            </a:solidFill>
            <a:ln w="2861" cap="rnd">
              <a:noFill/>
              <a:prstDash val="solid"/>
              <a:round/>
            </a:ln>
          </p:spPr>
          <p:txBody>
            <a:bodyPr rtlCol="0" anchor="ctr"/>
            <a:lstStyle/>
            <a:p>
              <a:endParaRPr lang="zh-CN" altLang="en-US"/>
            </a:p>
          </p:txBody>
        </p:sp>
        <p:sp>
          <p:nvSpPr>
            <p:cNvPr id="29" name="任意多边形: 形状 28">
              <a:extLst>
                <a:ext uri="{FF2B5EF4-FFF2-40B4-BE49-F238E27FC236}">
                  <a16:creationId xmlns:a16="http://schemas.microsoft.com/office/drawing/2014/main" id="{5C91B233-3D83-4BB1-A0C6-D1DC429DFD32}"/>
                </a:ext>
              </a:extLst>
            </p:cNvPr>
            <p:cNvSpPr/>
            <p:nvPr/>
          </p:nvSpPr>
          <p:spPr>
            <a:xfrm>
              <a:off x="8842192" y="2346031"/>
              <a:ext cx="264851" cy="672621"/>
            </a:xfrm>
            <a:custGeom>
              <a:avLst/>
              <a:gdLst>
                <a:gd name="connsiteX0" fmla="*/ 166591 w 264851"/>
                <a:gd name="connsiteY0" fmla="*/ 505714 h 672621"/>
                <a:gd name="connsiteX1" fmla="*/ 184789 w 264851"/>
                <a:gd name="connsiteY1" fmla="*/ 443796 h 672621"/>
                <a:gd name="connsiteX2" fmla="*/ 187937 w 264851"/>
                <a:gd name="connsiteY2" fmla="*/ 371977 h 672621"/>
                <a:gd name="connsiteX3" fmla="*/ 219668 w 264851"/>
                <a:gd name="connsiteY3" fmla="*/ 285308 h 672621"/>
                <a:gd name="connsiteX4" fmla="*/ 231371 w 264851"/>
                <a:gd name="connsiteY4" fmla="*/ 219584 h 672621"/>
                <a:gd name="connsiteX5" fmla="*/ 263303 w 264851"/>
                <a:gd name="connsiteY5" fmla="*/ 32427 h 672621"/>
                <a:gd name="connsiteX6" fmla="*/ 241643 w 264851"/>
                <a:gd name="connsiteY6" fmla="*/ 352 h 672621"/>
                <a:gd name="connsiteX7" fmla="*/ 214862 w 264851"/>
                <a:gd name="connsiteY7" fmla="*/ 21611 h 672621"/>
                <a:gd name="connsiteX8" fmla="*/ 214919 w 264851"/>
                <a:gd name="connsiteY8" fmla="*/ 59037 h 672621"/>
                <a:gd name="connsiteX9" fmla="*/ 187250 w 264851"/>
                <a:gd name="connsiteY9" fmla="*/ 158095 h 672621"/>
                <a:gd name="connsiteX10" fmla="*/ 122270 w 264851"/>
                <a:gd name="connsiteY10" fmla="*/ 234864 h 672621"/>
                <a:gd name="connsiteX11" fmla="*/ 87048 w 264851"/>
                <a:gd name="connsiteY11" fmla="*/ 352749 h 672621"/>
                <a:gd name="connsiteX12" fmla="*/ 922 w 264851"/>
                <a:gd name="connsiteY12" fmla="*/ 582054 h 672621"/>
                <a:gd name="connsiteX13" fmla="*/ 34456 w 264851"/>
                <a:gd name="connsiteY13" fmla="*/ 666720 h 672621"/>
                <a:gd name="connsiteX14" fmla="*/ 166591 w 264851"/>
                <a:gd name="connsiteY14" fmla="*/ 505714 h 67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1" h="672621">
                  <a:moveTo>
                    <a:pt x="166591" y="505714"/>
                  </a:moveTo>
                  <a:cubicBezTo>
                    <a:pt x="174374" y="485599"/>
                    <a:pt x="182243" y="465227"/>
                    <a:pt x="184789" y="443796"/>
                  </a:cubicBezTo>
                  <a:cubicBezTo>
                    <a:pt x="187651" y="419990"/>
                    <a:pt x="183874" y="395612"/>
                    <a:pt x="187937" y="371977"/>
                  </a:cubicBezTo>
                  <a:cubicBezTo>
                    <a:pt x="193173" y="341590"/>
                    <a:pt x="210913" y="314866"/>
                    <a:pt x="219668" y="285308"/>
                  </a:cubicBezTo>
                  <a:cubicBezTo>
                    <a:pt x="226020" y="263963"/>
                    <a:pt x="227566" y="241531"/>
                    <a:pt x="231371" y="219584"/>
                  </a:cubicBezTo>
                  <a:cubicBezTo>
                    <a:pt x="242273" y="156836"/>
                    <a:pt x="271773" y="95519"/>
                    <a:pt x="263303" y="32427"/>
                  </a:cubicBezTo>
                  <a:cubicBezTo>
                    <a:pt x="261472" y="18693"/>
                    <a:pt x="255263" y="2698"/>
                    <a:pt x="241643" y="352"/>
                  </a:cubicBezTo>
                  <a:cubicBezTo>
                    <a:pt x="229283" y="-1766"/>
                    <a:pt x="218066" y="9508"/>
                    <a:pt x="214862" y="21611"/>
                  </a:cubicBezTo>
                  <a:cubicBezTo>
                    <a:pt x="211628" y="33743"/>
                    <a:pt x="214032" y="46533"/>
                    <a:pt x="214919" y="59037"/>
                  </a:cubicBezTo>
                  <a:cubicBezTo>
                    <a:pt x="217379" y="93916"/>
                    <a:pt x="207422" y="129539"/>
                    <a:pt x="187250" y="158095"/>
                  </a:cubicBezTo>
                  <a:cubicBezTo>
                    <a:pt x="167851" y="185507"/>
                    <a:pt x="139724" y="206165"/>
                    <a:pt x="122270" y="234864"/>
                  </a:cubicBezTo>
                  <a:cubicBezTo>
                    <a:pt x="100867" y="270058"/>
                    <a:pt x="97949" y="313035"/>
                    <a:pt x="87048" y="352749"/>
                  </a:cubicBezTo>
                  <a:cubicBezTo>
                    <a:pt x="65330" y="431779"/>
                    <a:pt x="10851" y="500707"/>
                    <a:pt x="922" y="582054"/>
                  </a:cubicBezTo>
                  <a:cubicBezTo>
                    <a:pt x="-3026" y="614444"/>
                    <a:pt x="4585" y="653787"/>
                    <a:pt x="34456" y="666720"/>
                  </a:cubicBezTo>
                  <a:cubicBezTo>
                    <a:pt x="120925" y="704117"/>
                    <a:pt x="147020" y="556360"/>
                    <a:pt x="166591" y="505714"/>
                  </a:cubicBezTo>
                  <a:close/>
                </a:path>
              </a:pathLst>
            </a:custGeom>
            <a:solidFill>
              <a:srgbClr val="6EA7CE"/>
            </a:solidFill>
            <a:ln w="2861" cap="rnd">
              <a:noFill/>
              <a:prstDash val="solid"/>
              <a:round/>
            </a:ln>
          </p:spPr>
          <p:txBody>
            <a:bodyPr rtlCol="0" anchor="ctr"/>
            <a:lstStyle/>
            <a:p>
              <a:endParaRPr lang="zh-CN" altLang="en-US"/>
            </a:p>
          </p:txBody>
        </p:sp>
        <p:sp>
          <p:nvSpPr>
            <p:cNvPr id="34" name="任意多边形: 形状 33">
              <a:extLst>
                <a:ext uri="{FF2B5EF4-FFF2-40B4-BE49-F238E27FC236}">
                  <a16:creationId xmlns:a16="http://schemas.microsoft.com/office/drawing/2014/main" id="{1C1C4912-B780-9DC4-6E28-BC14D7AF478B}"/>
                </a:ext>
              </a:extLst>
            </p:cNvPr>
            <p:cNvSpPr/>
            <p:nvPr/>
          </p:nvSpPr>
          <p:spPr>
            <a:xfrm>
              <a:off x="8638306" y="2951940"/>
              <a:ext cx="424979" cy="346903"/>
            </a:xfrm>
            <a:custGeom>
              <a:avLst/>
              <a:gdLst>
                <a:gd name="connsiteX0" fmla="*/ 403927 w 424979"/>
                <a:gd name="connsiteY0" fmla="*/ 94 h 346903"/>
                <a:gd name="connsiteX1" fmla="*/ 20970 w 424979"/>
                <a:gd name="connsiteY1" fmla="*/ 94 h 346903"/>
                <a:gd name="connsiteX2" fmla="*/ 541 w 424979"/>
                <a:gd name="connsiteY2" fmla="*/ 26017 h 346903"/>
                <a:gd name="connsiteX3" fmla="*/ 72845 w 424979"/>
                <a:gd name="connsiteY3" fmla="*/ 330832 h 346903"/>
                <a:gd name="connsiteX4" fmla="*/ 93275 w 424979"/>
                <a:gd name="connsiteY4" fmla="*/ 346998 h 346903"/>
                <a:gd name="connsiteX5" fmla="*/ 331622 w 424979"/>
                <a:gd name="connsiteY5" fmla="*/ 346998 h 346903"/>
                <a:gd name="connsiteX6" fmla="*/ 352051 w 424979"/>
                <a:gd name="connsiteY6" fmla="*/ 330832 h 346903"/>
                <a:gd name="connsiteX7" fmla="*/ 424356 w 424979"/>
                <a:gd name="connsiteY7" fmla="*/ 26017 h 346903"/>
                <a:gd name="connsiteX8" fmla="*/ 403927 w 424979"/>
                <a:gd name="connsiteY8" fmla="*/ 94 h 34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979" h="346903">
                  <a:moveTo>
                    <a:pt x="403927" y="94"/>
                  </a:moveTo>
                  <a:lnTo>
                    <a:pt x="20970" y="94"/>
                  </a:lnTo>
                  <a:cubicBezTo>
                    <a:pt x="7408" y="94"/>
                    <a:pt x="-2607" y="12798"/>
                    <a:pt x="541" y="26017"/>
                  </a:cubicBezTo>
                  <a:lnTo>
                    <a:pt x="72845" y="330832"/>
                  </a:lnTo>
                  <a:cubicBezTo>
                    <a:pt x="75106" y="340303"/>
                    <a:pt x="83547" y="346998"/>
                    <a:pt x="93275" y="346998"/>
                  </a:cubicBezTo>
                  <a:lnTo>
                    <a:pt x="331622" y="346998"/>
                  </a:lnTo>
                  <a:cubicBezTo>
                    <a:pt x="341350" y="346998"/>
                    <a:pt x="349790" y="340303"/>
                    <a:pt x="352051" y="330832"/>
                  </a:cubicBezTo>
                  <a:lnTo>
                    <a:pt x="424356" y="26017"/>
                  </a:lnTo>
                  <a:cubicBezTo>
                    <a:pt x="427504" y="12798"/>
                    <a:pt x="417489" y="94"/>
                    <a:pt x="403927" y="94"/>
                  </a:cubicBezTo>
                  <a:close/>
                </a:path>
              </a:pathLst>
            </a:custGeom>
            <a:solidFill>
              <a:srgbClr val="AACEF2"/>
            </a:solidFill>
            <a:ln w="2861" cap="rnd">
              <a:noFill/>
              <a:prstDash val="solid"/>
              <a:round/>
            </a:ln>
          </p:spPr>
          <p:txBody>
            <a:bodyPr rtlCol="0" anchor="ctr"/>
            <a:lstStyle/>
            <a:p>
              <a:endParaRPr lang="zh-CN" altLang="en-US"/>
            </a:p>
          </p:txBody>
        </p:sp>
      </p:grpSp>
    </p:spTree>
    <p:extLst>
      <p:ext uri="{BB962C8B-B14F-4D97-AF65-F5344CB8AC3E}">
        <p14:creationId xmlns:p14="http://schemas.microsoft.com/office/powerpoint/2010/main" val="3726452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3" name="文本框 2">
            <a:extLst>
              <a:ext uri="{FF2B5EF4-FFF2-40B4-BE49-F238E27FC236}">
                <a16:creationId xmlns:a16="http://schemas.microsoft.com/office/drawing/2014/main" id="{AE248771-84D1-4BAA-A4C7-16B94F44CDF1}"/>
              </a:ext>
            </a:extLst>
          </p:cNvPr>
          <p:cNvSpPr txBox="1"/>
          <p:nvPr/>
        </p:nvSpPr>
        <p:spPr>
          <a:xfrm>
            <a:off x="1732548" y="1475874"/>
            <a:ext cx="4599336" cy="3913059"/>
          </a:xfrm>
          <a:prstGeom prst="rect">
            <a:avLst/>
          </a:prstGeom>
          <a:noFill/>
        </p:spPr>
        <p:txBody>
          <a:bodyPr wrap="none" rtlCol="0">
            <a:spAutoFit/>
          </a:bodyPr>
          <a:lstStyle/>
          <a:p>
            <a:pPr>
              <a:lnSpc>
                <a:spcPct val="150000"/>
              </a:lnSpc>
            </a:pPr>
            <a:r>
              <a:rPr lang="zh-CN" altLang="en-US" sz="2400" b="1" dirty="0"/>
              <a:t>课本是一种（      ）的课程资源。</a:t>
            </a:r>
            <a:endParaRPr lang="en-US" altLang="zh-CN" sz="2400" b="1" dirty="0"/>
          </a:p>
          <a:p>
            <a:pPr>
              <a:lnSpc>
                <a:spcPct val="150000"/>
              </a:lnSpc>
            </a:pPr>
            <a:r>
              <a:rPr lang="en-US" altLang="zh-CN" sz="2400" dirty="0"/>
              <a:t>A</a:t>
            </a:r>
            <a:r>
              <a:rPr lang="zh-CN" altLang="en-US" sz="2400" dirty="0"/>
              <a:t>可有可无</a:t>
            </a:r>
            <a:endParaRPr lang="en-US" altLang="zh-CN" sz="2400" dirty="0"/>
          </a:p>
          <a:p>
            <a:pPr>
              <a:lnSpc>
                <a:spcPct val="150000"/>
              </a:lnSpc>
            </a:pPr>
            <a:r>
              <a:rPr lang="en-US" altLang="zh-CN" sz="2400" dirty="0"/>
              <a:t>B</a:t>
            </a:r>
            <a:r>
              <a:rPr lang="zh-CN" altLang="en-US" sz="2400" dirty="0"/>
              <a:t>优质</a:t>
            </a:r>
            <a:endParaRPr lang="en-US" altLang="zh-CN" sz="2400" dirty="0"/>
          </a:p>
          <a:p>
            <a:pPr>
              <a:lnSpc>
                <a:spcPct val="150000"/>
              </a:lnSpc>
            </a:pPr>
            <a:r>
              <a:rPr lang="en-US" altLang="zh-CN" sz="2400" dirty="0"/>
              <a:t>C</a:t>
            </a:r>
            <a:r>
              <a:rPr lang="zh-CN" altLang="en-US" sz="2400" dirty="0"/>
              <a:t>最重要</a:t>
            </a:r>
            <a:endParaRPr lang="en-US" altLang="zh-CN" sz="2400" dirty="0"/>
          </a:p>
          <a:p>
            <a:pPr>
              <a:lnSpc>
                <a:spcPct val="150000"/>
              </a:lnSpc>
            </a:pPr>
            <a:r>
              <a:rPr lang="en-US" altLang="zh-CN" sz="2400" dirty="0"/>
              <a:t>D</a:t>
            </a:r>
            <a:r>
              <a:rPr lang="zh-CN" altLang="en-US" sz="2400" dirty="0"/>
              <a:t>基础性</a:t>
            </a:r>
            <a:endParaRPr lang="en-US" altLang="zh-CN" sz="2400" dirty="0"/>
          </a:p>
          <a:p>
            <a:pPr>
              <a:lnSpc>
                <a:spcPct val="150000"/>
              </a:lnSpc>
            </a:pPr>
            <a:endParaRPr lang="en-US" altLang="zh-CN" sz="2400" dirty="0"/>
          </a:p>
          <a:p>
            <a:pPr>
              <a:lnSpc>
                <a:spcPct val="150000"/>
              </a:lnSpc>
            </a:pPr>
            <a:r>
              <a:rPr lang="zh-CN" altLang="en-US" sz="2400" dirty="0"/>
              <a:t>答案：</a:t>
            </a:r>
            <a:r>
              <a:rPr lang="en-US" altLang="zh-CN" sz="2400" dirty="0"/>
              <a:t>C</a:t>
            </a:r>
            <a:endParaRPr lang="zh-CN" altLang="en-US" sz="2400" dirty="0"/>
          </a:p>
        </p:txBody>
      </p:sp>
    </p:spTree>
    <p:extLst>
      <p:ext uri="{BB962C8B-B14F-4D97-AF65-F5344CB8AC3E}">
        <p14:creationId xmlns:p14="http://schemas.microsoft.com/office/powerpoint/2010/main" val="22383862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3" name="文本框 2">
            <a:extLst>
              <a:ext uri="{FF2B5EF4-FFF2-40B4-BE49-F238E27FC236}">
                <a16:creationId xmlns:a16="http://schemas.microsoft.com/office/drawing/2014/main" id="{AE248771-84D1-4BAA-A4C7-16B94F44CDF1}"/>
              </a:ext>
            </a:extLst>
          </p:cNvPr>
          <p:cNvSpPr txBox="1"/>
          <p:nvPr/>
        </p:nvSpPr>
        <p:spPr>
          <a:xfrm>
            <a:off x="1732548" y="1475874"/>
            <a:ext cx="10447091" cy="3357329"/>
          </a:xfrm>
          <a:prstGeom prst="rect">
            <a:avLst/>
          </a:prstGeom>
          <a:noFill/>
        </p:spPr>
        <p:txBody>
          <a:bodyPr wrap="none" rtlCol="0">
            <a:spAutoFit/>
          </a:bodyPr>
          <a:lstStyle/>
          <a:p>
            <a:pPr>
              <a:lnSpc>
                <a:spcPct val="150000"/>
              </a:lnSpc>
            </a:pPr>
            <a:r>
              <a:rPr lang="zh-CN" altLang="en-US" sz="2400" b="1" dirty="0"/>
              <a:t>课本结构是指构成课本的各种成分及其相互关系，分为系统结构和（      ）。</a:t>
            </a:r>
            <a:endParaRPr lang="en-US" altLang="zh-CN" sz="2400" b="1" dirty="0"/>
          </a:p>
          <a:p>
            <a:pPr>
              <a:lnSpc>
                <a:spcPct val="150000"/>
              </a:lnSpc>
            </a:pPr>
            <a:r>
              <a:rPr lang="en-US" altLang="zh-CN" sz="2400" dirty="0"/>
              <a:t>A</a:t>
            </a:r>
            <a:r>
              <a:rPr lang="zh-CN" altLang="en-US" sz="2400" dirty="0"/>
              <a:t>知识结构</a:t>
            </a:r>
            <a:endParaRPr lang="en-US" altLang="zh-CN" sz="2400" dirty="0"/>
          </a:p>
          <a:p>
            <a:pPr>
              <a:lnSpc>
                <a:spcPct val="150000"/>
              </a:lnSpc>
            </a:pPr>
            <a:r>
              <a:rPr lang="en-US" altLang="zh-CN" sz="2400" dirty="0"/>
              <a:t>B</a:t>
            </a:r>
            <a:r>
              <a:rPr lang="zh-CN" altLang="en-US" sz="2400" dirty="0"/>
              <a:t>内部结构</a:t>
            </a:r>
            <a:endParaRPr lang="en-US" altLang="zh-CN" sz="2400" dirty="0"/>
          </a:p>
          <a:p>
            <a:pPr>
              <a:lnSpc>
                <a:spcPct val="150000"/>
              </a:lnSpc>
            </a:pPr>
            <a:r>
              <a:rPr lang="en-US" altLang="zh-CN" sz="2400" dirty="0"/>
              <a:t>C</a:t>
            </a:r>
            <a:r>
              <a:rPr lang="zh-CN" altLang="en-US" sz="2400" dirty="0"/>
              <a:t>文本结构</a:t>
            </a:r>
            <a:endParaRPr lang="en-US" altLang="zh-CN" sz="2400" dirty="0"/>
          </a:p>
          <a:p>
            <a:pPr>
              <a:lnSpc>
                <a:spcPct val="150000"/>
              </a:lnSpc>
            </a:pPr>
            <a:r>
              <a:rPr lang="en-US" altLang="zh-CN" sz="2400" dirty="0"/>
              <a:t>D</a:t>
            </a:r>
            <a:r>
              <a:rPr lang="zh-CN" altLang="en-US" sz="2400" dirty="0"/>
              <a:t>逻辑结构</a:t>
            </a:r>
            <a:endParaRPr lang="en-US" altLang="zh-CN" sz="2400" dirty="0"/>
          </a:p>
          <a:p>
            <a:pPr>
              <a:lnSpc>
                <a:spcPct val="150000"/>
              </a:lnSpc>
            </a:pPr>
            <a:r>
              <a:rPr lang="zh-CN" altLang="en-US" sz="2400" dirty="0"/>
              <a:t>答案：</a:t>
            </a:r>
            <a:r>
              <a:rPr lang="en-US" altLang="zh-CN" sz="2400" dirty="0"/>
              <a:t>B</a:t>
            </a:r>
            <a:endParaRPr lang="zh-CN" altLang="en-US" sz="2400" dirty="0"/>
          </a:p>
        </p:txBody>
      </p:sp>
    </p:spTree>
    <p:extLst>
      <p:ext uri="{BB962C8B-B14F-4D97-AF65-F5344CB8AC3E}">
        <p14:creationId xmlns:p14="http://schemas.microsoft.com/office/powerpoint/2010/main" val="40653341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animEffect transition="in" filter="fade">
                                      <p:cBhvr>
                                        <p:cTn id="7"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5" name="爆炸形: 14 pt  4">
            <a:extLst>
              <a:ext uri="{FF2B5EF4-FFF2-40B4-BE49-F238E27FC236}">
                <a16:creationId xmlns:a16="http://schemas.microsoft.com/office/drawing/2014/main" id="{94734947-675E-4C25-B762-46F51864BAC0}"/>
              </a:ext>
            </a:extLst>
          </p:cNvPr>
          <p:cNvSpPr/>
          <p:nvPr/>
        </p:nvSpPr>
        <p:spPr>
          <a:xfrm>
            <a:off x="1051398" y="1898068"/>
            <a:ext cx="2551110" cy="1664786"/>
          </a:xfrm>
          <a:prstGeom prst="irregularSeal2">
            <a:avLst/>
          </a:prstGeom>
          <a:solidFill>
            <a:srgbClr val="F5B6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200" b="1" dirty="0">
                <a:solidFill>
                  <a:schemeClr val="accent6">
                    <a:lumMod val="25000"/>
                  </a:schemeClr>
                </a:solidFill>
              </a:rPr>
              <a:t>选</a:t>
            </a:r>
          </a:p>
        </p:txBody>
      </p:sp>
      <p:sp>
        <p:nvSpPr>
          <p:cNvPr id="59" name="爆炸形: 14 pt  58">
            <a:extLst>
              <a:ext uri="{FF2B5EF4-FFF2-40B4-BE49-F238E27FC236}">
                <a16:creationId xmlns:a16="http://schemas.microsoft.com/office/drawing/2014/main" id="{52083FFE-2A6C-40C1-AB72-77A307715945}"/>
              </a:ext>
            </a:extLst>
          </p:cNvPr>
          <p:cNvSpPr/>
          <p:nvPr/>
        </p:nvSpPr>
        <p:spPr>
          <a:xfrm>
            <a:off x="4032257" y="2730461"/>
            <a:ext cx="2959575" cy="2070848"/>
          </a:xfrm>
          <a:prstGeom prst="irregularSeal2">
            <a:avLst/>
          </a:prstGeom>
          <a:solidFill>
            <a:srgbClr val="F5B6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200" b="1" dirty="0">
                <a:solidFill>
                  <a:schemeClr val="accent6">
                    <a:lumMod val="25000"/>
                  </a:schemeClr>
                </a:solidFill>
              </a:rPr>
              <a:t>用</a:t>
            </a:r>
          </a:p>
        </p:txBody>
      </p:sp>
      <p:sp>
        <p:nvSpPr>
          <p:cNvPr id="60" name="爆炸形: 14 pt  59">
            <a:extLst>
              <a:ext uri="{FF2B5EF4-FFF2-40B4-BE49-F238E27FC236}">
                <a16:creationId xmlns:a16="http://schemas.microsoft.com/office/drawing/2014/main" id="{C2B06C21-291F-46A5-88FE-F77CD8481E3A}"/>
              </a:ext>
            </a:extLst>
          </p:cNvPr>
          <p:cNvSpPr/>
          <p:nvPr/>
        </p:nvSpPr>
        <p:spPr>
          <a:xfrm>
            <a:off x="7577456" y="1561183"/>
            <a:ext cx="2785743" cy="1867817"/>
          </a:xfrm>
          <a:prstGeom prst="irregularSeal2">
            <a:avLst/>
          </a:prstGeom>
          <a:solidFill>
            <a:srgbClr val="F5B64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3200" b="1" dirty="0">
                <a:solidFill>
                  <a:schemeClr val="accent6">
                    <a:lumMod val="25000"/>
                  </a:schemeClr>
                </a:solidFill>
              </a:rPr>
              <a:t>评</a:t>
            </a:r>
          </a:p>
        </p:txBody>
      </p:sp>
    </p:spTree>
    <p:extLst>
      <p:ext uri="{BB962C8B-B14F-4D97-AF65-F5344CB8AC3E}">
        <p14:creationId xmlns:p14="http://schemas.microsoft.com/office/powerpoint/2010/main" val="36064676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880928" y="1304463"/>
            <a:ext cx="3254417"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3.2.1</a:t>
            </a:r>
            <a:r>
              <a:rPr lang="zh-CN" altLang="en-US" sz="2800" b="1" dirty="0">
                <a:latin typeface="楷体" panose="02010609060101010101" pitchFamily="49" charset="-122"/>
                <a:ea typeface="楷体" panose="02010609060101010101" pitchFamily="49" charset="-122"/>
              </a:rPr>
              <a:t>教材的选择：</a:t>
            </a:r>
          </a:p>
        </p:txBody>
      </p:sp>
      <p:sp>
        <p:nvSpPr>
          <p:cNvPr id="63" name="文本框 62">
            <a:extLst>
              <a:ext uri="{FF2B5EF4-FFF2-40B4-BE49-F238E27FC236}">
                <a16:creationId xmlns:a16="http://schemas.microsoft.com/office/drawing/2014/main" id="{BB29EB7F-9FA9-460E-B2EE-72F6E09B7F92}"/>
              </a:ext>
            </a:extLst>
          </p:cNvPr>
          <p:cNvSpPr txBox="1"/>
          <p:nvPr/>
        </p:nvSpPr>
        <p:spPr>
          <a:xfrm>
            <a:off x="470481" y="2001849"/>
            <a:ext cx="11288382" cy="3357329"/>
          </a:xfrm>
          <a:prstGeom prst="rect">
            <a:avLst/>
          </a:prstGeom>
          <a:solidFill>
            <a:schemeClr val="bg1"/>
          </a:solidFill>
        </p:spPr>
        <p:txBody>
          <a:bodyPr wrap="square">
            <a:spAutoFit/>
          </a:bodyPr>
          <a:lstStyle/>
          <a:p>
            <a:pPr>
              <a:lnSpc>
                <a:spcPct val="150000"/>
              </a:lnSpc>
            </a:pPr>
            <a:r>
              <a:rPr lang="zh-CN" altLang="en-US" sz="2400" dirty="0"/>
              <a:t>         教材的选择主要包括以下几个主题：</a:t>
            </a:r>
            <a:r>
              <a:rPr lang="zh-CN" altLang="en-US" sz="2400" b="1" dirty="0"/>
              <a:t>（</a:t>
            </a:r>
            <a:r>
              <a:rPr lang="en-US" altLang="zh-CN" sz="2400" b="1" dirty="0"/>
              <a:t>1</a:t>
            </a:r>
            <a:r>
              <a:rPr lang="zh-CN" altLang="en-US" sz="2400" b="1" dirty="0"/>
              <a:t>）课本的选择权属</a:t>
            </a:r>
            <a:r>
              <a:rPr lang="zh-CN" altLang="en-US" sz="2400" dirty="0"/>
              <a:t>，是指有关教育法律、法规赋予教育机构或教育行政部门管理课本的行政权力。</a:t>
            </a:r>
            <a:r>
              <a:rPr lang="zh-CN" altLang="en-US" sz="2400" b="1" dirty="0"/>
              <a:t>（</a:t>
            </a:r>
            <a:r>
              <a:rPr lang="en-US" altLang="zh-CN" sz="2400" b="1" dirty="0"/>
              <a:t>2</a:t>
            </a:r>
            <a:r>
              <a:rPr lang="zh-CN" altLang="en-US" sz="2400" b="1" dirty="0"/>
              <a:t>）课本的选择标准</a:t>
            </a:r>
            <a:r>
              <a:rPr lang="zh-CN" altLang="en-US" sz="2400" dirty="0"/>
              <a:t>，包括与自身的办学思想定位相符合；设计、编辑与印刷等方面具有高质量；代表课本编辑的前沿水平；经济实惠；</a:t>
            </a:r>
            <a:r>
              <a:rPr lang="zh-CN" altLang="en-US" sz="2400" b="1" dirty="0"/>
              <a:t>（</a:t>
            </a:r>
            <a:r>
              <a:rPr lang="en-US" altLang="zh-CN" sz="2400" b="1" dirty="0"/>
              <a:t>3</a:t>
            </a:r>
            <a:r>
              <a:rPr lang="zh-CN" altLang="en-US" sz="2400" b="1" dirty="0"/>
              <a:t>）课本的选择方法</a:t>
            </a:r>
            <a:r>
              <a:rPr lang="zh-CN" altLang="en-US" sz="2400" dirty="0"/>
              <a:t>，主要有：</a:t>
            </a:r>
            <a:r>
              <a:rPr lang="zh-CN" altLang="en-US" sz="2400" u="sng" dirty="0"/>
              <a:t>比较法</a:t>
            </a:r>
            <a:r>
              <a:rPr lang="zh-CN" altLang="en-US" sz="2400" dirty="0"/>
              <a:t>，在多种课本中选择出一种；</a:t>
            </a:r>
            <a:r>
              <a:rPr lang="zh-CN" altLang="en-US" sz="2400" u="sng" dirty="0"/>
              <a:t>专家筛选法</a:t>
            </a:r>
            <a:r>
              <a:rPr lang="zh-CN" altLang="en-US" sz="2400" dirty="0"/>
              <a:t>，聘请熟悉某科各种课本的专家选择课本；</a:t>
            </a:r>
            <a:r>
              <a:rPr lang="zh-CN" altLang="en-US" sz="2400" u="sng" dirty="0"/>
              <a:t>权威认定法</a:t>
            </a:r>
            <a:r>
              <a:rPr lang="zh-CN" altLang="en-US" sz="2400" dirty="0"/>
              <a:t>，根据权威机构评审的结论来选择。</a:t>
            </a:r>
          </a:p>
        </p:txBody>
      </p:sp>
      <p:sp>
        <p:nvSpPr>
          <p:cNvPr id="9" name="思想气泡: 云 8">
            <a:extLst>
              <a:ext uri="{FF2B5EF4-FFF2-40B4-BE49-F238E27FC236}">
                <a16:creationId xmlns:a16="http://schemas.microsoft.com/office/drawing/2014/main" id="{20BFD331-8480-4E9C-9773-81E7F7FDE68C}"/>
              </a:ext>
            </a:extLst>
          </p:cNvPr>
          <p:cNvSpPr/>
          <p:nvPr/>
        </p:nvSpPr>
        <p:spPr>
          <a:xfrm>
            <a:off x="7620000" y="824952"/>
            <a:ext cx="2775284" cy="1133411"/>
          </a:xfrm>
          <a:prstGeom prst="cloudCallou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有没有权力选？</a:t>
            </a:r>
          </a:p>
        </p:txBody>
      </p:sp>
      <p:sp>
        <p:nvSpPr>
          <p:cNvPr id="64" name="思想气泡: 云 63">
            <a:extLst>
              <a:ext uri="{FF2B5EF4-FFF2-40B4-BE49-F238E27FC236}">
                <a16:creationId xmlns:a16="http://schemas.microsoft.com/office/drawing/2014/main" id="{3EA4F4B9-DDAA-4627-AC99-54830AA186EB}"/>
              </a:ext>
            </a:extLst>
          </p:cNvPr>
          <p:cNvSpPr/>
          <p:nvPr/>
        </p:nvSpPr>
        <p:spPr>
          <a:xfrm>
            <a:off x="1566207" y="5533344"/>
            <a:ext cx="2775284" cy="1133411"/>
          </a:xfrm>
          <a:prstGeom prst="cloudCallout">
            <a:avLst>
              <a:gd name="adj1" fmla="val -28347"/>
              <a:gd name="adj2" fmla="val -64884"/>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该怎么选？</a:t>
            </a:r>
          </a:p>
        </p:txBody>
      </p:sp>
    </p:spTree>
    <p:extLst>
      <p:ext uri="{BB962C8B-B14F-4D97-AF65-F5344CB8AC3E}">
        <p14:creationId xmlns:p14="http://schemas.microsoft.com/office/powerpoint/2010/main" val="2078216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3" name="文本框 2">
            <a:extLst>
              <a:ext uri="{FF2B5EF4-FFF2-40B4-BE49-F238E27FC236}">
                <a16:creationId xmlns:a16="http://schemas.microsoft.com/office/drawing/2014/main" id="{D6C695B9-738D-4187-8427-02AF50D03C39}"/>
              </a:ext>
            </a:extLst>
          </p:cNvPr>
          <p:cNvSpPr txBox="1"/>
          <p:nvPr/>
        </p:nvSpPr>
        <p:spPr>
          <a:xfrm>
            <a:off x="1279390" y="2010231"/>
            <a:ext cx="10058400" cy="1964512"/>
          </a:xfrm>
          <a:prstGeom prst="rect">
            <a:avLst/>
          </a:prstGeom>
          <a:noFill/>
        </p:spPr>
        <p:txBody>
          <a:bodyPr wrap="square" rtlCol="0">
            <a:spAutoFit/>
          </a:bodyPr>
          <a:lstStyle/>
          <a:p>
            <a:pPr>
              <a:lnSpc>
                <a:spcPct val="150000"/>
              </a:lnSpc>
            </a:pPr>
            <a:r>
              <a:rPr lang="zh-CN" altLang="en-US" sz="2800" b="1" dirty="0">
                <a:solidFill>
                  <a:srgbClr val="C00000"/>
                </a:solidFill>
              </a:rPr>
              <a:t>         思考：</a:t>
            </a:r>
            <a:r>
              <a:rPr lang="zh-CN" altLang="en-US" sz="2800" dirty="0"/>
              <a:t>有人说教课其实就是教教材，如果课堂没有把教材的内容讲授完，那就没有完成教学任务。 请分析这种说法是否正确，为什么？</a:t>
            </a:r>
          </a:p>
        </p:txBody>
      </p:sp>
    </p:spTree>
    <p:extLst>
      <p:ext uri="{BB962C8B-B14F-4D97-AF65-F5344CB8AC3E}">
        <p14:creationId xmlns:p14="http://schemas.microsoft.com/office/powerpoint/2010/main" val="40561861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grpSp>
        <p:nvGrpSpPr>
          <p:cNvPr id="7" name="组合 6">
            <a:extLst>
              <a:ext uri="{FF2B5EF4-FFF2-40B4-BE49-F238E27FC236}">
                <a16:creationId xmlns:a16="http://schemas.microsoft.com/office/drawing/2014/main" id="{7A67A8BE-9CA5-44C3-822A-2B4766BBEC3B}"/>
              </a:ext>
            </a:extLst>
          </p:cNvPr>
          <p:cNvGrpSpPr/>
          <p:nvPr/>
        </p:nvGrpSpPr>
        <p:grpSpPr>
          <a:xfrm>
            <a:off x="910831" y="2821632"/>
            <a:ext cx="2153211" cy="1267326"/>
            <a:chOff x="910831" y="2821632"/>
            <a:chExt cx="2153211" cy="1267326"/>
          </a:xfrm>
        </p:grpSpPr>
        <p:sp>
          <p:nvSpPr>
            <p:cNvPr id="3" name="文本框 2">
              <a:extLst>
                <a:ext uri="{FF2B5EF4-FFF2-40B4-BE49-F238E27FC236}">
                  <a16:creationId xmlns:a16="http://schemas.microsoft.com/office/drawing/2014/main" id="{B57AEE5A-67BA-4490-8506-BCD8B5FC9629}"/>
                </a:ext>
              </a:extLst>
            </p:cNvPr>
            <p:cNvSpPr txBox="1"/>
            <p:nvPr/>
          </p:nvSpPr>
          <p:spPr>
            <a:xfrm>
              <a:off x="1173181" y="3224463"/>
              <a:ext cx="1107996" cy="461665"/>
            </a:xfrm>
            <a:prstGeom prst="rect">
              <a:avLst/>
            </a:prstGeom>
            <a:noFill/>
          </p:spPr>
          <p:txBody>
            <a:bodyPr wrap="none" rtlCol="0">
              <a:spAutoFit/>
            </a:bodyPr>
            <a:lstStyle/>
            <a:p>
              <a:r>
                <a:rPr lang="zh-CN" altLang="en-US" sz="2400" b="1" dirty="0"/>
                <a:t>教教材</a:t>
              </a:r>
            </a:p>
          </p:txBody>
        </p:sp>
        <p:sp>
          <p:nvSpPr>
            <p:cNvPr id="5" name="箭头: 右 4">
              <a:extLst>
                <a:ext uri="{FF2B5EF4-FFF2-40B4-BE49-F238E27FC236}">
                  <a16:creationId xmlns:a16="http://schemas.microsoft.com/office/drawing/2014/main" id="{4C6D709B-91DE-4765-B785-821C0E81E0AE}"/>
                </a:ext>
              </a:extLst>
            </p:cNvPr>
            <p:cNvSpPr/>
            <p:nvPr/>
          </p:nvSpPr>
          <p:spPr>
            <a:xfrm>
              <a:off x="910831" y="2821632"/>
              <a:ext cx="2153211" cy="1267326"/>
            </a:xfrm>
            <a:prstGeom prst="right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a:extLst>
              <a:ext uri="{FF2B5EF4-FFF2-40B4-BE49-F238E27FC236}">
                <a16:creationId xmlns:a16="http://schemas.microsoft.com/office/drawing/2014/main" id="{3DBDEDDD-4975-49DD-8B4F-93B60F719CFB}"/>
              </a:ext>
            </a:extLst>
          </p:cNvPr>
          <p:cNvSpPr txBox="1"/>
          <p:nvPr/>
        </p:nvSpPr>
        <p:spPr>
          <a:xfrm>
            <a:off x="3876274" y="2125579"/>
            <a:ext cx="1107996" cy="461665"/>
          </a:xfrm>
          <a:prstGeom prst="rect">
            <a:avLst/>
          </a:prstGeom>
          <a:noFill/>
        </p:spPr>
        <p:txBody>
          <a:bodyPr wrap="none" rtlCol="0">
            <a:spAutoFit/>
          </a:bodyPr>
          <a:lstStyle/>
          <a:p>
            <a:r>
              <a:rPr lang="zh-CN" altLang="en-US" sz="2400" b="1" dirty="0"/>
              <a:t>用教材</a:t>
            </a:r>
          </a:p>
        </p:txBody>
      </p:sp>
      <p:sp>
        <p:nvSpPr>
          <p:cNvPr id="54" name="箭头: 右 53">
            <a:extLst>
              <a:ext uri="{FF2B5EF4-FFF2-40B4-BE49-F238E27FC236}">
                <a16:creationId xmlns:a16="http://schemas.microsoft.com/office/drawing/2014/main" id="{3CC64918-E682-4D5A-A798-8089232E4F9D}"/>
              </a:ext>
            </a:extLst>
          </p:cNvPr>
          <p:cNvSpPr/>
          <p:nvPr/>
        </p:nvSpPr>
        <p:spPr>
          <a:xfrm>
            <a:off x="3613924" y="1722748"/>
            <a:ext cx="2153211" cy="1267326"/>
          </a:xfrm>
          <a:prstGeom prst="right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文本框 54">
            <a:extLst>
              <a:ext uri="{FF2B5EF4-FFF2-40B4-BE49-F238E27FC236}">
                <a16:creationId xmlns:a16="http://schemas.microsoft.com/office/drawing/2014/main" id="{E71A9129-98A0-4A5B-8D29-D39116AB0985}"/>
              </a:ext>
            </a:extLst>
          </p:cNvPr>
          <p:cNvSpPr txBox="1"/>
          <p:nvPr/>
        </p:nvSpPr>
        <p:spPr>
          <a:xfrm>
            <a:off x="6426967" y="3376863"/>
            <a:ext cx="1107996" cy="461665"/>
          </a:xfrm>
          <a:prstGeom prst="rect">
            <a:avLst/>
          </a:prstGeom>
          <a:noFill/>
        </p:spPr>
        <p:txBody>
          <a:bodyPr wrap="none" rtlCol="0">
            <a:spAutoFit/>
          </a:bodyPr>
          <a:lstStyle/>
          <a:p>
            <a:r>
              <a:rPr lang="zh-CN" altLang="en-US" sz="2400" b="1" dirty="0"/>
              <a:t>超教材</a:t>
            </a:r>
          </a:p>
        </p:txBody>
      </p:sp>
      <p:sp>
        <p:nvSpPr>
          <p:cNvPr id="57" name="箭头: 右 56">
            <a:extLst>
              <a:ext uri="{FF2B5EF4-FFF2-40B4-BE49-F238E27FC236}">
                <a16:creationId xmlns:a16="http://schemas.microsoft.com/office/drawing/2014/main" id="{A95253E1-A0F4-4518-BE3D-7A17A996F12A}"/>
              </a:ext>
            </a:extLst>
          </p:cNvPr>
          <p:cNvSpPr/>
          <p:nvPr/>
        </p:nvSpPr>
        <p:spPr>
          <a:xfrm>
            <a:off x="6164617" y="2974032"/>
            <a:ext cx="2153211" cy="1267326"/>
          </a:xfrm>
          <a:prstGeom prst="right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文本框 57">
            <a:extLst>
              <a:ext uri="{FF2B5EF4-FFF2-40B4-BE49-F238E27FC236}">
                <a16:creationId xmlns:a16="http://schemas.microsoft.com/office/drawing/2014/main" id="{B277B15C-1153-4858-A744-3434ADCF1E38}"/>
              </a:ext>
            </a:extLst>
          </p:cNvPr>
          <p:cNvSpPr txBox="1"/>
          <p:nvPr/>
        </p:nvSpPr>
        <p:spPr>
          <a:xfrm>
            <a:off x="9073914" y="2141620"/>
            <a:ext cx="1107996" cy="461665"/>
          </a:xfrm>
          <a:prstGeom prst="rect">
            <a:avLst/>
          </a:prstGeom>
          <a:noFill/>
        </p:spPr>
        <p:txBody>
          <a:bodyPr wrap="none" rtlCol="0">
            <a:spAutoFit/>
          </a:bodyPr>
          <a:lstStyle/>
          <a:p>
            <a:r>
              <a:rPr lang="zh-CN" altLang="en-US" sz="2400" b="1" dirty="0"/>
              <a:t>无教材</a:t>
            </a:r>
          </a:p>
        </p:txBody>
      </p:sp>
      <p:sp>
        <p:nvSpPr>
          <p:cNvPr id="59" name="箭头: 右 58">
            <a:extLst>
              <a:ext uri="{FF2B5EF4-FFF2-40B4-BE49-F238E27FC236}">
                <a16:creationId xmlns:a16="http://schemas.microsoft.com/office/drawing/2014/main" id="{BEF553FF-CCBC-4AB6-ACCB-0E8C144E1A33}"/>
              </a:ext>
            </a:extLst>
          </p:cNvPr>
          <p:cNvSpPr/>
          <p:nvPr/>
        </p:nvSpPr>
        <p:spPr>
          <a:xfrm>
            <a:off x="8811564" y="1738789"/>
            <a:ext cx="2153211" cy="1267326"/>
          </a:xfrm>
          <a:prstGeom prst="right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1F8BE6EE-366A-4EFC-93E4-719EB8182E36}"/>
              </a:ext>
            </a:extLst>
          </p:cNvPr>
          <p:cNvSpPr txBox="1"/>
          <p:nvPr/>
        </p:nvSpPr>
        <p:spPr>
          <a:xfrm>
            <a:off x="769576" y="4491789"/>
            <a:ext cx="2339102" cy="461665"/>
          </a:xfrm>
          <a:prstGeom prst="rect">
            <a:avLst/>
          </a:prstGeom>
          <a:noFill/>
        </p:spPr>
        <p:txBody>
          <a:bodyPr wrap="none" rtlCol="0">
            <a:spAutoFit/>
          </a:bodyPr>
          <a:lstStyle/>
          <a:p>
            <a:r>
              <a:rPr lang="zh-CN" altLang="en-US" sz="2400" b="1" dirty="0">
                <a:latin typeface="楷体" panose="02010609060101010101" pitchFamily="49" charset="-122"/>
                <a:ea typeface="楷体" panose="02010609060101010101" pitchFamily="49" charset="-122"/>
              </a:rPr>
              <a:t>忠于教材的教学</a:t>
            </a:r>
          </a:p>
        </p:txBody>
      </p:sp>
      <p:sp>
        <p:nvSpPr>
          <p:cNvPr id="60" name="文本框 59">
            <a:extLst>
              <a:ext uri="{FF2B5EF4-FFF2-40B4-BE49-F238E27FC236}">
                <a16:creationId xmlns:a16="http://schemas.microsoft.com/office/drawing/2014/main" id="{B2A90435-ECE2-40BF-8F9D-BC9367C9562D}"/>
              </a:ext>
            </a:extLst>
          </p:cNvPr>
          <p:cNvSpPr txBox="1"/>
          <p:nvPr/>
        </p:nvSpPr>
        <p:spPr>
          <a:xfrm>
            <a:off x="3472667" y="3280610"/>
            <a:ext cx="2350323" cy="461665"/>
          </a:xfrm>
          <a:prstGeom prst="rect">
            <a:avLst/>
          </a:prstGeom>
          <a:noFill/>
        </p:spPr>
        <p:txBody>
          <a:bodyPr wrap="none" rtlCol="0">
            <a:spAutoFit/>
          </a:bodyPr>
          <a:lstStyle/>
          <a:p>
            <a:r>
              <a:rPr lang="zh-CN" altLang="en-US" sz="2400" b="1" dirty="0">
                <a:latin typeface="楷体" panose="02010609060101010101" pitchFamily="49" charset="-122"/>
                <a:ea typeface="楷体" panose="02010609060101010101" pitchFamily="49" charset="-122"/>
              </a:rPr>
              <a:t>使用教材的教学</a:t>
            </a:r>
          </a:p>
        </p:txBody>
      </p:sp>
      <p:sp>
        <p:nvSpPr>
          <p:cNvPr id="61" name="文本框 60">
            <a:extLst>
              <a:ext uri="{FF2B5EF4-FFF2-40B4-BE49-F238E27FC236}">
                <a16:creationId xmlns:a16="http://schemas.microsoft.com/office/drawing/2014/main" id="{B9E113C3-28FC-498A-96B0-61FA2E5AF1DF}"/>
              </a:ext>
            </a:extLst>
          </p:cNvPr>
          <p:cNvSpPr txBox="1"/>
          <p:nvPr/>
        </p:nvSpPr>
        <p:spPr>
          <a:xfrm>
            <a:off x="5978726" y="4538136"/>
            <a:ext cx="2350323" cy="461665"/>
          </a:xfrm>
          <a:prstGeom prst="rect">
            <a:avLst/>
          </a:prstGeom>
          <a:noFill/>
        </p:spPr>
        <p:txBody>
          <a:bodyPr wrap="none" rtlCol="0">
            <a:spAutoFit/>
          </a:bodyPr>
          <a:lstStyle/>
          <a:p>
            <a:r>
              <a:rPr lang="zh-CN" altLang="en-US" sz="2400" b="1" dirty="0">
                <a:latin typeface="楷体" panose="02010609060101010101" pitchFamily="49" charset="-122"/>
                <a:ea typeface="楷体" panose="02010609060101010101" pitchFamily="49" charset="-122"/>
              </a:rPr>
              <a:t>超越教材的教学</a:t>
            </a:r>
          </a:p>
        </p:txBody>
      </p:sp>
      <p:sp>
        <p:nvSpPr>
          <p:cNvPr id="62" name="文本框 61">
            <a:extLst>
              <a:ext uri="{FF2B5EF4-FFF2-40B4-BE49-F238E27FC236}">
                <a16:creationId xmlns:a16="http://schemas.microsoft.com/office/drawing/2014/main" id="{B2848F94-66E7-45DC-B36B-687CC9487C0F}"/>
              </a:ext>
            </a:extLst>
          </p:cNvPr>
          <p:cNvSpPr txBox="1"/>
          <p:nvPr/>
        </p:nvSpPr>
        <p:spPr>
          <a:xfrm>
            <a:off x="8743885" y="3280610"/>
            <a:ext cx="2350323" cy="461665"/>
          </a:xfrm>
          <a:prstGeom prst="rect">
            <a:avLst/>
          </a:prstGeom>
          <a:noFill/>
        </p:spPr>
        <p:txBody>
          <a:bodyPr wrap="none" rtlCol="0">
            <a:spAutoFit/>
          </a:bodyPr>
          <a:lstStyle/>
          <a:p>
            <a:r>
              <a:rPr lang="zh-CN" altLang="en-US" sz="2400" b="1" dirty="0">
                <a:latin typeface="楷体" panose="02010609060101010101" pitchFamily="49" charset="-122"/>
                <a:ea typeface="楷体" panose="02010609060101010101" pitchFamily="49" charset="-122"/>
              </a:rPr>
              <a:t>不用教材的教学</a:t>
            </a:r>
          </a:p>
        </p:txBody>
      </p:sp>
      <p:sp>
        <p:nvSpPr>
          <p:cNvPr id="63" name="文本框 62">
            <a:extLst>
              <a:ext uri="{FF2B5EF4-FFF2-40B4-BE49-F238E27FC236}">
                <a16:creationId xmlns:a16="http://schemas.microsoft.com/office/drawing/2014/main" id="{BFDC99C6-0EA1-42C2-9643-A78A06BA193B}"/>
              </a:ext>
            </a:extLst>
          </p:cNvPr>
          <p:cNvSpPr txBox="1"/>
          <p:nvPr/>
        </p:nvSpPr>
        <p:spPr>
          <a:xfrm>
            <a:off x="880928" y="1319918"/>
            <a:ext cx="3254417"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3.2.2</a:t>
            </a:r>
            <a:r>
              <a:rPr lang="zh-CN" altLang="en-US" sz="2800" b="1" dirty="0">
                <a:latin typeface="楷体" panose="02010609060101010101" pitchFamily="49" charset="-122"/>
                <a:ea typeface="楷体" panose="02010609060101010101" pitchFamily="49" charset="-122"/>
              </a:rPr>
              <a:t>教材的使用：</a:t>
            </a:r>
          </a:p>
        </p:txBody>
      </p:sp>
    </p:spTree>
    <p:extLst>
      <p:ext uri="{BB962C8B-B14F-4D97-AF65-F5344CB8AC3E}">
        <p14:creationId xmlns:p14="http://schemas.microsoft.com/office/powerpoint/2010/main" val="24891299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854954" y="1544664"/>
            <a:ext cx="3791423" cy="523220"/>
          </a:xfrm>
          <a:prstGeom prst="rect">
            <a:avLst/>
          </a:prstGeom>
          <a:noFill/>
        </p:spPr>
        <p:txBody>
          <a:bodyPr wrap="none" rtlCol="0">
            <a:spAutoFit/>
          </a:bodyPr>
          <a:lstStyle/>
          <a:p>
            <a:r>
              <a:rPr lang="zh-CN" altLang="en-US" sz="2800" b="1" dirty="0">
                <a:latin typeface="楷体" panose="02010609060101010101" pitchFamily="49" charset="-122"/>
                <a:ea typeface="楷体" panose="02010609060101010101" pitchFamily="49" charset="-122"/>
              </a:rPr>
              <a:t>使用教材的基本原则：</a:t>
            </a:r>
          </a:p>
        </p:txBody>
      </p:sp>
      <p:sp>
        <p:nvSpPr>
          <p:cNvPr id="4" name="流程图: 显示 3">
            <a:extLst>
              <a:ext uri="{FF2B5EF4-FFF2-40B4-BE49-F238E27FC236}">
                <a16:creationId xmlns:a16="http://schemas.microsoft.com/office/drawing/2014/main" id="{89EFAD0E-D5DC-4297-A7EE-1514065A7AC1}"/>
              </a:ext>
            </a:extLst>
          </p:cNvPr>
          <p:cNvSpPr/>
          <p:nvPr/>
        </p:nvSpPr>
        <p:spPr>
          <a:xfrm>
            <a:off x="1215113" y="2250422"/>
            <a:ext cx="2410403" cy="925915"/>
          </a:xfrm>
          <a:prstGeom prst="flowChartDisplay">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目的明确</a:t>
            </a:r>
          </a:p>
        </p:txBody>
      </p:sp>
      <p:sp>
        <p:nvSpPr>
          <p:cNvPr id="63" name="流程图: 显示 62">
            <a:extLst>
              <a:ext uri="{FF2B5EF4-FFF2-40B4-BE49-F238E27FC236}">
                <a16:creationId xmlns:a16="http://schemas.microsoft.com/office/drawing/2014/main" id="{306B718B-4121-4BC7-8A93-633E6E775F1B}"/>
              </a:ext>
            </a:extLst>
          </p:cNvPr>
          <p:cNvSpPr/>
          <p:nvPr/>
        </p:nvSpPr>
        <p:spPr>
          <a:xfrm>
            <a:off x="4306843" y="2250421"/>
            <a:ext cx="2410403" cy="925915"/>
          </a:xfrm>
          <a:prstGeom prst="flowChartDisplay">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基础牢固</a:t>
            </a:r>
          </a:p>
        </p:txBody>
      </p:sp>
      <p:sp>
        <p:nvSpPr>
          <p:cNvPr id="64" name="流程图: 显示 63">
            <a:extLst>
              <a:ext uri="{FF2B5EF4-FFF2-40B4-BE49-F238E27FC236}">
                <a16:creationId xmlns:a16="http://schemas.microsoft.com/office/drawing/2014/main" id="{C2725665-8921-4FC3-BB85-AF88B52B6269}"/>
              </a:ext>
            </a:extLst>
          </p:cNvPr>
          <p:cNvSpPr/>
          <p:nvPr/>
        </p:nvSpPr>
        <p:spPr>
          <a:xfrm>
            <a:off x="7704145" y="2250421"/>
            <a:ext cx="2410403" cy="925915"/>
          </a:xfrm>
          <a:prstGeom prst="flowChartDisplay">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知情统一</a:t>
            </a:r>
          </a:p>
        </p:txBody>
      </p:sp>
      <p:sp>
        <p:nvSpPr>
          <p:cNvPr id="65" name="流程图: 显示 64">
            <a:extLst>
              <a:ext uri="{FF2B5EF4-FFF2-40B4-BE49-F238E27FC236}">
                <a16:creationId xmlns:a16="http://schemas.microsoft.com/office/drawing/2014/main" id="{A10CC719-B5A0-4C5A-A0D0-327D15534998}"/>
              </a:ext>
            </a:extLst>
          </p:cNvPr>
          <p:cNvSpPr/>
          <p:nvPr/>
        </p:nvSpPr>
        <p:spPr>
          <a:xfrm>
            <a:off x="2420314" y="4028226"/>
            <a:ext cx="2410403" cy="925915"/>
          </a:xfrm>
          <a:prstGeom prst="flowChartDisplay">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高屋建瓴</a:t>
            </a:r>
          </a:p>
        </p:txBody>
      </p:sp>
      <p:sp>
        <p:nvSpPr>
          <p:cNvPr id="66" name="流程图: 显示 65">
            <a:extLst>
              <a:ext uri="{FF2B5EF4-FFF2-40B4-BE49-F238E27FC236}">
                <a16:creationId xmlns:a16="http://schemas.microsoft.com/office/drawing/2014/main" id="{8B887F12-791E-4D4A-8166-7CEC6C1FC3EB}"/>
              </a:ext>
            </a:extLst>
          </p:cNvPr>
          <p:cNvSpPr/>
          <p:nvPr/>
        </p:nvSpPr>
        <p:spPr>
          <a:xfrm>
            <a:off x="5527314" y="4028226"/>
            <a:ext cx="2410403" cy="925915"/>
          </a:xfrm>
          <a:prstGeom prst="flowChartDisplay">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批判创新</a:t>
            </a: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3254417"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3.2.2</a:t>
            </a:r>
            <a:r>
              <a:rPr lang="zh-CN" altLang="en-US" sz="2800" b="1" dirty="0">
                <a:latin typeface="楷体" panose="02010609060101010101" pitchFamily="49" charset="-122"/>
                <a:ea typeface="楷体" panose="02010609060101010101" pitchFamily="49" charset="-122"/>
              </a:rPr>
              <a:t>教材的使用：</a:t>
            </a:r>
          </a:p>
        </p:txBody>
      </p:sp>
    </p:spTree>
    <p:extLst>
      <p:ext uri="{BB962C8B-B14F-4D97-AF65-F5344CB8AC3E}">
        <p14:creationId xmlns:p14="http://schemas.microsoft.com/office/powerpoint/2010/main" val="21015469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0B3EB811-65A3-4119-A148-B664CBC1C13B}"/>
              </a:ext>
            </a:extLst>
          </p:cNvPr>
          <p:cNvSpPr txBox="1"/>
          <p:nvPr/>
        </p:nvSpPr>
        <p:spPr>
          <a:xfrm>
            <a:off x="854954" y="1544664"/>
            <a:ext cx="4512774" cy="523220"/>
          </a:xfrm>
          <a:prstGeom prst="rect">
            <a:avLst/>
          </a:prstGeom>
          <a:noFill/>
        </p:spPr>
        <p:txBody>
          <a:bodyPr wrap="none" rtlCol="0">
            <a:spAutoFit/>
          </a:bodyPr>
          <a:lstStyle/>
          <a:p>
            <a:r>
              <a:rPr lang="zh-CN" altLang="en-US" sz="2800" b="1" dirty="0">
                <a:latin typeface="楷体" panose="02010609060101010101" pitchFamily="49" charset="-122"/>
                <a:ea typeface="楷体" panose="02010609060101010101" pitchFamily="49" charset="-122"/>
              </a:rPr>
              <a:t>教材使用的具体操作方法：</a:t>
            </a:r>
          </a:p>
        </p:txBody>
      </p:sp>
      <p:sp>
        <p:nvSpPr>
          <p:cNvPr id="4" name="流程图: 显示 3">
            <a:extLst>
              <a:ext uri="{FF2B5EF4-FFF2-40B4-BE49-F238E27FC236}">
                <a16:creationId xmlns:a16="http://schemas.microsoft.com/office/drawing/2014/main" id="{89EFAD0E-D5DC-4297-A7EE-1514065A7AC1}"/>
              </a:ext>
            </a:extLst>
          </p:cNvPr>
          <p:cNvSpPr/>
          <p:nvPr/>
        </p:nvSpPr>
        <p:spPr>
          <a:xfrm>
            <a:off x="1215113" y="2730824"/>
            <a:ext cx="2715203" cy="1624091"/>
          </a:xfrm>
          <a:prstGeom prst="flowChartDisplay">
            <a:avLst/>
          </a:prstGeom>
          <a:solidFill>
            <a:srgbClr val="00B0F0"/>
          </a:solidFill>
          <a:ln>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搬家式操作方法</a:t>
            </a:r>
          </a:p>
        </p:txBody>
      </p:sp>
      <p:sp>
        <p:nvSpPr>
          <p:cNvPr id="63" name="流程图: 显示 62">
            <a:extLst>
              <a:ext uri="{FF2B5EF4-FFF2-40B4-BE49-F238E27FC236}">
                <a16:creationId xmlns:a16="http://schemas.microsoft.com/office/drawing/2014/main" id="{306B718B-4121-4BC7-8A93-633E6E775F1B}"/>
              </a:ext>
            </a:extLst>
          </p:cNvPr>
          <p:cNvSpPr/>
          <p:nvPr/>
        </p:nvSpPr>
        <p:spPr>
          <a:xfrm>
            <a:off x="4306843" y="2730823"/>
            <a:ext cx="2896062" cy="1624091"/>
          </a:xfrm>
          <a:prstGeom prst="flowChartDisplay">
            <a:avLst/>
          </a:prstGeom>
          <a:solidFill>
            <a:srgbClr val="00B0F0"/>
          </a:solidFill>
          <a:ln>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重组式操作方法</a:t>
            </a:r>
          </a:p>
        </p:txBody>
      </p:sp>
      <p:sp>
        <p:nvSpPr>
          <p:cNvPr id="64" name="流程图: 显示 63">
            <a:extLst>
              <a:ext uri="{FF2B5EF4-FFF2-40B4-BE49-F238E27FC236}">
                <a16:creationId xmlns:a16="http://schemas.microsoft.com/office/drawing/2014/main" id="{C2725665-8921-4FC3-BB85-AF88B52B6269}"/>
              </a:ext>
            </a:extLst>
          </p:cNvPr>
          <p:cNvSpPr/>
          <p:nvPr/>
        </p:nvSpPr>
        <p:spPr>
          <a:xfrm>
            <a:off x="7672061" y="2730823"/>
            <a:ext cx="2578844" cy="1624091"/>
          </a:xfrm>
          <a:prstGeom prst="flowChartDisplay">
            <a:avLst/>
          </a:prstGeom>
          <a:solidFill>
            <a:srgbClr val="00B0F0"/>
          </a:solidFill>
          <a:ln>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参考式操作方法</a:t>
            </a: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3.2.2</a:t>
            </a:r>
            <a:r>
              <a:rPr lang="zh-CN" altLang="en-US" sz="2800" b="1" dirty="0">
                <a:latin typeface="楷体" panose="02010609060101010101" pitchFamily="49" charset="-122"/>
                <a:ea typeface="楷体" panose="02010609060101010101" pitchFamily="49" charset="-122"/>
              </a:rPr>
              <a:t>教材的使用</a:t>
            </a:r>
          </a:p>
        </p:txBody>
      </p:sp>
    </p:spTree>
    <p:extLst>
      <p:ext uri="{BB962C8B-B14F-4D97-AF65-F5344CB8AC3E}">
        <p14:creationId xmlns:p14="http://schemas.microsoft.com/office/powerpoint/2010/main" val="13987457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3" name="文本框 2">
            <a:extLst>
              <a:ext uri="{FF2B5EF4-FFF2-40B4-BE49-F238E27FC236}">
                <a16:creationId xmlns:a16="http://schemas.microsoft.com/office/drawing/2014/main" id="{AE248771-84D1-4BAA-A4C7-16B94F44CDF1}"/>
              </a:ext>
            </a:extLst>
          </p:cNvPr>
          <p:cNvSpPr txBox="1"/>
          <p:nvPr/>
        </p:nvSpPr>
        <p:spPr>
          <a:xfrm>
            <a:off x="1732548" y="1475874"/>
            <a:ext cx="8494633" cy="2803332"/>
          </a:xfrm>
          <a:prstGeom prst="rect">
            <a:avLst/>
          </a:prstGeom>
          <a:noFill/>
        </p:spPr>
        <p:txBody>
          <a:bodyPr wrap="none" rtlCol="0">
            <a:spAutoFit/>
          </a:bodyPr>
          <a:lstStyle/>
          <a:p>
            <a:pPr>
              <a:lnSpc>
                <a:spcPct val="150000"/>
              </a:lnSpc>
            </a:pPr>
            <a:r>
              <a:rPr lang="zh-CN" altLang="en-US" sz="2400" b="1" dirty="0"/>
              <a:t>选用的教学材料越多，越有利于学生学习。该说法是否正确？</a:t>
            </a:r>
            <a:endParaRPr lang="en-US" altLang="zh-CN" sz="2400" b="1" dirty="0"/>
          </a:p>
          <a:p>
            <a:pPr>
              <a:lnSpc>
                <a:spcPct val="150000"/>
              </a:lnSpc>
            </a:pPr>
            <a:r>
              <a:rPr lang="en-US" altLang="zh-CN" sz="2400" dirty="0"/>
              <a:t>A</a:t>
            </a:r>
            <a:r>
              <a:rPr lang="zh-CN" altLang="en-US" sz="2400" dirty="0"/>
              <a:t>正确</a:t>
            </a:r>
            <a:endParaRPr lang="en-US" altLang="zh-CN" sz="2400" dirty="0"/>
          </a:p>
          <a:p>
            <a:pPr>
              <a:lnSpc>
                <a:spcPct val="150000"/>
              </a:lnSpc>
            </a:pPr>
            <a:r>
              <a:rPr lang="en-US" altLang="zh-CN" sz="2400" dirty="0"/>
              <a:t>B</a:t>
            </a:r>
            <a:r>
              <a:rPr lang="zh-CN" altLang="en-US" sz="2400" dirty="0"/>
              <a:t>错误</a:t>
            </a:r>
            <a:endParaRPr lang="en-US" altLang="zh-CN" sz="2400" dirty="0"/>
          </a:p>
          <a:p>
            <a:pPr>
              <a:lnSpc>
                <a:spcPct val="150000"/>
              </a:lnSpc>
            </a:pPr>
            <a:endParaRPr lang="en-US" altLang="zh-CN" sz="2400" dirty="0"/>
          </a:p>
          <a:p>
            <a:pPr>
              <a:lnSpc>
                <a:spcPct val="150000"/>
              </a:lnSpc>
            </a:pPr>
            <a:r>
              <a:rPr lang="zh-CN" altLang="en-US" sz="2400" dirty="0"/>
              <a:t>答案：</a:t>
            </a:r>
            <a:r>
              <a:rPr lang="en-US" altLang="zh-CN" sz="2400" dirty="0"/>
              <a:t>B</a:t>
            </a:r>
            <a:endParaRPr lang="zh-CN" altLang="en-US" sz="2400" dirty="0"/>
          </a:p>
        </p:txBody>
      </p:sp>
    </p:spTree>
    <p:extLst>
      <p:ext uri="{BB962C8B-B14F-4D97-AF65-F5344CB8AC3E}">
        <p14:creationId xmlns:p14="http://schemas.microsoft.com/office/powerpoint/2010/main" val="11436544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animEffect transition="in" filter="fade">
                                      <p:cBhvr>
                                        <p:cTn id="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sp>
        <p:nvSpPr>
          <p:cNvPr id="3" name="矩形: 折角 2">
            <a:extLst>
              <a:ext uri="{FF2B5EF4-FFF2-40B4-BE49-F238E27FC236}">
                <a16:creationId xmlns:a16="http://schemas.microsoft.com/office/drawing/2014/main" id="{233F8EEA-291B-46DF-B4DB-4177B3BDE5F6}"/>
              </a:ext>
            </a:extLst>
          </p:cNvPr>
          <p:cNvSpPr/>
          <p:nvPr/>
        </p:nvSpPr>
        <p:spPr>
          <a:xfrm>
            <a:off x="2571511" y="1876377"/>
            <a:ext cx="2160910" cy="1552624"/>
          </a:xfrm>
          <a:prstGeom prst="foldedCorner">
            <a:avLst/>
          </a:prstGeom>
          <a:solidFill>
            <a:srgbClr val="F5B64A"/>
          </a:solidFill>
          <a:ln>
            <a:noFill/>
          </a:ln>
          <a:effectLst>
            <a:glow rad="63500">
              <a:schemeClr val="accent5">
                <a:satMod val="175000"/>
                <a:alpha val="40000"/>
              </a:schemeClr>
            </a:glow>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800" dirty="0">
                <a:solidFill>
                  <a:schemeClr val="tx1"/>
                </a:solidFill>
              </a:rPr>
              <a:t>凭什么评价？</a:t>
            </a:r>
            <a:endParaRPr lang="en-US" altLang="zh-CN" sz="2800" dirty="0">
              <a:solidFill>
                <a:schemeClr val="tx1"/>
              </a:solidFill>
            </a:endParaRPr>
          </a:p>
          <a:p>
            <a:pPr algn="ctr">
              <a:lnSpc>
                <a:spcPct val="150000"/>
              </a:lnSpc>
            </a:pPr>
            <a:r>
              <a:rPr lang="zh-CN" altLang="en-US" sz="3200" b="1" dirty="0">
                <a:solidFill>
                  <a:schemeClr val="tx1"/>
                </a:solidFill>
              </a:rPr>
              <a:t>标准</a:t>
            </a:r>
          </a:p>
        </p:txBody>
      </p:sp>
      <p:sp>
        <p:nvSpPr>
          <p:cNvPr id="53" name="矩形: 折角 52">
            <a:extLst>
              <a:ext uri="{FF2B5EF4-FFF2-40B4-BE49-F238E27FC236}">
                <a16:creationId xmlns:a16="http://schemas.microsoft.com/office/drawing/2014/main" id="{8F899B7B-0AD5-43F3-8E10-1ED7E862A98B}"/>
              </a:ext>
            </a:extLst>
          </p:cNvPr>
          <p:cNvSpPr/>
          <p:nvPr/>
        </p:nvSpPr>
        <p:spPr>
          <a:xfrm>
            <a:off x="5980136" y="1876377"/>
            <a:ext cx="2160910" cy="1552624"/>
          </a:xfrm>
          <a:prstGeom prst="foldedCorner">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800" dirty="0">
                <a:solidFill>
                  <a:schemeClr val="tx1"/>
                </a:solidFill>
              </a:rPr>
              <a:t>怎么评价？</a:t>
            </a:r>
            <a:endParaRPr lang="en-US" altLang="zh-CN" sz="2800" dirty="0">
              <a:solidFill>
                <a:schemeClr val="tx1"/>
              </a:solidFill>
            </a:endParaRPr>
          </a:p>
          <a:p>
            <a:pPr algn="ctr">
              <a:lnSpc>
                <a:spcPct val="150000"/>
              </a:lnSpc>
            </a:pPr>
            <a:r>
              <a:rPr lang="zh-CN" altLang="en-US" sz="3200" b="1" dirty="0">
                <a:solidFill>
                  <a:schemeClr val="tx1"/>
                </a:solidFill>
              </a:rPr>
              <a:t>方法</a:t>
            </a:r>
          </a:p>
        </p:txBody>
      </p:sp>
      <p:pic>
        <p:nvPicPr>
          <p:cNvPr id="5" name="图片 4">
            <a:extLst>
              <a:ext uri="{FF2B5EF4-FFF2-40B4-BE49-F238E27FC236}">
                <a16:creationId xmlns:a16="http://schemas.microsoft.com/office/drawing/2014/main" id="{170CE625-5E61-4800-AA3D-B7ABB72CA5B0}"/>
              </a:ext>
            </a:extLst>
          </p:cNvPr>
          <p:cNvPicPr>
            <a:picLocks noChangeAspect="1"/>
          </p:cNvPicPr>
          <p:nvPr/>
        </p:nvPicPr>
        <p:blipFill>
          <a:blip r:embed="rId3"/>
          <a:stretch>
            <a:fillRect/>
          </a:stretch>
        </p:blipFill>
        <p:spPr>
          <a:xfrm>
            <a:off x="9388762" y="370735"/>
            <a:ext cx="2433483" cy="2433483"/>
          </a:xfrm>
          <a:prstGeom prst="rect">
            <a:avLst/>
          </a:prstGeom>
        </p:spPr>
      </p:pic>
      <p:sp>
        <p:nvSpPr>
          <p:cNvPr id="7" name="箭头: 右 6">
            <a:extLst>
              <a:ext uri="{FF2B5EF4-FFF2-40B4-BE49-F238E27FC236}">
                <a16:creationId xmlns:a16="http://schemas.microsoft.com/office/drawing/2014/main" id="{4BD7AFEF-9110-4E69-8F15-F3C11F5F965B}"/>
              </a:ext>
            </a:extLst>
          </p:cNvPr>
          <p:cNvSpPr/>
          <p:nvPr/>
        </p:nvSpPr>
        <p:spPr>
          <a:xfrm rot="5400000">
            <a:off x="4853618" y="3530092"/>
            <a:ext cx="1058779" cy="882316"/>
          </a:xfrm>
          <a:prstGeom prst="rightArrow">
            <a:avLst/>
          </a:prstGeom>
          <a:solidFill>
            <a:srgbClr val="C0000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8" name="流程图: 数据 7">
            <a:extLst>
              <a:ext uri="{FF2B5EF4-FFF2-40B4-BE49-F238E27FC236}">
                <a16:creationId xmlns:a16="http://schemas.microsoft.com/office/drawing/2014/main" id="{6A7A6FFE-7A59-4337-9B69-6DD59D2DFA66}"/>
              </a:ext>
            </a:extLst>
          </p:cNvPr>
          <p:cNvSpPr/>
          <p:nvPr/>
        </p:nvSpPr>
        <p:spPr>
          <a:xfrm>
            <a:off x="1051398" y="4828674"/>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现状</a:t>
            </a:r>
          </a:p>
        </p:txBody>
      </p:sp>
      <p:sp>
        <p:nvSpPr>
          <p:cNvPr id="54" name="流程图: 数据 53">
            <a:extLst>
              <a:ext uri="{FF2B5EF4-FFF2-40B4-BE49-F238E27FC236}">
                <a16:creationId xmlns:a16="http://schemas.microsoft.com/office/drawing/2014/main" id="{11DC8FDE-E837-49FE-A617-A0FF3646AF82}"/>
              </a:ext>
            </a:extLst>
          </p:cNvPr>
          <p:cNvSpPr/>
          <p:nvPr/>
        </p:nvSpPr>
        <p:spPr>
          <a:xfrm>
            <a:off x="3983534" y="4828674"/>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问题</a:t>
            </a:r>
          </a:p>
        </p:txBody>
      </p:sp>
      <p:sp>
        <p:nvSpPr>
          <p:cNvPr id="55" name="流程图: 数据 54">
            <a:extLst>
              <a:ext uri="{FF2B5EF4-FFF2-40B4-BE49-F238E27FC236}">
                <a16:creationId xmlns:a16="http://schemas.microsoft.com/office/drawing/2014/main" id="{A6469F47-1BED-4291-8930-C04B2B4643C5}"/>
              </a:ext>
            </a:extLst>
          </p:cNvPr>
          <p:cNvSpPr/>
          <p:nvPr/>
        </p:nvSpPr>
        <p:spPr>
          <a:xfrm>
            <a:off x="6915670" y="4828674"/>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建议</a:t>
            </a:r>
          </a:p>
        </p:txBody>
      </p:sp>
    </p:spTree>
    <p:extLst>
      <p:ext uri="{BB962C8B-B14F-4D97-AF65-F5344CB8AC3E}">
        <p14:creationId xmlns:p14="http://schemas.microsoft.com/office/powerpoint/2010/main" val="42699853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54" grpId="0" animBg="1"/>
      <p:bldP spid="5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箭头: 下 3">
            <a:extLst>
              <a:ext uri="{FF2B5EF4-FFF2-40B4-BE49-F238E27FC236}">
                <a16:creationId xmlns:a16="http://schemas.microsoft.com/office/drawing/2014/main" id="{6882F7CE-7B48-4527-95A8-BA922D2701CA}"/>
              </a:ext>
            </a:extLst>
          </p:cNvPr>
          <p:cNvSpPr/>
          <p:nvPr/>
        </p:nvSpPr>
        <p:spPr>
          <a:xfrm>
            <a:off x="1279390" y="1923922"/>
            <a:ext cx="3361825" cy="4561285"/>
          </a:xfrm>
          <a:prstGeom prst="down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graphicFrame>
        <p:nvGraphicFramePr>
          <p:cNvPr id="2" name="图示 1">
            <a:extLst>
              <a:ext uri="{FF2B5EF4-FFF2-40B4-BE49-F238E27FC236}">
                <a16:creationId xmlns:a16="http://schemas.microsoft.com/office/drawing/2014/main" id="{16DC3DCB-1C6F-4A65-B33E-9D1B25BD2FB0}"/>
              </a:ext>
            </a:extLst>
          </p:cNvPr>
          <p:cNvGraphicFramePr/>
          <p:nvPr/>
        </p:nvGraphicFramePr>
        <p:xfrm>
          <a:off x="288699" y="1409478"/>
          <a:ext cx="5491747" cy="320262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文本框 2">
            <a:extLst>
              <a:ext uri="{FF2B5EF4-FFF2-40B4-BE49-F238E27FC236}">
                <a16:creationId xmlns:a16="http://schemas.microsoft.com/office/drawing/2014/main" id="{9F1A55F3-BF60-4129-B0B6-E647D215B3CF}"/>
              </a:ext>
            </a:extLst>
          </p:cNvPr>
          <p:cNvSpPr txBox="1"/>
          <p:nvPr/>
        </p:nvSpPr>
        <p:spPr>
          <a:xfrm>
            <a:off x="5956916" y="2059620"/>
            <a:ext cx="6032421" cy="2308324"/>
          </a:xfrm>
          <a:prstGeom prst="rect">
            <a:avLst/>
          </a:prstGeom>
          <a:noFill/>
        </p:spPr>
        <p:txBody>
          <a:bodyPr wrap="none" rtlCol="0">
            <a:spAutoFit/>
          </a:bodyPr>
          <a:lstStyle/>
          <a:p>
            <a:r>
              <a:rPr lang="zh-CN" altLang="en-US" sz="2400" dirty="0"/>
              <a:t>依据人才培养方案制订课程标准，</a:t>
            </a:r>
            <a:endParaRPr lang="en-US" altLang="zh-CN" sz="2400" dirty="0"/>
          </a:p>
          <a:p>
            <a:r>
              <a:rPr lang="zh-CN" altLang="en-US" sz="2400" dirty="0"/>
              <a:t>参照课程标准进行教学设计。</a:t>
            </a:r>
            <a:endParaRPr lang="en-US" altLang="zh-CN" sz="2400" dirty="0"/>
          </a:p>
          <a:p>
            <a:endParaRPr lang="en-US" altLang="zh-CN" sz="2400" dirty="0"/>
          </a:p>
          <a:p>
            <a:r>
              <a:rPr lang="zh-CN" altLang="en-US" sz="2400" dirty="0"/>
              <a:t>因此，学习本门课程既有利于大家掌握</a:t>
            </a:r>
            <a:r>
              <a:rPr lang="zh-CN" altLang="en-US" sz="2400" dirty="0">
                <a:solidFill>
                  <a:srgbClr val="FF0000"/>
                </a:solidFill>
              </a:rPr>
              <a:t>人才</a:t>
            </a:r>
            <a:endParaRPr lang="en-US" altLang="zh-CN" sz="2400" dirty="0">
              <a:solidFill>
                <a:srgbClr val="FF0000"/>
              </a:solidFill>
            </a:endParaRPr>
          </a:p>
          <a:p>
            <a:r>
              <a:rPr lang="zh-CN" altLang="en-US" sz="2400" dirty="0">
                <a:solidFill>
                  <a:srgbClr val="FF0000"/>
                </a:solidFill>
              </a:rPr>
              <a:t>培养方案</a:t>
            </a:r>
            <a:r>
              <a:rPr lang="zh-CN" altLang="en-US" sz="2400" dirty="0"/>
              <a:t>和</a:t>
            </a:r>
            <a:r>
              <a:rPr lang="zh-CN" altLang="en-US" sz="2400" dirty="0">
                <a:solidFill>
                  <a:srgbClr val="FF0000"/>
                </a:solidFill>
              </a:rPr>
              <a:t>课程标准</a:t>
            </a:r>
            <a:r>
              <a:rPr lang="zh-CN" altLang="en-US" sz="2400" dirty="0"/>
              <a:t>之间的联系，也有利于</a:t>
            </a:r>
            <a:endParaRPr lang="en-US" altLang="zh-CN" sz="2400" dirty="0"/>
          </a:p>
          <a:p>
            <a:r>
              <a:rPr lang="zh-CN" altLang="en-US" sz="2400" dirty="0"/>
              <a:t>之后</a:t>
            </a:r>
            <a:r>
              <a:rPr lang="zh-CN" altLang="en-US" sz="2400" dirty="0">
                <a:solidFill>
                  <a:srgbClr val="FF0000"/>
                </a:solidFill>
              </a:rPr>
              <a:t>教学设计</a:t>
            </a:r>
            <a:r>
              <a:rPr lang="zh-CN" altLang="en-US" sz="2400" dirty="0"/>
              <a:t>的开展。</a:t>
            </a:r>
          </a:p>
        </p:txBody>
      </p:sp>
      <p:grpSp>
        <p:nvGrpSpPr>
          <p:cNvPr id="53" name="组合 52">
            <a:extLst>
              <a:ext uri="{FF2B5EF4-FFF2-40B4-BE49-F238E27FC236}">
                <a16:creationId xmlns:a16="http://schemas.microsoft.com/office/drawing/2014/main" id="{13BCD4D0-EBB8-4971-A704-4FE110F2D112}"/>
              </a:ext>
            </a:extLst>
          </p:cNvPr>
          <p:cNvGrpSpPr/>
          <p:nvPr/>
        </p:nvGrpSpPr>
        <p:grpSpPr>
          <a:xfrm>
            <a:off x="2183242" y="3923105"/>
            <a:ext cx="1647524" cy="1281051"/>
            <a:chOff x="1922112" y="960788"/>
            <a:chExt cx="1647524" cy="1281051"/>
          </a:xfrm>
        </p:grpSpPr>
        <p:sp>
          <p:nvSpPr>
            <p:cNvPr id="54" name="矩形: 圆角 53">
              <a:extLst>
                <a:ext uri="{FF2B5EF4-FFF2-40B4-BE49-F238E27FC236}">
                  <a16:creationId xmlns:a16="http://schemas.microsoft.com/office/drawing/2014/main" id="{3F4FAD44-E0B8-4485-986B-EDB025920437}"/>
                </a:ext>
              </a:extLst>
            </p:cNvPr>
            <p:cNvSpPr/>
            <p:nvPr/>
          </p:nvSpPr>
          <p:spPr>
            <a:xfrm>
              <a:off x="1922112" y="960788"/>
              <a:ext cx="1647524" cy="1281051"/>
            </a:xfrm>
            <a:prstGeom prst="round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a:p>
          </p:txBody>
        </p:sp>
        <p:sp>
          <p:nvSpPr>
            <p:cNvPr id="55" name="矩形: 圆角 4">
              <a:extLst>
                <a:ext uri="{FF2B5EF4-FFF2-40B4-BE49-F238E27FC236}">
                  <a16:creationId xmlns:a16="http://schemas.microsoft.com/office/drawing/2014/main" id="{50B9A1CF-EB76-44AB-B518-EC382F7622A3}"/>
                </a:ext>
              </a:extLst>
            </p:cNvPr>
            <p:cNvSpPr txBox="1"/>
            <p:nvPr/>
          </p:nvSpPr>
          <p:spPr>
            <a:xfrm>
              <a:off x="1984648" y="1023324"/>
              <a:ext cx="1522452" cy="115597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zh-CN" altLang="en-US" sz="2100" kern="1200" dirty="0">
                  <a:solidFill>
                    <a:schemeClr val="tx1"/>
                  </a:solidFill>
                  <a:latin typeface="Arial Black" panose="020B0A04020102020204" pitchFamily="34" charset="0"/>
                </a:rPr>
                <a:t>教材分析</a:t>
              </a:r>
            </a:p>
          </p:txBody>
        </p:sp>
      </p:grpSp>
      <p:grpSp>
        <p:nvGrpSpPr>
          <p:cNvPr id="56" name="组合 55">
            <a:extLst>
              <a:ext uri="{FF2B5EF4-FFF2-40B4-BE49-F238E27FC236}">
                <a16:creationId xmlns:a16="http://schemas.microsoft.com/office/drawing/2014/main" id="{D82A1D2F-7BB4-4D76-A899-7B47FE18B096}"/>
              </a:ext>
            </a:extLst>
          </p:cNvPr>
          <p:cNvGrpSpPr/>
          <p:nvPr/>
        </p:nvGrpSpPr>
        <p:grpSpPr>
          <a:xfrm>
            <a:off x="2183242" y="5326358"/>
            <a:ext cx="1647524" cy="1281051"/>
            <a:chOff x="1922112" y="960788"/>
            <a:chExt cx="1647524" cy="1281051"/>
          </a:xfrm>
        </p:grpSpPr>
        <p:sp>
          <p:nvSpPr>
            <p:cNvPr id="57" name="矩形: 圆角 56">
              <a:extLst>
                <a:ext uri="{FF2B5EF4-FFF2-40B4-BE49-F238E27FC236}">
                  <a16:creationId xmlns:a16="http://schemas.microsoft.com/office/drawing/2014/main" id="{F6CD3233-B68A-451A-8519-CA43A0FFEAEB}"/>
                </a:ext>
              </a:extLst>
            </p:cNvPr>
            <p:cNvSpPr/>
            <p:nvPr/>
          </p:nvSpPr>
          <p:spPr>
            <a:xfrm>
              <a:off x="1922112" y="960788"/>
              <a:ext cx="1647524" cy="1281051"/>
            </a:xfrm>
            <a:prstGeom prst="roundRect">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a:p>
          </p:txBody>
        </p:sp>
        <p:sp>
          <p:nvSpPr>
            <p:cNvPr id="58" name="矩形: 圆角 4">
              <a:extLst>
                <a:ext uri="{FF2B5EF4-FFF2-40B4-BE49-F238E27FC236}">
                  <a16:creationId xmlns:a16="http://schemas.microsoft.com/office/drawing/2014/main" id="{1D9DB866-931B-4F51-8135-07EC5AF0BB35}"/>
                </a:ext>
              </a:extLst>
            </p:cNvPr>
            <p:cNvSpPr txBox="1"/>
            <p:nvPr/>
          </p:nvSpPr>
          <p:spPr>
            <a:xfrm>
              <a:off x="1968814" y="1023323"/>
              <a:ext cx="1522452" cy="1155979"/>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zh-CN" altLang="en-US" sz="2100" kern="1200" dirty="0">
                  <a:solidFill>
                    <a:schemeClr val="tx1"/>
                  </a:solidFill>
                  <a:latin typeface="Arial Black" panose="020B0A04020102020204" pitchFamily="34" charset="0"/>
                </a:rPr>
                <a:t>课堂</a:t>
              </a:r>
            </a:p>
          </p:txBody>
        </p:sp>
      </p:grpSp>
      <p:sp>
        <p:nvSpPr>
          <p:cNvPr id="59" name="文本框 58">
            <a:extLst>
              <a:ext uri="{FF2B5EF4-FFF2-40B4-BE49-F238E27FC236}">
                <a16:creationId xmlns:a16="http://schemas.microsoft.com/office/drawing/2014/main" id="{CF1A7BB7-F5B3-430A-ACC2-67F741151D8C}"/>
              </a:ext>
            </a:extLst>
          </p:cNvPr>
          <p:cNvSpPr txBox="1"/>
          <p:nvPr/>
        </p:nvSpPr>
        <p:spPr>
          <a:xfrm>
            <a:off x="1630104" y="345218"/>
            <a:ext cx="3474183" cy="523220"/>
          </a:xfrm>
          <a:prstGeom prst="rect">
            <a:avLst/>
          </a:prstGeom>
          <a:noFill/>
        </p:spPr>
        <p:txBody>
          <a:bodyPr wrap="square">
            <a:spAutoFit/>
          </a:bodyPr>
          <a:lstStyle/>
          <a:p>
            <a:r>
              <a:rPr lang="en-US" altLang="zh-CN" sz="2800" b="1" dirty="0">
                <a:solidFill>
                  <a:srgbClr val="4276AA"/>
                </a:solidFill>
                <a:cs typeface="+mn-ea"/>
                <a:sym typeface="+mn-lt"/>
              </a:rPr>
              <a:t>2.1 / </a:t>
            </a:r>
            <a:r>
              <a:rPr lang="zh-CN" altLang="en-US" sz="2800" b="1" dirty="0">
                <a:solidFill>
                  <a:srgbClr val="4276AA"/>
                </a:solidFill>
                <a:cs typeface="+mn-ea"/>
                <a:sym typeface="+mn-lt"/>
              </a:rPr>
              <a:t>人才培养方案</a:t>
            </a:r>
            <a:endParaRPr lang="en-US" altLang="zh-CN" sz="2800" b="1" dirty="0">
              <a:solidFill>
                <a:srgbClr val="4276AA"/>
              </a:solidFill>
              <a:cs typeface="+mn-ea"/>
              <a:sym typeface="+mn-lt"/>
            </a:endParaRPr>
          </a:p>
        </p:txBody>
      </p:sp>
      <p:sp>
        <p:nvSpPr>
          <p:cNvPr id="60" name="文本框 59">
            <a:extLst>
              <a:ext uri="{FF2B5EF4-FFF2-40B4-BE49-F238E27FC236}">
                <a16:creationId xmlns:a16="http://schemas.microsoft.com/office/drawing/2014/main" id="{1C4CD3CF-8898-42C1-845B-239D94AFE0AB}"/>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2.1.1</a:t>
            </a:r>
            <a:r>
              <a:rPr lang="zh-CN" altLang="en-US" sz="2400" dirty="0">
                <a:solidFill>
                  <a:srgbClr val="4276AA"/>
                </a:solidFill>
                <a:latin typeface="黑体" panose="02010609060101010101" pitchFamily="49" charset="-122"/>
                <a:ea typeface="黑体" panose="02010609060101010101" pitchFamily="49" charset="-122"/>
                <a:cs typeface="+mn-ea"/>
                <a:sym typeface="+mn-lt"/>
              </a:rPr>
              <a:t>课程标准与人才培养方案</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Tree>
    <p:extLst>
      <p:ext uri="{BB962C8B-B14F-4D97-AF65-F5344CB8AC3E}">
        <p14:creationId xmlns:p14="http://schemas.microsoft.com/office/powerpoint/2010/main" val="10150495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2447730" y="2386217"/>
            <a:ext cx="9591869" cy="1284006"/>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问卷调查</a:t>
            </a:r>
            <a:r>
              <a:rPr lang="en-US" altLang="zh-CN" sz="2800" b="1" dirty="0">
                <a:latin typeface="黑体" panose="02010609060101010101" pitchFamily="49" charset="-122"/>
                <a:ea typeface="黑体" panose="02010609060101010101" pitchFamily="49" charset="-122"/>
              </a:rPr>
              <a:t>】</a:t>
            </a:r>
          </a:p>
          <a:p>
            <a:pPr>
              <a:lnSpc>
                <a:spcPct val="150000"/>
              </a:lnSpc>
            </a:pPr>
            <a:r>
              <a:rPr lang="en-US" altLang="zh-CN" sz="2800" b="1" dirty="0">
                <a:latin typeface="黑体" panose="02010609060101010101" pitchFamily="49" charset="-122"/>
                <a:ea typeface="黑体" panose="02010609060101010101" pitchFamily="49" charset="-122"/>
              </a:rPr>
              <a:t>      </a:t>
            </a:r>
            <a:r>
              <a:rPr lang="zh-CN" altLang="en-US" sz="2800" dirty="0">
                <a:latin typeface="黑体" panose="02010609060101010101" pitchFamily="49" charset="-122"/>
                <a:ea typeface="黑体" panose="02010609060101010101" pitchFamily="49" charset="-122"/>
              </a:rPr>
              <a:t>请完成</a:t>
            </a:r>
            <a:r>
              <a:rPr lang="zh-CN" altLang="en-US" sz="2800" b="1" dirty="0">
                <a:solidFill>
                  <a:srgbClr val="C00000"/>
                </a:solidFill>
                <a:latin typeface="黑体" panose="02010609060101010101" pitchFamily="49" charset="-122"/>
                <a:ea typeface="黑体" panose="02010609060101010101" pitchFamily="49" charset="-122"/>
              </a:rPr>
              <a:t>学习通</a:t>
            </a:r>
            <a:r>
              <a:rPr lang="zh-CN" altLang="en-US" sz="2800" dirty="0">
                <a:latin typeface="黑体" panose="02010609060101010101" pitchFamily="49" charset="-122"/>
                <a:ea typeface="黑体" panose="02010609060101010101" pitchFamily="49" charset="-122"/>
              </a:rPr>
              <a:t>调查问卷。</a:t>
            </a:r>
            <a:endParaRPr lang="en-US" altLang="zh-CN" sz="2800" dirty="0">
              <a:latin typeface="黑体" panose="02010609060101010101" pitchFamily="49" charset="-122"/>
              <a:ea typeface="黑体" panose="02010609060101010101" pitchFamily="49" charset="-122"/>
            </a:endParaRPr>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1211664995"/>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sp>
        <p:nvSpPr>
          <p:cNvPr id="3" name="矩形: 折角 2">
            <a:extLst>
              <a:ext uri="{FF2B5EF4-FFF2-40B4-BE49-F238E27FC236}">
                <a16:creationId xmlns:a16="http://schemas.microsoft.com/office/drawing/2014/main" id="{233F8EEA-291B-46DF-B4DB-4177B3BDE5F6}"/>
              </a:ext>
            </a:extLst>
          </p:cNvPr>
          <p:cNvSpPr/>
          <p:nvPr/>
        </p:nvSpPr>
        <p:spPr>
          <a:xfrm>
            <a:off x="713074" y="3047657"/>
            <a:ext cx="2160910" cy="1552624"/>
          </a:xfrm>
          <a:prstGeom prst="foldedCorner">
            <a:avLst/>
          </a:prstGeom>
          <a:solidFill>
            <a:srgbClr val="F5B64A"/>
          </a:solidFill>
          <a:ln>
            <a:noFill/>
          </a:ln>
          <a:effectLst>
            <a:glow rad="63500">
              <a:schemeClr val="accent5">
                <a:satMod val="175000"/>
                <a:alpha val="40000"/>
              </a:schemeClr>
            </a:glow>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800" dirty="0">
                <a:solidFill>
                  <a:schemeClr val="tx1"/>
                </a:solidFill>
              </a:rPr>
              <a:t>凭什么评价？</a:t>
            </a:r>
            <a:endParaRPr lang="en-US" altLang="zh-CN" sz="2800" dirty="0">
              <a:solidFill>
                <a:schemeClr val="tx1"/>
              </a:solidFill>
            </a:endParaRPr>
          </a:p>
          <a:p>
            <a:pPr algn="ctr">
              <a:lnSpc>
                <a:spcPct val="150000"/>
              </a:lnSpc>
            </a:pPr>
            <a:r>
              <a:rPr lang="zh-CN" altLang="en-US" sz="3200" b="1" dirty="0">
                <a:solidFill>
                  <a:schemeClr val="tx1"/>
                </a:solidFill>
              </a:rPr>
              <a:t>标准</a:t>
            </a:r>
          </a:p>
        </p:txBody>
      </p:sp>
      <p:pic>
        <p:nvPicPr>
          <p:cNvPr id="5" name="图片 4">
            <a:extLst>
              <a:ext uri="{FF2B5EF4-FFF2-40B4-BE49-F238E27FC236}">
                <a16:creationId xmlns:a16="http://schemas.microsoft.com/office/drawing/2014/main" id="{170CE625-5E61-4800-AA3D-B7ABB72CA5B0}"/>
              </a:ext>
            </a:extLst>
          </p:cNvPr>
          <p:cNvPicPr>
            <a:picLocks noChangeAspect="1"/>
          </p:cNvPicPr>
          <p:nvPr/>
        </p:nvPicPr>
        <p:blipFill>
          <a:blip r:embed="rId3"/>
          <a:stretch>
            <a:fillRect/>
          </a:stretch>
        </p:blipFill>
        <p:spPr>
          <a:xfrm>
            <a:off x="9388762" y="370735"/>
            <a:ext cx="2433483" cy="2433483"/>
          </a:xfrm>
          <a:prstGeom prst="rect">
            <a:avLst/>
          </a:prstGeom>
        </p:spPr>
      </p:pic>
      <p:sp>
        <p:nvSpPr>
          <p:cNvPr id="2" name="左大括号 1">
            <a:extLst>
              <a:ext uri="{FF2B5EF4-FFF2-40B4-BE49-F238E27FC236}">
                <a16:creationId xmlns:a16="http://schemas.microsoft.com/office/drawing/2014/main" id="{77AE6DBA-23D0-44C7-9E5D-E2E5C2466BDB}"/>
              </a:ext>
            </a:extLst>
          </p:cNvPr>
          <p:cNvSpPr/>
          <p:nvPr/>
        </p:nvSpPr>
        <p:spPr>
          <a:xfrm>
            <a:off x="3213196" y="1818706"/>
            <a:ext cx="561473" cy="4010526"/>
          </a:xfrm>
          <a:prstGeom prst="leftBrace">
            <a:avLst/>
          </a:prstGeom>
          <a:ln w="38100"/>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dirty="0"/>
          </a:p>
        </p:txBody>
      </p:sp>
      <p:sp>
        <p:nvSpPr>
          <p:cNvPr id="4" name="文本框 3">
            <a:extLst>
              <a:ext uri="{FF2B5EF4-FFF2-40B4-BE49-F238E27FC236}">
                <a16:creationId xmlns:a16="http://schemas.microsoft.com/office/drawing/2014/main" id="{34AE715C-9EE0-46B3-AEBC-F22C1640B5E5}"/>
              </a:ext>
            </a:extLst>
          </p:cNvPr>
          <p:cNvSpPr txBox="1"/>
          <p:nvPr/>
        </p:nvSpPr>
        <p:spPr>
          <a:xfrm>
            <a:off x="4113881" y="1818706"/>
            <a:ext cx="3057247" cy="523220"/>
          </a:xfrm>
          <a:prstGeom prst="rect">
            <a:avLst/>
          </a:prstGeom>
          <a:noFill/>
        </p:spPr>
        <p:txBody>
          <a:bodyPr wrap="none" rtlCol="0">
            <a:spAutoFit/>
          </a:bodyPr>
          <a:lstStyle/>
          <a:p>
            <a:r>
              <a:rPr lang="zh-CN" altLang="en-US" sz="2800" b="1" dirty="0"/>
              <a:t>会计学科</a:t>
            </a:r>
            <a:r>
              <a:rPr lang="zh-CN" altLang="en-US" sz="2800" b="1" dirty="0">
                <a:solidFill>
                  <a:srgbClr val="C00000"/>
                </a:solidFill>
              </a:rPr>
              <a:t>课程标准</a:t>
            </a:r>
          </a:p>
        </p:txBody>
      </p:sp>
      <p:sp>
        <p:nvSpPr>
          <p:cNvPr id="57" name="文本框 56">
            <a:extLst>
              <a:ext uri="{FF2B5EF4-FFF2-40B4-BE49-F238E27FC236}">
                <a16:creationId xmlns:a16="http://schemas.microsoft.com/office/drawing/2014/main" id="{C8CA8AFD-10D8-4701-B8B5-91CAD22CFEBB}"/>
              </a:ext>
            </a:extLst>
          </p:cNvPr>
          <p:cNvSpPr txBox="1"/>
          <p:nvPr/>
        </p:nvSpPr>
        <p:spPr>
          <a:xfrm>
            <a:off x="4178052" y="2905780"/>
            <a:ext cx="2339102" cy="523220"/>
          </a:xfrm>
          <a:prstGeom prst="rect">
            <a:avLst/>
          </a:prstGeom>
          <a:noFill/>
        </p:spPr>
        <p:txBody>
          <a:bodyPr wrap="none" rtlCol="0">
            <a:spAutoFit/>
          </a:bodyPr>
          <a:lstStyle/>
          <a:p>
            <a:r>
              <a:rPr lang="zh-CN" altLang="en-US" sz="2800" b="1" dirty="0"/>
              <a:t>会计学科特点</a:t>
            </a:r>
          </a:p>
        </p:txBody>
      </p:sp>
      <p:sp>
        <p:nvSpPr>
          <p:cNvPr id="58" name="文本框 57">
            <a:extLst>
              <a:ext uri="{FF2B5EF4-FFF2-40B4-BE49-F238E27FC236}">
                <a16:creationId xmlns:a16="http://schemas.microsoft.com/office/drawing/2014/main" id="{73CD5012-AD14-423E-9AEE-8CD4281F6E21}"/>
              </a:ext>
            </a:extLst>
          </p:cNvPr>
          <p:cNvSpPr txBox="1"/>
          <p:nvPr/>
        </p:nvSpPr>
        <p:spPr>
          <a:xfrm>
            <a:off x="4178052" y="3992854"/>
            <a:ext cx="2339102" cy="523220"/>
          </a:xfrm>
          <a:prstGeom prst="rect">
            <a:avLst/>
          </a:prstGeom>
          <a:noFill/>
        </p:spPr>
        <p:txBody>
          <a:bodyPr wrap="none" rtlCol="0">
            <a:spAutoFit/>
          </a:bodyPr>
          <a:lstStyle/>
          <a:p>
            <a:r>
              <a:rPr lang="zh-CN" altLang="en-US" sz="2800" b="1" dirty="0"/>
              <a:t>学生心理特征</a:t>
            </a:r>
          </a:p>
        </p:txBody>
      </p:sp>
      <p:sp>
        <p:nvSpPr>
          <p:cNvPr id="59" name="文本框 58">
            <a:extLst>
              <a:ext uri="{FF2B5EF4-FFF2-40B4-BE49-F238E27FC236}">
                <a16:creationId xmlns:a16="http://schemas.microsoft.com/office/drawing/2014/main" id="{FA49BA17-846B-4B3F-A24B-6E5DF8AF3AD5}"/>
              </a:ext>
            </a:extLst>
          </p:cNvPr>
          <p:cNvSpPr txBox="1"/>
          <p:nvPr/>
        </p:nvSpPr>
        <p:spPr>
          <a:xfrm>
            <a:off x="4178052" y="5079928"/>
            <a:ext cx="3057247" cy="523220"/>
          </a:xfrm>
          <a:prstGeom prst="rect">
            <a:avLst/>
          </a:prstGeom>
          <a:noFill/>
        </p:spPr>
        <p:txBody>
          <a:bodyPr wrap="none" rtlCol="0">
            <a:spAutoFit/>
          </a:bodyPr>
          <a:lstStyle/>
          <a:p>
            <a:r>
              <a:rPr lang="zh-CN" altLang="en-US" sz="2800" b="1" dirty="0"/>
              <a:t>会计学科课程资源</a:t>
            </a:r>
          </a:p>
        </p:txBody>
      </p:sp>
    </p:spTree>
    <p:extLst>
      <p:ext uri="{BB962C8B-B14F-4D97-AF65-F5344CB8AC3E}">
        <p14:creationId xmlns:p14="http://schemas.microsoft.com/office/powerpoint/2010/main" val="3532096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sp>
        <p:nvSpPr>
          <p:cNvPr id="3" name="矩形: 折角 2">
            <a:extLst>
              <a:ext uri="{FF2B5EF4-FFF2-40B4-BE49-F238E27FC236}">
                <a16:creationId xmlns:a16="http://schemas.microsoft.com/office/drawing/2014/main" id="{233F8EEA-291B-46DF-B4DB-4177B3BDE5F6}"/>
              </a:ext>
            </a:extLst>
          </p:cNvPr>
          <p:cNvSpPr/>
          <p:nvPr/>
        </p:nvSpPr>
        <p:spPr>
          <a:xfrm>
            <a:off x="713074" y="3047657"/>
            <a:ext cx="2160910" cy="1552624"/>
          </a:xfrm>
          <a:prstGeom prst="foldedCorner">
            <a:avLst/>
          </a:prstGeom>
          <a:solidFill>
            <a:srgbClr val="F5B64A"/>
          </a:solidFill>
          <a:ln>
            <a:noFill/>
          </a:ln>
          <a:effectLst>
            <a:glow rad="63500">
              <a:schemeClr val="accent5">
                <a:satMod val="175000"/>
                <a:alpha val="40000"/>
              </a:schemeClr>
            </a:glow>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800" dirty="0">
                <a:solidFill>
                  <a:schemeClr val="tx1"/>
                </a:solidFill>
              </a:rPr>
              <a:t>凭什么评价？</a:t>
            </a:r>
            <a:endParaRPr lang="en-US" altLang="zh-CN" sz="2800" dirty="0">
              <a:solidFill>
                <a:schemeClr val="tx1"/>
              </a:solidFill>
            </a:endParaRPr>
          </a:p>
          <a:p>
            <a:pPr algn="ctr">
              <a:lnSpc>
                <a:spcPct val="150000"/>
              </a:lnSpc>
            </a:pPr>
            <a:r>
              <a:rPr lang="zh-CN" altLang="en-US" sz="3200" b="1" dirty="0">
                <a:solidFill>
                  <a:schemeClr val="tx1"/>
                </a:solidFill>
              </a:rPr>
              <a:t>标准</a:t>
            </a:r>
          </a:p>
        </p:txBody>
      </p:sp>
      <p:pic>
        <p:nvPicPr>
          <p:cNvPr id="5" name="图片 4">
            <a:extLst>
              <a:ext uri="{FF2B5EF4-FFF2-40B4-BE49-F238E27FC236}">
                <a16:creationId xmlns:a16="http://schemas.microsoft.com/office/drawing/2014/main" id="{170CE625-5E61-4800-AA3D-B7ABB72CA5B0}"/>
              </a:ext>
            </a:extLst>
          </p:cNvPr>
          <p:cNvPicPr>
            <a:picLocks noChangeAspect="1"/>
          </p:cNvPicPr>
          <p:nvPr/>
        </p:nvPicPr>
        <p:blipFill>
          <a:blip r:embed="rId3"/>
          <a:stretch>
            <a:fillRect/>
          </a:stretch>
        </p:blipFill>
        <p:spPr>
          <a:xfrm>
            <a:off x="9388762" y="370735"/>
            <a:ext cx="2433483" cy="2433483"/>
          </a:xfrm>
          <a:prstGeom prst="rect">
            <a:avLst/>
          </a:prstGeom>
        </p:spPr>
      </p:pic>
      <p:sp>
        <p:nvSpPr>
          <p:cNvPr id="4" name="文本框 3">
            <a:extLst>
              <a:ext uri="{FF2B5EF4-FFF2-40B4-BE49-F238E27FC236}">
                <a16:creationId xmlns:a16="http://schemas.microsoft.com/office/drawing/2014/main" id="{34AE715C-9EE0-46B3-AEBC-F22C1640B5E5}"/>
              </a:ext>
            </a:extLst>
          </p:cNvPr>
          <p:cNvSpPr txBox="1"/>
          <p:nvPr/>
        </p:nvSpPr>
        <p:spPr>
          <a:xfrm>
            <a:off x="4113881" y="1818706"/>
            <a:ext cx="3057247" cy="523220"/>
          </a:xfrm>
          <a:prstGeom prst="rect">
            <a:avLst/>
          </a:prstGeom>
          <a:noFill/>
        </p:spPr>
        <p:txBody>
          <a:bodyPr wrap="none" rtlCol="0">
            <a:spAutoFit/>
          </a:bodyPr>
          <a:lstStyle/>
          <a:p>
            <a:r>
              <a:rPr lang="zh-CN" altLang="en-US" sz="2800" b="1" dirty="0"/>
              <a:t>会计学科</a:t>
            </a:r>
            <a:r>
              <a:rPr lang="zh-CN" altLang="en-US" sz="2800" b="1" dirty="0">
                <a:solidFill>
                  <a:srgbClr val="C00000"/>
                </a:solidFill>
              </a:rPr>
              <a:t>课程标准</a:t>
            </a:r>
          </a:p>
        </p:txBody>
      </p:sp>
      <p:sp>
        <p:nvSpPr>
          <p:cNvPr id="7" name="文本框 6">
            <a:extLst>
              <a:ext uri="{FF2B5EF4-FFF2-40B4-BE49-F238E27FC236}">
                <a16:creationId xmlns:a16="http://schemas.microsoft.com/office/drawing/2014/main" id="{6486DC43-6BC3-43B9-8936-D30C162A8F89}"/>
              </a:ext>
            </a:extLst>
          </p:cNvPr>
          <p:cNvSpPr txBox="1"/>
          <p:nvPr/>
        </p:nvSpPr>
        <p:spPr>
          <a:xfrm>
            <a:off x="4029906" y="2804218"/>
            <a:ext cx="4801314" cy="1695336"/>
          </a:xfrm>
          <a:prstGeom prst="rect">
            <a:avLst/>
          </a:prstGeom>
          <a:noFill/>
        </p:spPr>
        <p:txBody>
          <a:bodyPr wrap="none" rtlCol="0">
            <a:spAutoFit/>
          </a:bodyPr>
          <a:lstStyle/>
          <a:p>
            <a:pPr>
              <a:lnSpc>
                <a:spcPct val="150000"/>
              </a:lnSpc>
            </a:pPr>
            <a:r>
              <a:rPr lang="zh-CN" altLang="en-US" sz="2400" dirty="0"/>
              <a:t>根据课程标准的</a:t>
            </a:r>
            <a:r>
              <a:rPr lang="zh-CN" altLang="en-US" sz="2400" b="1" dirty="0"/>
              <a:t>基本理念</a:t>
            </a:r>
            <a:r>
              <a:rPr lang="zh-CN" altLang="en-US" sz="2400" dirty="0"/>
              <a:t>分析教材</a:t>
            </a:r>
            <a:endParaRPr lang="en-US" altLang="zh-CN" sz="2400" dirty="0"/>
          </a:p>
          <a:p>
            <a:pPr>
              <a:lnSpc>
                <a:spcPct val="150000"/>
              </a:lnSpc>
            </a:pPr>
            <a:r>
              <a:rPr lang="zh-CN" altLang="en-US" sz="2400" dirty="0"/>
              <a:t>依据核心素养和</a:t>
            </a:r>
            <a:r>
              <a:rPr lang="zh-CN" altLang="en-US" sz="2400" b="1" dirty="0"/>
              <a:t>课程目标</a:t>
            </a:r>
            <a:r>
              <a:rPr lang="zh-CN" altLang="en-US" sz="2400" dirty="0"/>
              <a:t>评判教材</a:t>
            </a:r>
            <a:endParaRPr lang="en-US" altLang="zh-CN" sz="2400" dirty="0"/>
          </a:p>
          <a:p>
            <a:pPr>
              <a:lnSpc>
                <a:spcPct val="150000"/>
              </a:lnSpc>
            </a:pPr>
            <a:r>
              <a:rPr lang="zh-CN" altLang="en-US" sz="2400" dirty="0"/>
              <a:t>根据</a:t>
            </a:r>
            <a:r>
              <a:rPr lang="zh-CN" altLang="en-US" sz="2400" b="1" dirty="0"/>
              <a:t>内容标准</a:t>
            </a:r>
            <a:r>
              <a:rPr lang="zh-CN" altLang="en-US" sz="2400" dirty="0"/>
              <a:t>分析教材</a:t>
            </a:r>
          </a:p>
        </p:txBody>
      </p:sp>
    </p:spTree>
    <p:extLst>
      <p:ext uri="{BB962C8B-B14F-4D97-AF65-F5344CB8AC3E}">
        <p14:creationId xmlns:p14="http://schemas.microsoft.com/office/powerpoint/2010/main" val="9924979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sp>
        <p:nvSpPr>
          <p:cNvPr id="3" name="矩形: 折角 2">
            <a:extLst>
              <a:ext uri="{FF2B5EF4-FFF2-40B4-BE49-F238E27FC236}">
                <a16:creationId xmlns:a16="http://schemas.microsoft.com/office/drawing/2014/main" id="{233F8EEA-291B-46DF-B4DB-4177B3BDE5F6}"/>
              </a:ext>
            </a:extLst>
          </p:cNvPr>
          <p:cNvSpPr/>
          <p:nvPr/>
        </p:nvSpPr>
        <p:spPr>
          <a:xfrm>
            <a:off x="713074" y="3047657"/>
            <a:ext cx="2160910" cy="1552624"/>
          </a:xfrm>
          <a:prstGeom prst="foldedCorner">
            <a:avLst/>
          </a:prstGeom>
          <a:solidFill>
            <a:srgbClr val="F5B64A"/>
          </a:solidFill>
          <a:ln>
            <a:noFill/>
          </a:ln>
          <a:effectLst>
            <a:glow rad="63500">
              <a:schemeClr val="accent5">
                <a:satMod val="175000"/>
                <a:alpha val="40000"/>
              </a:schemeClr>
            </a:glow>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800" dirty="0">
                <a:solidFill>
                  <a:schemeClr val="tx1"/>
                </a:solidFill>
              </a:rPr>
              <a:t>凭什么评价？</a:t>
            </a:r>
            <a:endParaRPr lang="en-US" altLang="zh-CN" sz="2800" dirty="0">
              <a:solidFill>
                <a:schemeClr val="tx1"/>
              </a:solidFill>
            </a:endParaRPr>
          </a:p>
          <a:p>
            <a:pPr algn="ctr">
              <a:lnSpc>
                <a:spcPct val="150000"/>
              </a:lnSpc>
            </a:pPr>
            <a:r>
              <a:rPr lang="zh-CN" altLang="en-US" sz="3200" b="1" dirty="0">
                <a:solidFill>
                  <a:schemeClr val="tx1"/>
                </a:solidFill>
              </a:rPr>
              <a:t>标准</a:t>
            </a:r>
          </a:p>
        </p:txBody>
      </p:sp>
      <p:pic>
        <p:nvPicPr>
          <p:cNvPr id="5" name="图片 4">
            <a:extLst>
              <a:ext uri="{FF2B5EF4-FFF2-40B4-BE49-F238E27FC236}">
                <a16:creationId xmlns:a16="http://schemas.microsoft.com/office/drawing/2014/main" id="{170CE625-5E61-4800-AA3D-B7ABB72CA5B0}"/>
              </a:ext>
            </a:extLst>
          </p:cNvPr>
          <p:cNvPicPr>
            <a:picLocks noChangeAspect="1"/>
          </p:cNvPicPr>
          <p:nvPr/>
        </p:nvPicPr>
        <p:blipFill>
          <a:blip r:embed="rId3"/>
          <a:stretch>
            <a:fillRect/>
          </a:stretch>
        </p:blipFill>
        <p:spPr>
          <a:xfrm>
            <a:off x="9388762" y="370735"/>
            <a:ext cx="2433483" cy="2433483"/>
          </a:xfrm>
          <a:prstGeom prst="rect">
            <a:avLst/>
          </a:prstGeom>
        </p:spPr>
      </p:pic>
      <p:sp>
        <p:nvSpPr>
          <p:cNvPr id="4" name="文本框 3">
            <a:extLst>
              <a:ext uri="{FF2B5EF4-FFF2-40B4-BE49-F238E27FC236}">
                <a16:creationId xmlns:a16="http://schemas.microsoft.com/office/drawing/2014/main" id="{34AE715C-9EE0-46B3-AEBC-F22C1640B5E5}"/>
              </a:ext>
            </a:extLst>
          </p:cNvPr>
          <p:cNvSpPr txBox="1"/>
          <p:nvPr/>
        </p:nvSpPr>
        <p:spPr>
          <a:xfrm>
            <a:off x="4113881" y="1818706"/>
            <a:ext cx="2339102" cy="523220"/>
          </a:xfrm>
          <a:prstGeom prst="rect">
            <a:avLst/>
          </a:prstGeom>
          <a:noFill/>
        </p:spPr>
        <p:txBody>
          <a:bodyPr wrap="none" rtlCol="0">
            <a:spAutoFit/>
          </a:bodyPr>
          <a:lstStyle/>
          <a:p>
            <a:r>
              <a:rPr lang="zh-CN" altLang="en-US" sz="2800" b="1" dirty="0"/>
              <a:t>会计学科</a:t>
            </a:r>
            <a:r>
              <a:rPr lang="zh-CN" altLang="en-US" sz="2800" b="1" dirty="0">
                <a:solidFill>
                  <a:srgbClr val="C00000"/>
                </a:solidFill>
              </a:rPr>
              <a:t>特点</a:t>
            </a:r>
          </a:p>
        </p:txBody>
      </p:sp>
      <p:sp>
        <p:nvSpPr>
          <p:cNvPr id="2" name="弦形 1">
            <a:extLst>
              <a:ext uri="{FF2B5EF4-FFF2-40B4-BE49-F238E27FC236}">
                <a16:creationId xmlns:a16="http://schemas.microsoft.com/office/drawing/2014/main" id="{9120FE4B-177B-454B-9C58-1057EAE203E8}"/>
              </a:ext>
            </a:extLst>
          </p:cNvPr>
          <p:cNvSpPr/>
          <p:nvPr/>
        </p:nvSpPr>
        <p:spPr>
          <a:xfrm>
            <a:off x="4113881" y="2804218"/>
            <a:ext cx="1695882" cy="1207945"/>
          </a:xfrm>
          <a:prstGeom prst="chord">
            <a:avLst/>
          </a:prstGeom>
          <a:solidFill>
            <a:srgbClr val="99CCF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楷体" panose="02010609060101010101" pitchFamily="49" charset="-122"/>
                <a:ea typeface="楷体" panose="02010609060101010101" pitchFamily="49" charset="-122"/>
              </a:rPr>
              <a:t>实用</a:t>
            </a:r>
            <a:endParaRPr lang="en-US" altLang="zh-CN" sz="2400" dirty="0">
              <a:solidFill>
                <a:schemeClr val="tx1"/>
              </a:solidFill>
              <a:latin typeface="楷体" panose="02010609060101010101" pitchFamily="49" charset="-122"/>
              <a:ea typeface="楷体" panose="02010609060101010101" pitchFamily="49" charset="-122"/>
            </a:endParaRPr>
          </a:p>
          <a:p>
            <a:pPr algn="ctr"/>
            <a:r>
              <a:rPr lang="zh-CN" altLang="en-US" sz="2400" dirty="0">
                <a:solidFill>
                  <a:schemeClr val="tx1"/>
                </a:solidFill>
                <a:latin typeface="楷体" panose="02010609060101010101" pitchFamily="49" charset="-122"/>
                <a:ea typeface="楷体" panose="02010609060101010101" pitchFamily="49" charset="-122"/>
              </a:rPr>
              <a:t>性强</a:t>
            </a:r>
          </a:p>
        </p:txBody>
      </p:sp>
      <p:sp>
        <p:nvSpPr>
          <p:cNvPr id="53" name="弦形 52">
            <a:extLst>
              <a:ext uri="{FF2B5EF4-FFF2-40B4-BE49-F238E27FC236}">
                <a16:creationId xmlns:a16="http://schemas.microsoft.com/office/drawing/2014/main" id="{11DE0DE2-1836-4922-8286-BA1698911EA8}"/>
              </a:ext>
            </a:extLst>
          </p:cNvPr>
          <p:cNvSpPr/>
          <p:nvPr/>
        </p:nvSpPr>
        <p:spPr>
          <a:xfrm>
            <a:off x="6096000" y="2804217"/>
            <a:ext cx="1695882" cy="1207945"/>
          </a:xfrm>
          <a:prstGeom prst="chord">
            <a:avLst/>
          </a:prstGeom>
          <a:solidFill>
            <a:srgbClr val="99CCF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a:solidFill>
                  <a:schemeClr val="tx1"/>
                </a:solidFill>
                <a:latin typeface="楷体" panose="02010609060101010101" pitchFamily="49" charset="-122"/>
                <a:ea typeface="楷体" panose="02010609060101010101" pitchFamily="49" charset="-122"/>
              </a:rPr>
              <a:t>规范</a:t>
            </a:r>
            <a:endParaRPr lang="en-US" altLang="zh-CN" sz="2400" dirty="0">
              <a:solidFill>
                <a:schemeClr val="tx1"/>
              </a:solidFill>
              <a:latin typeface="楷体" panose="02010609060101010101" pitchFamily="49" charset="-122"/>
              <a:ea typeface="楷体" panose="02010609060101010101" pitchFamily="49" charset="-122"/>
            </a:endParaRPr>
          </a:p>
          <a:p>
            <a:pPr algn="ctr"/>
            <a:r>
              <a:rPr lang="zh-CN" altLang="en-US" sz="2400" dirty="0">
                <a:solidFill>
                  <a:schemeClr val="tx1"/>
                </a:solidFill>
                <a:latin typeface="楷体" panose="02010609060101010101" pitchFamily="49" charset="-122"/>
                <a:ea typeface="楷体" panose="02010609060101010101" pitchFamily="49" charset="-122"/>
              </a:rPr>
              <a:t>性强</a:t>
            </a:r>
          </a:p>
        </p:txBody>
      </p:sp>
      <p:sp>
        <p:nvSpPr>
          <p:cNvPr id="54" name="弦形 53">
            <a:extLst>
              <a:ext uri="{FF2B5EF4-FFF2-40B4-BE49-F238E27FC236}">
                <a16:creationId xmlns:a16="http://schemas.microsoft.com/office/drawing/2014/main" id="{FB8E94E7-353E-431E-A329-01554AEAC08F}"/>
              </a:ext>
            </a:extLst>
          </p:cNvPr>
          <p:cNvSpPr/>
          <p:nvPr/>
        </p:nvSpPr>
        <p:spPr>
          <a:xfrm>
            <a:off x="4113881" y="4356210"/>
            <a:ext cx="1695882" cy="1207945"/>
          </a:xfrm>
          <a:prstGeom prst="chord">
            <a:avLst/>
          </a:prstGeom>
          <a:solidFill>
            <a:srgbClr val="99CCF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楷体" panose="02010609060101010101" pitchFamily="49" charset="-122"/>
                <a:ea typeface="楷体" panose="02010609060101010101" pitchFamily="49" charset="-122"/>
              </a:rPr>
              <a:t>独立性</a:t>
            </a:r>
          </a:p>
        </p:txBody>
      </p:sp>
      <p:sp>
        <p:nvSpPr>
          <p:cNvPr id="55" name="弦形 54">
            <a:extLst>
              <a:ext uri="{FF2B5EF4-FFF2-40B4-BE49-F238E27FC236}">
                <a16:creationId xmlns:a16="http://schemas.microsoft.com/office/drawing/2014/main" id="{5C5D4677-35FC-4CFA-B428-3A61C8780105}"/>
              </a:ext>
            </a:extLst>
          </p:cNvPr>
          <p:cNvSpPr/>
          <p:nvPr/>
        </p:nvSpPr>
        <p:spPr>
          <a:xfrm>
            <a:off x="6201719" y="4356210"/>
            <a:ext cx="1695882" cy="1207945"/>
          </a:xfrm>
          <a:prstGeom prst="chord">
            <a:avLst/>
          </a:prstGeom>
          <a:solidFill>
            <a:srgbClr val="99CCF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楷体" panose="02010609060101010101" pitchFamily="49" charset="-122"/>
                <a:ea typeface="楷体" panose="02010609060101010101" pitchFamily="49" charset="-122"/>
              </a:rPr>
              <a:t>系统化</a:t>
            </a:r>
          </a:p>
        </p:txBody>
      </p:sp>
      <p:sp>
        <p:nvSpPr>
          <p:cNvPr id="57" name="弦形 56">
            <a:extLst>
              <a:ext uri="{FF2B5EF4-FFF2-40B4-BE49-F238E27FC236}">
                <a16:creationId xmlns:a16="http://schemas.microsoft.com/office/drawing/2014/main" id="{80DA2AE2-32A9-4192-9D75-056D25E8E306}"/>
              </a:ext>
            </a:extLst>
          </p:cNvPr>
          <p:cNvSpPr/>
          <p:nvPr/>
        </p:nvSpPr>
        <p:spPr>
          <a:xfrm>
            <a:off x="8183838" y="3449810"/>
            <a:ext cx="1695882" cy="1207945"/>
          </a:xfrm>
          <a:prstGeom prst="chord">
            <a:avLst/>
          </a:prstGeom>
          <a:solidFill>
            <a:srgbClr val="99CCF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楷体" panose="02010609060101010101" pitchFamily="49" charset="-122"/>
                <a:ea typeface="楷体" panose="02010609060101010101" pitchFamily="49" charset="-122"/>
              </a:rPr>
              <a:t>准确</a:t>
            </a:r>
            <a:endParaRPr lang="en-US" altLang="zh-CN" sz="2400" dirty="0">
              <a:solidFill>
                <a:schemeClr val="tx1"/>
              </a:solidFill>
              <a:latin typeface="楷体" panose="02010609060101010101" pitchFamily="49" charset="-122"/>
              <a:ea typeface="楷体" panose="02010609060101010101" pitchFamily="49" charset="-122"/>
            </a:endParaRPr>
          </a:p>
          <a:p>
            <a:pPr algn="ctr"/>
            <a:r>
              <a:rPr lang="zh-CN" altLang="en-US" sz="2400" dirty="0">
                <a:solidFill>
                  <a:schemeClr val="tx1"/>
                </a:solidFill>
                <a:latin typeface="楷体" panose="02010609060101010101" pitchFamily="49" charset="-122"/>
                <a:ea typeface="楷体" panose="02010609060101010101" pitchFamily="49" charset="-122"/>
              </a:rPr>
              <a:t>性高</a:t>
            </a:r>
          </a:p>
        </p:txBody>
      </p:sp>
    </p:spTree>
    <p:extLst>
      <p:ext uri="{BB962C8B-B14F-4D97-AF65-F5344CB8AC3E}">
        <p14:creationId xmlns:p14="http://schemas.microsoft.com/office/powerpoint/2010/main" val="529862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sp>
        <p:nvSpPr>
          <p:cNvPr id="3" name="矩形: 折角 2">
            <a:extLst>
              <a:ext uri="{FF2B5EF4-FFF2-40B4-BE49-F238E27FC236}">
                <a16:creationId xmlns:a16="http://schemas.microsoft.com/office/drawing/2014/main" id="{233F8EEA-291B-46DF-B4DB-4177B3BDE5F6}"/>
              </a:ext>
            </a:extLst>
          </p:cNvPr>
          <p:cNvSpPr/>
          <p:nvPr/>
        </p:nvSpPr>
        <p:spPr>
          <a:xfrm>
            <a:off x="713074" y="3047657"/>
            <a:ext cx="2160910" cy="1552624"/>
          </a:xfrm>
          <a:prstGeom prst="foldedCorner">
            <a:avLst/>
          </a:prstGeom>
          <a:solidFill>
            <a:srgbClr val="F5B64A"/>
          </a:solidFill>
          <a:ln>
            <a:noFill/>
          </a:ln>
          <a:effectLst>
            <a:glow rad="63500">
              <a:schemeClr val="accent5">
                <a:satMod val="175000"/>
                <a:alpha val="40000"/>
              </a:schemeClr>
            </a:glow>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800" dirty="0">
                <a:solidFill>
                  <a:schemeClr val="tx1"/>
                </a:solidFill>
              </a:rPr>
              <a:t>凭什么评价？</a:t>
            </a:r>
            <a:endParaRPr lang="en-US" altLang="zh-CN" sz="2800" dirty="0">
              <a:solidFill>
                <a:schemeClr val="tx1"/>
              </a:solidFill>
            </a:endParaRPr>
          </a:p>
          <a:p>
            <a:pPr algn="ctr">
              <a:lnSpc>
                <a:spcPct val="150000"/>
              </a:lnSpc>
            </a:pPr>
            <a:r>
              <a:rPr lang="zh-CN" altLang="en-US" sz="3200" b="1" dirty="0">
                <a:solidFill>
                  <a:schemeClr val="tx1"/>
                </a:solidFill>
              </a:rPr>
              <a:t>标准</a:t>
            </a:r>
          </a:p>
        </p:txBody>
      </p:sp>
      <p:sp>
        <p:nvSpPr>
          <p:cNvPr id="4" name="文本框 3">
            <a:extLst>
              <a:ext uri="{FF2B5EF4-FFF2-40B4-BE49-F238E27FC236}">
                <a16:creationId xmlns:a16="http://schemas.microsoft.com/office/drawing/2014/main" id="{34AE715C-9EE0-46B3-AEBC-F22C1640B5E5}"/>
              </a:ext>
            </a:extLst>
          </p:cNvPr>
          <p:cNvSpPr txBox="1"/>
          <p:nvPr/>
        </p:nvSpPr>
        <p:spPr>
          <a:xfrm>
            <a:off x="4113881" y="1818706"/>
            <a:ext cx="2339102" cy="523220"/>
          </a:xfrm>
          <a:prstGeom prst="rect">
            <a:avLst/>
          </a:prstGeom>
          <a:noFill/>
        </p:spPr>
        <p:txBody>
          <a:bodyPr wrap="none" rtlCol="0">
            <a:spAutoFit/>
          </a:bodyPr>
          <a:lstStyle/>
          <a:p>
            <a:r>
              <a:rPr lang="zh-CN" altLang="en-US" sz="2800" b="1" dirty="0"/>
              <a:t>学生心理特征</a:t>
            </a:r>
            <a:endParaRPr lang="zh-CN" altLang="en-US" sz="2800" b="1" dirty="0">
              <a:solidFill>
                <a:srgbClr val="FF0000"/>
              </a:solidFill>
            </a:endParaRPr>
          </a:p>
        </p:txBody>
      </p:sp>
      <p:sp>
        <p:nvSpPr>
          <p:cNvPr id="58" name="文本框 57">
            <a:extLst>
              <a:ext uri="{FF2B5EF4-FFF2-40B4-BE49-F238E27FC236}">
                <a16:creationId xmlns:a16="http://schemas.microsoft.com/office/drawing/2014/main" id="{BB8ABC19-C542-4270-B1A6-76C75E27A4BB}"/>
              </a:ext>
            </a:extLst>
          </p:cNvPr>
          <p:cNvSpPr txBox="1"/>
          <p:nvPr/>
        </p:nvSpPr>
        <p:spPr>
          <a:xfrm>
            <a:off x="4037822" y="2804218"/>
            <a:ext cx="6097554" cy="461665"/>
          </a:xfrm>
          <a:prstGeom prst="rect">
            <a:avLst/>
          </a:prstGeom>
          <a:noFill/>
        </p:spPr>
        <p:txBody>
          <a:bodyPr wrap="square">
            <a:spAutoFit/>
          </a:bodyPr>
          <a:lstStyle/>
          <a:p>
            <a:r>
              <a:rPr lang="zh-CN" altLang="en-US" sz="2400" dirty="0">
                <a:latin typeface="楷体" panose="02010609060101010101" pitchFamily="49" charset="-122"/>
                <a:ea typeface="楷体" panose="02010609060101010101" pitchFamily="49" charset="-122"/>
              </a:rPr>
              <a:t>缺乏理想，对前途没有规划</a:t>
            </a:r>
          </a:p>
        </p:txBody>
      </p:sp>
      <p:sp>
        <p:nvSpPr>
          <p:cNvPr id="59" name="文本框 58">
            <a:extLst>
              <a:ext uri="{FF2B5EF4-FFF2-40B4-BE49-F238E27FC236}">
                <a16:creationId xmlns:a16="http://schemas.microsoft.com/office/drawing/2014/main" id="{B388FFCA-9F29-4088-9562-23196078693E}"/>
              </a:ext>
            </a:extLst>
          </p:cNvPr>
          <p:cNvSpPr txBox="1"/>
          <p:nvPr/>
        </p:nvSpPr>
        <p:spPr>
          <a:xfrm>
            <a:off x="5381372" y="3416573"/>
            <a:ext cx="6097554" cy="461665"/>
          </a:xfrm>
          <a:prstGeom prst="rect">
            <a:avLst/>
          </a:prstGeom>
          <a:noFill/>
        </p:spPr>
        <p:txBody>
          <a:bodyPr wrap="square">
            <a:spAutoFit/>
          </a:bodyPr>
          <a:lstStyle/>
          <a:p>
            <a:r>
              <a:rPr lang="zh-CN" altLang="en-US" sz="2400" dirty="0">
                <a:latin typeface="楷体" panose="02010609060101010101" pitchFamily="49" charset="-122"/>
                <a:ea typeface="楷体" panose="02010609060101010101" pitchFamily="49" charset="-122"/>
              </a:rPr>
              <a:t>自我意识强，自律能力弱</a:t>
            </a:r>
          </a:p>
        </p:txBody>
      </p:sp>
      <p:sp>
        <p:nvSpPr>
          <p:cNvPr id="60" name="文本框 59">
            <a:extLst>
              <a:ext uri="{FF2B5EF4-FFF2-40B4-BE49-F238E27FC236}">
                <a16:creationId xmlns:a16="http://schemas.microsoft.com/office/drawing/2014/main" id="{77420457-EE76-4DB0-9919-9C5D29107562}"/>
              </a:ext>
            </a:extLst>
          </p:cNvPr>
          <p:cNvSpPr txBox="1"/>
          <p:nvPr/>
        </p:nvSpPr>
        <p:spPr>
          <a:xfrm>
            <a:off x="4113881" y="4121411"/>
            <a:ext cx="6097554" cy="461665"/>
          </a:xfrm>
          <a:prstGeom prst="rect">
            <a:avLst/>
          </a:prstGeom>
          <a:noFill/>
        </p:spPr>
        <p:txBody>
          <a:bodyPr wrap="square">
            <a:spAutoFit/>
          </a:bodyPr>
          <a:lstStyle/>
          <a:p>
            <a:r>
              <a:rPr lang="zh-CN" altLang="en-US" sz="2400" dirty="0">
                <a:latin typeface="楷体" panose="02010609060101010101" pitchFamily="49" charset="-122"/>
                <a:ea typeface="楷体" panose="02010609060101010101" pitchFamily="49" charset="-122"/>
              </a:rPr>
              <a:t>自信心不足，自卑感较强</a:t>
            </a:r>
          </a:p>
        </p:txBody>
      </p:sp>
      <p:sp>
        <p:nvSpPr>
          <p:cNvPr id="61" name="文本框 60">
            <a:extLst>
              <a:ext uri="{FF2B5EF4-FFF2-40B4-BE49-F238E27FC236}">
                <a16:creationId xmlns:a16="http://schemas.microsoft.com/office/drawing/2014/main" id="{88734143-2ECA-4CB0-89C6-5A33EB7A212F}"/>
              </a:ext>
            </a:extLst>
          </p:cNvPr>
          <p:cNvSpPr txBox="1"/>
          <p:nvPr/>
        </p:nvSpPr>
        <p:spPr>
          <a:xfrm>
            <a:off x="5283432" y="4826249"/>
            <a:ext cx="6097554" cy="461665"/>
          </a:xfrm>
          <a:prstGeom prst="rect">
            <a:avLst/>
          </a:prstGeom>
          <a:noFill/>
        </p:spPr>
        <p:txBody>
          <a:bodyPr wrap="square">
            <a:spAutoFit/>
          </a:bodyPr>
          <a:lstStyle/>
          <a:p>
            <a:r>
              <a:rPr lang="zh-CN" altLang="en-US" sz="2400" dirty="0">
                <a:latin typeface="楷体" panose="02010609060101010101" pitchFamily="49" charset="-122"/>
                <a:ea typeface="楷体" panose="02010609060101010101" pitchFamily="49" charset="-122"/>
              </a:rPr>
              <a:t>学习动机不足，缺乏学习兴趣</a:t>
            </a:r>
          </a:p>
        </p:txBody>
      </p:sp>
      <p:sp>
        <p:nvSpPr>
          <p:cNvPr id="62" name="文本框 61">
            <a:extLst>
              <a:ext uri="{FF2B5EF4-FFF2-40B4-BE49-F238E27FC236}">
                <a16:creationId xmlns:a16="http://schemas.microsoft.com/office/drawing/2014/main" id="{9367BCED-D30E-405A-8782-F10F1797F7A1}"/>
              </a:ext>
            </a:extLst>
          </p:cNvPr>
          <p:cNvSpPr txBox="1"/>
          <p:nvPr/>
        </p:nvSpPr>
        <p:spPr>
          <a:xfrm>
            <a:off x="4113881" y="5438604"/>
            <a:ext cx="6097554" cy="461665"/>
          </a:xfrm>
          <a:prstGeom prst="rect">
            <a:avLst/>
          </a:prstGeom>
          <a:noFill/>
        </p:spPr>
        <p:txBody>
          <a:bodyPr wrap="square">
            <a:spAutoFit/>
          </a:bodyPr>
          <a:lstStyle/>
          <a:p>
            <a:r>
              <a:rPr lang="zh-CN" altLang="en-US" sz="2400" dirty="0">
                <a:latin typeface="楷体" panose="02010609060101010101" pitchFamily="49" charset="-122"/>
                <a:ea typeface="楷体" panose="02010609060101010101" pitchFamily="49" charset="-122"/>
              </a:rPr>
              <a:t>社交能力不足，缺乏团队合作意识</a:t>
            </a:r>
          </a:p>
        </p:txBody>
      </p:sp>
      <p:sp>
        <p:nvSpPr>
          <p:cNvPr id="63" name="文本框 62">
            <a:extLst>
              <a:ext uri="{FF2B5EF4-FFF2-40B4-BE49-F238E27FC236}">
                <a16:creationId xmlns:a16="http://schemas.microsoft.com/office/drawing/2014/main" id="{DC317D0A-4BBD-4EBC-9036-03AE03FD7D0A}"/>
              </a:ext>
            </a:extLst>
          </p:cNvPr>
          <p:cNvSpPr txBox="1"/>
          <p:nvPr/>
        </p:nvSpPr>
        <p:spPr>
          <a:xfrm>
            <a:off x="9219423" y="3447351"/>
            <a:ext cx="6097554" cy="400110"/>
          </a:xfrm>
          <a:prstGeom prst="rect">
            <a:avLst/>
          </a:prstGeom>
          <a:noFill/>
        </p:spPr>
        <p:txBody>
          <a:bodyPr wrap="square">
            <a:spAutoFit/>
          </a:bodyPr>
          <a:lstStyle/>
          <a:p>
            <a:r>
              <a:rPr lang="zh-CN" altLang="en-US" sz="2000" dirty="0"/>
              <a:t>强烈的独立意识</a:t>
            </a:r>
          </a:p>
        </p:txBody>
      </p:sp>
      <p:sp>
        <p:nvSpPr>
          <p:cNvPr id="64" name="文本框 63">
            <a:extLst>
              <a:ext uri="{FF2B5EF4-FFF2-40B4-BE49-F238E27FC236}">
                <a16:creationId xmlns:a16="http://schemas.microsoft.com/office/drawing/2014/main" id="{3947BB7E-DCE1-41D9-9A89-B643A1EB8109}"/>
              </a:ext>
            </a:extLst>
          </p:cNvPr>
          <p:cNvSpPr txBox="1"/>
          <p:nvPr/>
        </p:nvSpPr>
        <p:spPr>
          <a:xfrm>
            <a:off x="9696450" y="4872415"/>
            <a:ext cx="7658100" cy="400110"/>
          </a:xfrm>
          <a:prstGeom prst="rect">
            <a:avLst/>
          </a:prstGeom>
          <a:noFill/>
        </p:spPr>
        <p:txBody>
          <a:bodyPr wrap="square">
            <a:spAutoFit/>
          </a:bodyPr>
          <a:lstStyle/>
          <a:p>
            <a:r>
              <a:rPr lang="zh-CN" altLang="en-US" sz="2000"/>
              <a:t>积极的学习态度</a:t>
            </a:r>
            <a:endParaRPr lang="zh-CN" altLang="en-US" sz="2000" dirty="0"/>
          </a:p>
        </p:txBody>
      </p:sp>
      <p:sp>
        <p:nvSpPr>
          <p:cNvPr id="65" name="文本框 64">
            <a:extLst>
              <a:ext uri="{FF2B5EF4-FFF2-40B4-BE49-F238E27FC236}">
                <a16:creationId xmlns:a16="http://schemas.microsoft.com/office/drawing/2014/main" id="{C059CE07-BCA4-4A89-A22A-F184A7D057AD}"/>
              </a:ext>
            </a:extLst>
          </p:cNvPr>
          <p:cNvSpPr txBox="1"/>
          <p:nvPr/>
        </p:nvSpPr>
        <p:spPr>
          <a:xfrm>
            <a:off x="8062913" y="4190660"/>
            <a:ext cx="8677274" cy="400110"/>
          </a:xfrm>
          <a:prstGeom prst="rect">
            <a:avLst/>
          </a:prstGeom>
          <a:noFill/>
        </p:spPr>
        <p:txBody>
          <a:bodyPr wrap="square">
            <a:spAutoFit/>
          </a:bodyPr>
          <a:lstStyle/>
          <a:p>
            <a:r>
              <a:rPr lang="zh-CN" altLang="en-US" sz="2000" dirty="0"/>
              <a:t>实践操作能力</a:t>
            </a:r>
          </a:p>
        </p:txBody>
      </p:sp>
      <p:sp>
        <p:nvSpPr>
          <p:cNvPr id="66" name="文本框 65">
            <a:extLst>
              <a:ext uri="{FF2B5EF4-FFF2-40B4-BE49-F238E27FC236}">
                <a16:creationId xmlns:a16="http://schemas.microsoft.com/office/drawing/2014/main" id="{89FAA35B-354C-4EF3-9730-F6BABEFBC8B0}"/>
              </a:ext>
            </a:extLst>
          </p:cNvPr>
          <p:cNvSpPr txBox="1"/>
          <p:nvPr/>
        </p:nvSpPr>
        <p:spPr>
          <a:xfrm>
            <a:off x="8430149" y="2862991"/>
            <a:ext cx="8677274" cy="400110"/>
          </a:xfrm>
          <a:prstGeom prst="rect">
            <a:avLst/>
          </a:prstGeom>
          <a:noFill/>
        </p:spPr>
        <p:txBody>
          <a:bodyPr wrap="square">
            <a:spAutoFit/>
          </a:bodyPr>
          <a:lstStyle/>
          <a:p>
            <a:r>
              <a:rPr lang="zh-CN" altLang="en-US" sz="2000" dirty="0"/>
              <a:t>自我认知</a:t>
            </a:r>
          </a:p>
        </p:txBody>
      </p:sp>
      <p:sp>
        <p:nvSpPr>
          <p:cNvPr id="68" name="文本框 67">
            <a:extLst>
              <a:ext uri="{FF2B5EF4-FFF2-40B4-BE49-F238E27FC236}">
                <a16:creationId xmlns:a16="http://schemas.microsoft.com/office/drawing/2014/main" id="{3A5ED7BE-156F-43E9-A85A-68A8A58A7D00}"/>
              </a:ext>
            </a:extLst>
          </p:cNvPr>
          <p:cNvSpPr txBox="1"/>
          <p:nvPr/>
        </p:nvSpPr>
        <p:spPr>
          <a:xfrm>
            <a:off x="9219423" y="5500159"/>
            <a:ext cx="2634103" cy="400110"/>
          </a:xfrm>
          <a:prstGeom prst="rect">
            <a:avLst/>
          </a:prstGeom>
          <a:solidFill>
            <a:schemeClr val="bg1"/>
          </a:solidFill>
        </p:spPr>
        <p:txBody>
          <a:bodyPr wrap="square">
            <a:spAutoFit/>
          </a:bodyPr>
          <a:lstStyle/>
          <a:p>
            <a:r>
              <a:rPr lang="zh-CN" altLang="en-US" sz="2000" dirty="0"/>
              <a:t>承受压力的能力</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9471182" y="231861"/>
            <a:ext cx="2433483" cy="2433483"/>
          </a:xfrm>
          <a:prstGeom prst="rect">
            <a:avLst/>
          </a:prstGeom>
        </p:spPr>
      </p:pic>
      <p:sp>
        <p:nvSpPr>
          <p:cNvPr id="18" name="文本框 17">
            <a:extLst>
              <a:ext uri="{FF2B5EF4-FFF2-40B4-BE49-F238E27FC236}">
                <a16:creationId xmlns:a16="http://schemas.microsoft.com/office/drawing/2014/main" id="{37246D94-75D9-4A5C-97F1-88D6B1D8959F}"/>
              </a:ext>
            </a:extLst>
          </p:cNvPr>
          <p:cNvSpPr txBox="1"/>
          <p:nvPr/>
        </p:nvSpPr>
        <p:spPr>
          <a:xfrm>
            <a:off x="3238501" y="3412873"/>
            <a:ext cx="171450" cy="830997"/>
          </a:xfrm>
          <a:prstGeom prst="rect">
            <a:avLst/>
          </a:prstGeom>
          <a:noFill/>
        </p:spPr>
        <p:txBody>
          <a:bodyPr wrap="square" rtlCol="0">
            <a:spAutoFit/>
          </a:bodyPr>
          <a:lstStyle/>
          <a:p>
            <a:r>
              <a:rPr lang="zh-CN" altLang="en-US" sz="2400" b="1" dirty="0">
                <a:effectLst>
                  <a:outerShdw blurRad="38100" dist="38100" dir="2700000" algn="tl">
                    <a:srgbClr val="000000">
                      <a:alpha val="43137"/>
                    </a:srgbClr>
                  </a:outerShdw>
                </a:effectLst>
              </a:rPr>
              <a:t>中职</a:t>
            </a:r>
          </a:p>
        </p:txBody>
      </p:sp>
    </p:spTree>
    <p:extLst>
      <p:ext uri="{BB962C8B-B14F-4D97-AF65-F5344CB8AC3E}">
        <p14:creationId xmlns:p14="http://schemas.microsoft.com/office/powerpoint/2010/main" val="41511675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sp>
        <p:nvSpPr>
          <p:cNvPr id="3" name="矩形: 折角 2">
            <a:extLst>
              <a:ext uri="{FF2B5EF4-FFF2-40B4-BE49-F238E27FC236}">
                <a16:creationId xmlns:a16="http://schemas.microsoft.com/office/drawing/2014/main" id="{233F8EEA-291B-46DF-B4DB-4177B3BDE5F6}"/>
              </a:ext>
            </a:extLst>
          </p:cNvPr>
          <p:cNvSpPr/>
          <p:nvPr/>
        </p:nvSpPr>
        <p:spPr>
          <a:xfrm>
            <a:off x="713074" y="3047657"/>
            <a:ext cx="2160910" cy="1552624"/>
          </a:xfrm>
          <a:prstGeom prst="foldedCorner">
            <a:avLst/>
          </a:prstGeom>
          <a:solidFill>
            <a:srgbClr val="F5B64A"/>
          </a:solidFill>
          <a:ln>
            <a:noFill/>
          </a:ln>
          <a:effectLst>
            <a:glow rad="63500">
              <a:schemeClr val="accent5">
                <a:satMod val="175000"/>
                <a:alpha val="40000"/>
              </a:schemeClr>
            </a:glow>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800" dirty="0">
                <a:solidFill>
                  <a:schemeClr val="tx1"/>
                </a:solidFill>
              </a:rPr>
              <a:t>凭什么评价？</a:t>
            </a:r>
            <a:endParaRPr lang="en-US" altLang="zh-CN" sz="2800" dirty="0">
              <a:solidFill>
                <a:schemeClr val="tx1"/>
              </a:solidFill>
            </a:endParaRPr>
          </a:p>
          <a:p>
            <a:pPr algn="ctr">
              <a:lnSpc>
                <a:spcPct val="150000"/>
              </a:lnSpc>
            </a:pPr>
            <a:r>
              <a:rPr lang="zh-CN" altLang="en-US" sz="3200" b="1" dirty="0">
                <a:solidFill>
                  <a:schemeClr val="tx1"/>
                </a:solidFill>
              </a:rPr>
              <a:t>标准</a:t>
            </a:r>
          </a:p>
        </p:txBody>
      </p:sp>
      <p:sp>
        <p:nvSpPr>
          <p:cNvPr id="4" name="文本框 3">
            <a:extLst>
              <a:ext uri="{FF2B5EF4-FFF2-40B4-BE49-F238E27FC236}">
                <a16:creationId xmlns:a16="http://schemas.microsoft.com/office/drawing/2014/main" id="{34AE715C-9EE0-46B3-AEBC-F22C1640B5E5}"/>
              </a:ext>
            </a:extLst>
          </p:cNvPr>
          <p:cNvSpPr txBox="1"/>
          <p:nvPr/>
        </p:nvSpPr>
        <p:spPr>
          <a:xfrm>
            <a:off x="4113881" y="1818706"/>
            <a:ext cx="3057247" cy="523220"/>
          </a:xfrm>
          <a:prstGeom prst="rect">
            <a:avLst/>
          </a:prstGeom>
          <a:noFill/>
        </p:spPr>
        <p:txBody>
          <a:bodyPr wrap="none" rtlCol="0">
            <a:spAutoFit/>
          </a:bodyPr>
          <a:lstStyle/>
          <a:p>
            <a:r>
              <a:rPr lang="zh-CN" altLang="en-US" sz="2800" b="1" dirty="0"/>
              <a:t>会计学科课程资源</a:t>
            </a:r>
            <a:endParaRPr lang="zh-CN" altLang="en-US" sz="2800" b="1" dirty="0">
              <a:solidFill>
                <a:srgbClr val="FF0000"/>
              </a:solidFill>
            </a:endParaRP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9471182" y="231861"/>
            <a:ext cx="2433483" cy="2433483"/>
          </a:xfrm>
          <a:prstGeom prst="rect">
            <a:avLst/>
          </a:prstGeom>
        </p:spPr>
      </p:pic>
      <p:sp>
        <p:nvSpPr>
          <p:cNvPr id="2" name="文本框 1">
            <a:extLst>
              <a:ext uri="{FF2B5EF4-FFF2-40B4-BE49-F238E27FC236}">
                <a16:creationId xmlns:a16="http://schemas.microsoft.com/office/drawing/2014/main" id="{0B5DFF5F-1C90-4A8A-A95E-0F1524316C78}"/>
              </a:ext>
            </a:extLst>
          </p:cNvPr>
          <p:cNvSpPr txBox="1"/>
          <p:nvPr/>
        </p:nvSpPr>
        <p:spPr>
          <a:xfrm>
            <a:off x="4001029" y="2665344"/>
            <a:ext cx="6340197" cy="2677656"/>
          </a:xfrm>
          <a:prstGeom prst="rect">
            <a:avLst/>
          </a:prstGeom>
          <a:noFill/>
        </p:spPr>
        <p:txBody>
          <a:bodyPr wrap="none" rtlCol="0">
            <a:spAutoFit/>
          </a:bodyPr>
          <a:lstStyle/>
          <a:p>
            <a:r>
              <a:rPr lang="zh-CN" altLang="en-US" sz="2400" dirty="0">
                <a:latin typeface="楷体" panose="02010609060101010101" pitchFamily="49" charset="-122"/>
                <a:ea typeface="楷体" panose="02010609060101010101" pitchFamily="49" charset="-122"/>
              </a:rPr>
              <a:t>有没有衍生课程资源？</a:t>
            </a:r>
            <a:endParaRPr lang="en-US" altLang="zh-CN" sz="2400" dirty="0">
              <a:latin typeface="楷体" panose="02010609060101010101" pitchFamily="49" charset="-122"/>
              <a:ea typeface="楷体" panose="02010609060101010101" pitchFamily="49" charset="-122"/>
            </a:endParaRPr>
          </a:p>
          <a:p>
            <a:endParaRPr lang="en-US" altLang="zh-CN" sz="2400" dirty="0">
              <a:latin typeface="楷体" panose="02010609060101010101" pitchFamily="49" charset="-122"/>
              <a:ea typeface="楷体" panose="02010609060101010101" pitchFamily="49" charset="-122"/>
            </a:endParaRPr>
          </a:p>
          <a:p>
            <a:r>
              <a:rPr lang="zh-CN" altLang="en-US" sz="2400" dirty="0">
                <a:latin typeface="楷体" panose="02010609060101010101" pitchFamily="49" charset="-122"/>
                <a:ea typeface="楷体" panose="02010609060101010101" pitchFamily="49" charset="-122"/>
              </a:rPr>
              <a:t>能否和已有实验室配套使用？</a:t>
            </a:r>
            <a:endParaRPr lang="en-US" altLang="zh-CN" sz="2400" dirty="0">
              <a:latin typeface="楷体" panose="02010609060101010101" pitchFamily="49" charset="-122"/>
              <a:ea typeface="楷体" panose="02010609060101010101" pitchFamily="49" charset="-122"/>
            </a:endParaRPr>
          </a:p>
          <a:p>
            <a:endParaRPr lang="en-US" altLang="zh-CN" sz="2400" dirty="0">
              <a:latin typeface="楷体" panose="02010609060101010101" pitchFamily="49" charset="-122"/>
              <a:ea typeface="楷体" panose="02010609060101010101" pitchFamily="49" charset="-122"/>
            </a:endParaRPr>
          </a:p>
          <a:p>
            <a:r>
              <a:rPr lang="zh-CN" altLang="en-US" sz="2400" dirty="0">
                <a:latin typeface="楷体" panose="02010609060101010101" pitchFamily="49" charset="-122"/>
                <a:ea typeface="楷体" panose="02010609060101010101" pitchFamily="49" charset="-122"/>
              </a:rPr>
              <a:t>有没有对应练习题、案例集？</a:t>
            </a:r>
            <a:endParaRPr lang="en-US" altLang="zh-CN" sz="2400" dirty="0">
              <a:latin typeface="楷体" panose="02010609060101010101" pitchFamily="49" charset="-122"/>
              <a:ea typeface="楷体" panose="02010609060101010101" pitchFamily="49" charset="-122"/>
            </a:endParaRPr>
          </a:p>
          <a:p>
            <a:endParaRPr lang="en-US" altLang="zh-CN" sz="2400" dirty="0">
              <a:latin typeface="楷体" panose="02010609060101010101" pitchFamily="49" charset="-122"/>
              <a:ea typeface="楷体" panose="02010609060101010101" pitchFamily="49" charset="-122"/>
            </a:endParaRPr>
          </a:p>
          <a:p>
            <a:r>
              <a:rPr lang="zh-CN" altLang="en-US" sz="2400" dirty="0">
                <a:latin typeface="楷体" panose="02010609060101010101" pitchFamily="49" charset="-122"/>
                <a:ea typeface="楷体" panose="02010609060101010101" pitchFamily="49" charset="-122"/>
              </a:rPr>
              <a:t>能否据此开发课程资源，例如进行案例讨论？</a:t>
            </a:r>
          </a:p>
        </p:txBody>
      </p:sp>
    </p:spTree>
    <p:extLst>
      <p:ext uri="{BB962C8B-B14F-4D97-AF65-F5344CB8AC3E}">
        <p14:creationId xmlns:p14="http://schemas.microsoft.com/office/powerpoint/2010/main" val="20627143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9471182" y="231861"/>
            <a:ext cx="2433483" cy="2433483"/>
          </a:xfrm>
          <a:prstGeom prst="rect">
            <a:avLst/>
          </a:prstGeom>
        </p:spPr>
      </p:pic>
      <p:sp>
        <p:nvSpPr>
          <p:cNvPr id="53" name="矩形: 折角 52">
            <a:extLst>
              <a:ext uri="{FF2B5EF4-FFF2-40B4-BE49-F238E27FC236}">
                <a16:creationId xmlns:a16="http://schemas.microsoft.com/office/drawing/2014/main" id="{A11935B0-D350-4FF0-A5B2-1C994161C3AC}"/>
              </a:ext>
            </a:extLst>
          </p:cNvPr>
          <p:cNvSpPr/>
          <p:nvPr/>
        </p:nvSpPr>
        <p:spPr>
          <a:xfrm>
            <a:off x="978928" y="2940066"/>
            <a:ext cx="2160910" cy="1552624"/>
          </a:xfrm>
          <a:prstGeom prst="foldedCorner">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800" dirty="0">
                <a:solidFill>
                  <a:schemeClr val="tx1"/>
                </a:solidFill>
              </a:rPr>
              <a:t>怎么评价？</a:t>
            </a:r>
            <a:endParaRPr lang="en-US" altLang="zh-CN" sz="2800" dirty="0">
              <a:solidFill>
                <a:schemeClr val="tx1"/>
              </a:solidFill>
            </a:endParaRPr>
          </a:p>
          <a:p>
            <a:pPr algn="ctr">
              <a:lnSpc>
                <a:spcPct val="150000"/>
              </a:lnSpc>
            </a:pPr>
            <a:r>
              <a:rPr lang="zh-CN" altLang="en-US" sz="3200" b="1" dirty="0">
                <a:solidFill>
                  <a:schemeClr val="tx1"/>
                </a:solidFill>
              </a:rPr>
              <a:t>方法</a:t>
            </a:r>
          </a:p>
        </p:txBody>
      </p:sp>
      <p:sp>
        <p:nvSpPr>
          <p:cNvPr id="54" name="文本框 53">
            <a:extLst>
              <a:ext uri="{FF2B5EF4-FFF2-40B4-BE49-F238E27FC236}">
                <a16:creationId xmlns:a16="http://schemas.microsoft.com/office/drawing/2014/main" id="{5F5D1823-8B7E-425B-A0F1-844559240E80}"/>
              </a:ext>
            </a:extLst>
          </p:cNvPr>
          <p:cNvSpPr txBox="1"/>
          <p:nvPr/>
        </p:nvSpPr>
        <p:spPr>
          <a:xfrm>
            <a:off x="4152647" y="1781713"/>
            <a:ext cx="3218537" cy="3869329"/>
          </a:xfrm>
          <a:prstGeom prst="rect">
            <a:avLst/>
          </a:prstGeom>
          <a:noFill/>
        </p:spPr>
        <p:txBody>
          <a:bodyPr wrap="square">
            <a:spAutoFit/>
          </a:bodyPr>
          <a:lstStyle/>
          <a:p>
            <a:pPr marL="457200" indent="-457200">
              <a:lnSpc>
                <a:spcPct val="150000"/>
              </a:lnSpc>
              <a:buFont typeface="Wingdings" panose="05000000000000000000" pitchFamily="2" charset="2"/>
              <a:buChar char="p"/>
            </a:pPr>
            <a:r>
              <a:rPr lang="zh-CN" altLang="en-US" sz="2800" dirty="0">
                <a:latin typeface="楷体" panose="02010609060101010101" pitchFamily="49" charset="-122"/>
                <a:ea typeface="楷体" panose="02010609060101010101" pitchFamily="49" charset="-122"/>
              </a:rPr>
              <a:t>专家判断法。</a:t>
            </a:r>
          </a:p>
          <a:p>
            <a:pPr marL="457200" indent="-457200">
              <a:lnSpc>
                <a:spcPct val="150000"/>
              </a:lnSpc>
              <a:buFont typeface="Wingdings" panose="05000000000000000000" pitchFamily="2" charset="2"/>
              <a:buChar char="p"/>
            </a:pPr>
            <a:r>
              <a:rPr lang="zh-CN" altLang="en-US" sz="2800" dirty="0">
                <a:latin typeface="楷体" panose="02010609060101010101" pitchFamily="49" charset="-122"/>
                <a:ea typeface="楷体" panose="02010609060101010101" pitchFamily="49" charset="-122"/>
              </a:rPr>
              <a:t>课堂观察法。</a:t>
            </a:r>
          </a:p>
          <a:p>
            <a:pPr marL="457200" indent="-457200">
              <a:lnSpc>
                <a:spcPct val="150000"/>
              </a:lnSpc>
              <a:buFont typeface="Wingdings" panose="05000000000000000000" pitchFamily="2" charset="2"/>
              <a:buChar char="p"/>
            </a:pPr>
            <a:r>
              <a:rPr lang="zh-CN" altLang="en-US" sz="2800" dirty="0">
                <a:latin typeface="楷体" panose="02010609060101010101" pitchFamily="49" charset="-122"/>
                <a:ea typeface="楷体" panose="02010609060101010101" pitchFamily="49" charset="-122"/>
              </a:rPr>
              <a:t>实验法。</a:t>
            </a:r>
          </a:p>
          <a:p>
            <a:pPr marL="457200" indent="-457200">
              <a:lnSpc>
                <a:spcPct val="150000"/>
              </a:lnSpc>
              <a:buFont typeface="Wingdings" panose="05000000000000000000" pitchFamily="2" charset="2"/>
              <a:buChar char="p"/>
            </a:pPr>
            <a:r>
              <a:rPr lang="zh-CN" altLang="en-US" sz="2800" dirty="0">
                <a:latin typeface="楷体" panose="02010609060101010101" pitchFamily="49" charset="-122"/>
                <a:ea typeface="楷体" panose="02010609060101010101" pitchFamily="49" charset="-122"/>
              </a:rPr>
              <a:t>调查问卷法。</a:t>
            </a:r>
          </a:p>
          <a:p>
            <a:pPr marL="457200" indent="-457200">
              <a:lnSpc>
                <a:spcPct val="150000"/>
              </a:lnSpc>
              <a:buFont typeface="Wingdings" panose="05000000000000000000" pitchFamily="2" charset="2"/>
              <a:buChar char="p"/>
            </a:pPr>
            <a:r>
              <a:rPr lang="zh-CN" altLang="en-US" sz="2800" dirty="0">
                <a:latin typeface="楷体" panose="02010609060101010101" pitchFamily="49" charset="-122"/>
                <a:ea typeface="楷体" panose="02010609060101010101" pitchFamily="49" charset="-122"/>
              </a:rPr>
              <a:t>定量分析法。</a:t>
            </a:r>
          </a:p>
          <a:p>
            <a:pPr marL="457200" indent="-457200">
              <a:lnSpc>
                <a:spcPct val="150000"/>
              </a:lnSpc>
              <a:buFont typeface="Wingdings" panose="05000000000000000000" pitchFamily="2" charset="2"/>
              <a:buChar char="p"/>
            </a:pPr>
            <a:r>
              <a:rPr lang="zh-CN" altLang="en-US" sz="2800" dirty="0">
                <a:latin typeface="楷体" panose="02010609060101010101" pitchFamily="49" charset="-122"/>
                <a:ea typeface="楷体" panose="02010609060101010101" pitchFamily="49" charset="-122"/>
              </a:rPr>
              <a:t>综合分析法。</a:t>
            </a:r>
          </a:p>
        </p:txBody>
      </p:sp>
    </p:spTree>
    <p:extLst>
      <p:ext uri="{BB962C8B-B14F-4D97-AF65-F5344CB8AC3E}">
        <p14:creationId xmlns:p14="http://schemas.microsoft.com/office/powerpoint/2010/main" val="28432601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841240" y="2330233"/>
            <a:ext cx="9591869" cy="2031325"/>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实例讨论</a:t>
            </a:r>
            <a:r>
              <a:rPr lang="en-US" altLang="zh-CN" sz="2800" b="1" dirty="0">
                <a:latin typeface="黑体" panose="02010609060101010101" pitchFamily="49" charset="-122"/>
                <a:ea typeface="黑体" panose="02010609060101010101" pitchFamily="49" charset="-122"/>
              </a:rPr>
              <a:t>】</a:t>
            </a:r>
          </a:p>
          <a:p>
            <a:pPr>
              <a:lnSpc>
                <a:spcPct val="150000"/>
              </a:lnSpc>
            </a:pPr>
            <a:r>
              <a:rPr lang="en-US" altLang="zh-CN" sz="2800" b="1" dirty="0">
                <a:latin typeface="黑体" panose="02010609060101010101" pitchFamily="49" charset="-122"/>
                <a:ea typeface="黑体" panose="02010609060101010101" pitchFamily="49" charset="-122"/>
              </a:rPr>
              <a:t>      </a:t>
            </a:r>
            <a:r>
              <a:rPr lang="zh-CN" altLang="en-US" sz="2800" dirty="0">
                <a:latin typeface="黑体" panose="02010609060101010101" pitchFamily="49" charset="-122"/>
                <a:ea typeface="黑体" panose="02010609060101010101" pitchFamily="49" charset="-122"/>
              </a:rPr>
              <a:t>阅读</a:t>
            </a:r>
            <a:r>
              <a:rPr lang="en-US" altLang="zh-CN" sz="2800" dirty="0">
                <a:latin typeface="黑体" panose="02010609060101010101" pitchFamily="49" charset="-122"/>
                <a:ea typeface="黑体" panose="02010609060101010101" pitchFamily="49" charset="-122"/>
              </a:rPr>
              <a:t>《</a:t>
            </a:r>
            <a:r>
              <a:rPr lang="zh-CN" altLang="en-US" sz="2800" dirty="0">
                <a:latin typeface="黑体" panose="02010609060101010101" pitchFamily="49" charset="-122"/>
                <a:ea typeface="黑体" panose="02010609060101010101" pitchFamily="49" charset="-122"/>
              </a:rPr>
              <a:t>基础会计</a:t>
            </a:r>
            <a:r>
              <a:rPr lang="en-US" altLang="zh-CN" sz="2800" dirty="0">
                <a:latin typeface="黑体" panose="02010609060101010101" pitchFamily="49" charset="-122"/>
                <a:ea typeface="黑体" panose="02010609060101010101" pitchFamily="49" charset="-122"/>
              </a:rPr>
              <a:t>》</a:t>
            </a:r>
            <a:r>
              <a:rPr lang="zh-CN" altLang="en-US" sz="2800" dirty="0">
                <a:latin typeface="黑体" panose="02010609060101010101" pitchFamily="49" charset="-122"/>
                <a:ea typeface="黑体" panose="02010609060101010101" pitchFamily="49" charset="-122"/>
              </a:rPr>
              <a:t>教材选章，评价该教材，建议分点评价。</a:t>
            </a:r>
            <a:endParaRPr lang="en-US" altLang="zh-CN" sz="2800" dirty="0">
              <a:latin typeface="黑体" panose="02010609060101010101" pitchFamily="49" charset="-122"/>
              <a:ea typeface="黑体" panose="02010609060101010101" pitchFamily="49" charset="-122"/>
            </a:endParaRPr>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307909725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流程图: 数据 59">
            <a:extLst>
              <a:ext uri="{FF2B5EF4-FFF2-40B4-BE49-F238E27FC236}">
                <a16:creationId xmlns:a16="http://schemas.microsoft.com/office/drawing/2014/main" id="{A18F5756-05DC-45A3-AE17-EBF7711DEAFC}"/>
              </a:ext>
            </a:extLst>
          </p:cNvPr>
          <p:cNvSpPr/>
          <p:nvPr/>
        </p:nvSpPr>
        <p:spPr>
          <a:xfrm>
            <a:off x="6552438" y="2195696"/>
            <a:ext cx="1972826" cy="900322"/>
          </a:xfrm>
          <a:prstGeom prst="flowChartInputOutpu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59" name="流程图: 数据 58">
            <a:extLst>
              <a:ext uri="{FF2B5EF4-FFF2-40B4-BE49-F238E27FC236}">
                <a16:creationId xmlns:a16="http://schemas.microsoft.com/office/drawing/2014/main" id="{D1BABFD9-7118-4374-A0E8-C70D510E96DE}"/>
              </a:ext>
            </a:extLst>
          </p:cNvPr>
          <p:cNvSpPr/>
          <p:nvPr/>
        </p:nvSpPr>
        <p:spPr>
          <a:xfrm>
            <a:off x="3600348" y="2172434"/>
            <a:ext cx="1972826" cy="900322"/>
          </a:xfrm>
          <a:prstGeom prst="flowChartInputOutpu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9471182" y="231861"/>
            <a:ext cx="2433483" cy="2433483"/>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现状</a:t>
            </a:r>
          </a:p>
        </p:txBody>
      </p:sp>
      <p:sp>
        <p:nvSpPr>
          <p:cNvPr id="57" name="流程图: 数据 56">
            <a:extLst>
              <a:ext uri="{FF2B5EF4-FFF2-40B4-BE49-F238E27FC236}">
                <a16:creationId xmlns:a16="http://schemas.microsoft.com/office/drawing/2014/main" id="{2E67344F-F5A7-46C7-85BF-82C81A1DE543}"/>
              </a:ext>
            </a:extLst>
          </p:cNvPr>
          <p:cNvSpPr/>
          <p:nvPr/>
        </p:nvSpPr>
        <p:spPr>
          <a:xfrm>
            <a:off x="3983534" y="1945512"/>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问题</a:t>
            </a:r>
          </a:p>
        </p:txBody>
      </p:sp>
      <p:sp>
        <p:nvSpPr>
          <p:cNvPr id="58" name="流程图: 数据 57">
            <a:extLst>
              <a:ext uri="{FF2B5EF4-FFF2-40B4-BE49-F238E27FC236}">
                <a16:creationId xmlns:a16="http://schemas.microsoft.com/office/drawing/2014/main" id="{5289FC83-83FD-4944-A9DF-D8724BBE46D5}"/>
              </a:ext>
            </a:extLst>
          </p:cNvPr>
          <p:cNvSpPr/>
          <p:nvPr/>
        </p:nvSpPr>
        <p:spPr>
          <a:xfrm>
            <a:off x="6915670" y="1945512"/>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建议</a:t>
            </a:r>
          </a:p>
        </p:txBody>
      </p:sp>
      <p:sp>
        <p:nvSpPr>
          <p:cNvPr id="2" name="文本框 1">
            <a:extLst>
              <a:ext uri="{FF2B5EF4-FFF2-40B4-BE49-F238E27FC236}">
                <a16:creationId xmlns:a16="http://schemas.microsoft.com/office/drawing/2014/main" id="{FC0F37D6-ECEC-4553-923D-1B9C2284B76D}"/>
              </a:ext>
            </a:extLst>
          </p:cNvPr>
          <p:cNvSpPr txBox="1"/>
          <p:nvPr/>
        </p:nvSpPr>
        <p:spPr>
          <a:xfrm>
            <a:off x="1279390" y="3781334"/>
            <a:ext cx="8802410" cy="461665"/>
          </a:xfrm>
          <a:prstGeom prst="rect">
            <a:avLst/>
          </a:prstGeom>
          <a:noFill/>
        </p:spPr>
        <p:txBody>
          <a:bodyPr wrap="non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中职财会专业课使用的教材分析及改革策略研究</a:t>
            </a:r>
            <a:r>
              <a:rPr lang="en-US" altLang="zh-CN" sz="2400" dirty="0"/>
              <a:t>》</a:t>
            </a:r>
            <a:endParaRPr lang="zh-CN" altLang="en-US" sz="2400" dirty="0"/>
          </a:p>
        </p:txBody>
      </p:sp>
    </p:spTree>
    <p:extLst>
      <p:ext uri="{BB962C8B-B14F-4D97-AF65-F5344CB8AC3E}">
        <p14:creationId xmlns:p14="http://schemas.microsoft.com/office/powerpoint/2010/main" val="29361024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7" grpId="0" animBg="1"/>
      <p:bldP spid="58"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A07FF4BC-3CCD-9777-EDAA-83BF46A15C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0755" y="664882"/>
            <a:ext cx="4582160" cy="4582160"/>
          </a:xfrm>
          <a:prstGeom prst="rect">
            <a:avLst/>
          </a:prstGeom>
        </p:spPr>
      </p:pic>
      <p:pic>
        <p:nvPicPr>
          <p:cNvPr id="6" name="图片 5" descr="文本&#10;&#10;中度可信度描述已自动生成">
            <a:extLst>
              <a:ext uri="{FF2B5EF4-FFF2-40B4-BE49-F238E27FC236}">
                <a16:creationId xmlns:a16="http://schemas.microsoft.com/office/drawing/2014/main" id="{99CE72FD-2C5C-1C87-556C-5F2EA99742D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22440" y="941293"/>
            <a:ext cx="3426697" cy="4057209"/>
          </a:xfrm>
          <a:prstGeom prst="rect">
            <a:avLst/>
          </a:prstGeom>
        </p:spPr>
      </p:pic>
      <p:sp>
        <p:nvSpPr>
          <p:cNvPr id="7" name="文本框 6">
            <a:extLst>
              <a:ext uri="{FF2B5EF4-FFF2-40B4-BE49-F238E27FC236}">
                <a16:creationId xmlns:a16="http://schemas.microsoft.com/office/drawing/2014/main" id="{E706D0DF-78E1-EFF9-1072-A831BB76EA0A}"/>
              </a:ext>
            </a:extLst>
          </p:cNvPr>
          <p:cNvSpPr txBox="1"/>
          <p:nvPr/>
        </p:nvSpPr>
        <p:spPr>
          <a:xfrm>
            <a:off x="5008880" y="5984240"/>
            <a:ext cx="1338828" cy="369332"/>
          </a:xfrm>
          <a:prstGeom prst="rect">
            <a:avLst/>
          </a:prstGeom>
          <a:noFill/>
        </p:spPr>
        <p:txBody>
          <a:bodyPr wrap="none" rtlCol="0">
            <a:spAutoFit/>
          </a:bodyPr>
          <a:lstStyle/>
          <a:p>
            <a:r>
              <a:rPr lang="zh-CN" altLang="en-US" dirty="0"/>
              <a:t>活页式教材</a:t>
            </a:r>
          </a:p>
        </p:txBody>
      </p:sp>
      <p:pic>
        <p:nvPicPr>
          <p:cNvPr id="2" name="图片 1">
            <a:extLst>
              <a:ext uri="{FF2B5EF4-FFF2-40B4-BE49-F238E27FC236}">
                <a16:creationId xmlns:a16="http://schemas.microsoft.com/office/drawing/2014/main" id="{763E5AE5-7ECE-9092-B70E-EBA351F2E040}"/>
              </a:ext>
            </a:extLst>
          </p:cNvPr>
          <p:cNvPicPr>
            <a:picLocks noChangeAspect="1"/>
          </p:cNvPicPr>
          <p:nvPr/>
        </p:nvPicPr>
        <p:blipFill>
          <a:blip r:embed="rId4"/>
          <a:stretch>
            <a:fillRect/>
          </a:stretch>
        </p:blipFill>
        <p:spPr>
          <a:xfrm>
            <a:off x="8297956" y="571500"/>
            <a:ext cx="2857500" cy="2857500"/>
          </a:xfrm>
          <a:prstGeom prst="rect">
            <a:avLst/>
          </a:prstGeom>
        </p:spPr>
      </p:pic>
    </p:spTree>
    <p:extLst>
      <p:ext uri="{BB962C8B-B14F-4D97-AF65-F5344CB8AC3E}">
        <p14:creationId xmlns:p14="http://schemas.microsoft.com/office/powerpoint/2010/main" val="34636125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椭圆 81">
            <a:extLst>
              <a:ext uri="{FF2B5EF4-FFF2-40B4-BE49-F238E27FC236}">
                <a16:creationId xmlns:a16="http://schemas.microsoft.com/office/drawing/2014/main" id="{23F38EB6-198D-4F64-920D-3A5EDBE53AE5}"/>
              </a:ext>
            </a:extLst>
          </p:cNvPr>
          <p:cNvSpPr/>
          <p:nvPr/>
        </p:nvSpPr>
        <p:spPr>
          <a:xfrm rot="6951367">
            <a:off x="1156040" y="1668633"/>
            <a:ext cx="3955932" cy="4334966"/>
          </a:xfrm>
          <a:custGeom>
            <a:avLst/>
            <a:gdLst>
              <a:gd name="connsiteX0" fmla="*/ 0 w 3893248"/>
              <a:gd name="connsiteY0" fmla="*/ 2013043 h 4026086"/>
              <a:gd name="connsiteX1" fmla="*/ 1946624 w 3893248"/>
              <a:gd name="connsiteY1" fmla="*/ 0 h 4026086"/>
              <a:gd name="connsiteX2" fmla="*/ 3893248 w 3893248"/>
              <a:gd name="connsiteY2" fmla="*/ 2013043 h 4026086"/>
              <a:gd name="connsiteX3" fmla="*/ 1946624 w 3893248"/>
              <a:gd name="connsiteY3" fmla="*/ 4026086 h 4026086"/>
              <a:gd name="connsiteX4" fmla="*/ 0 w 3893248"/>
              <a:gd name="connsiteY4" fmla="*/ 2013043 h 4026086"/>
              <a:gd name="connsiteX0" fmla="*/ 22430 w 3947202"/>
              <a:gd name="connsiteY0" fmla="*/ 2129157 h 4142200"/>
              <a:gd name="connsiteX1" fmla="*/ 3115683 w 3947202"/>
              <a:gd name="connsiteY1" fmla="*/ 0 h 4142200"/>
              <a:gd name="connsiteX2" fmla="*/ 3915678 w 3947202"/>
              <a:gd name="connsiteY2" fmla="*/ 2129157 h 4142200"/>
              <a:gd name="connsiteX3" fmla="*/ 1969054 w 3947202"/>
              <a:gd name="connsiteY3" fmla="*/ 4142200 h 4142200"/>
              <a:gd name="connsiteX4" fmla="*/ 22430 w 3947202"/>
              <a:gd name="connsiteY4" fmla="*/ 2129157 h 4142200"/>
              <a:gd name="connsiteX0" fmla="*/ 17445 w 3838121"/>
              <a:gd name="connsiteY0" fmla="*/ 1541296 h 4156227"/>
              <a:gd name="connsiteX1" fmla="*/ 3038126 w 3838121"/>
              <a:gd name="connsiteY1" fmla="*/ 7225 h 4156227"/>
              <a:gd name="connsiteX2" fmla="*/ 3838121 w 3838121"/>
              <a:gd name="connsiteY2" fmla="*/ 2136382 h 4156227"/>
              <a:gd name="connsiteX3" fmla="*/ 1891497 w 3838121"/>
              <a:gd name="connsiteY3" fmla="*/ 4149425 h 4156227"/>
              <a:gd name="connsiteX4" fmla="*/ 17445 w 3838121"/>
              <a:gd name="connsiteY4" fmla="*/ 1541296 h 4156227"/>
              <a:gd name="connsiteX0" fmla="*/ 104836 w 3925512"/>
              <a:gd name="connsiteY0" fmla="*/ 1553520 h 4168451"/>
              <a:gd name="connsiteX1" fmla="*/ 3125517 w 3925512"/>
              <a:gd name="connsiteY1" fmla="*/ 19449 h 4168451"/>
              <a:gd name="connsiteX2" fmla="*/ 3925512 w 3925512"/>
              <a:gd name="connsiteY2" fmla="*/ 2148606 h 4168451"/>
              <a:gd name="connsiteX3" fmla="*/ 1978888 w 3925512"/>
              <a:gd name="connsiteY3" fmla="*/ 4161649 h 4168451"/>
              <a:gd name="connsiteX4" fmla="*/ 104836 w 3925512"/>
              <a:gd name="connsiteY4" fmla="*/ 1553520 h 4168451"/>
              <a:gd name="connsiteX0" fmla="*/ 104729 w 3910891"/>
              <a:gd name="connsiteY0" fmla="*/ 1603021 h 4296469"/>
              <a:gd name="connsiteX1" fmla="*/ 3125410 w 3910891"/>
              <a:gd name="connsiteY1" fmla="*/ 68950 h 4296469"/>
              <a:gd name="connsiteX2" fmla="*/ 3910891 w 3910891"/>
              <a:gd name="connsiteY2" fmla="*/ 3083479 h 4296469"/>
              <a:gd name="connsiteX3" fmla="*/ 1978781 w 3910891"/>
              <a:gd name="connsiteY3" fmla="*/ 4211150 h 4296469"/>
              <a:gd name="connsiteX4" fmla="*/ 104729 w 3910891"/>
              <a:gd name="connsiteY4" fmla="*/ 1603021 h 4296469"/>
              <a:gd name="connsiteX0" fmla="*/ 104729 w 3955932"/>
              <a:gd name="connsiteY0" fmla="*/ 1641518 h 4334966"/>
              <a:gd name="connsiteX1" fmla="*/ 3125410 w 3955932"/>
              <a:gd name="connsiteY1" fmla="*/ 107447 h 4334966"/>
              <a:gd name="connsiteX2" fmla="*/ 3910891 w 3955932"/>
              <a:gd name="connsiteY2" fmla="*/ 3121976 h 4334966"/>
              <a:gd name="connsiteX3" fmla="*/ 1978781 w 3955932"/>
              <a:gd name="connsiteY3" fmla="*/ 4249647 h 4334966"/>
              <a:gd name="connsiteX4" fmla="*/ 104729 w 3955932"/>
              <a:gd name="connsiteY4" fmla="*/ 1641518 h 433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5932" h="4334966">
                <a:moveTo>
                  <a:pt x="104729" y="1641518"/>
                </a:moveTo>
                <a:cubicBezTo>
                  <a:pt x="658691" y="254465"/>
                  <a:pt x="2012079" y="-240896"/>
                  <a:pt x="3125410" y="107447"/>
                </a:cubicBezTo>
                <a:cubicBezTo>
                  <a:pt x="4238741" y="455790"/>
                  <a:pt x="3910891" y="2010203"/>
                  <a:pt x="3910891" y="3121976"/>
                </a:cubicBezTo>
                <a:cubicBezTo>
                  <a:pt x="3910891" y="4233749"/>
                  <a:pt x="2613141" y="4496390"/>
                  <a:pt x="1978781" y="4249647"/>
                </a:cubicBezTo>
                <a:cubicBezTo>
                  <a:pt x="1344421" y="4002904"/>
                  <a:pt x="-449233" y="3028571"/>
                  <a:pt x="104729" y="1641518"/>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a:extLst>
              <a:ext uri="{FF2B5EF4-FFF2-40B4-BE49-F238E27FC236}">
                <a16:creationId xmlns:a16="http://schemas.microsoft.com/office/drawing/2014/main" id="{B5432AB8-AAAF-4743-A64B-F2A16FB13990}"/>
              </a:ext>
            </a:extLst>
          </p:cNvPr>
          <p:cNvGrpSpPr/>
          <p:nvPr/>
        </p:nvGrpSpPr>
        <p:grpSpPr>
          <a:xfrm>
            <a:off x="1545460" y="1333036"/>
            <a:ext cx="3809228" cy="4163956"/>
            <a:chOff x="-134698" y="4908120"/>
            <a:chExt cx="2314007" cy="2529495"/>
          </a:xfrm>
        </p:grpSpPr>
        <p:sp>
          <p:nvSpPr>
            <p:cNvPr id="4" name="任意多边形: 形状 3">
              <a:extLst>
                <a:ext uri="{FF2B5EF4-FFF2-40B4-BE49-F238E27FC236}">
                  <a16:creationId xmlns:a16="http://schemas.microsoft.com/office/drawing/2014/main" id="{5159ED51-7960-464A-A350-1972D7771298}"/>
                </a:ext>
              </a:extLst>
            </p:cNvPr>
            <p:cNvSpPr/>
            <p:nvPr/>
          </p:nvSpPr>
          <p:spPr>
            <a:xfrm>
              <a:off x="1277820" y="6183457"/>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p>
          </p:txBody>
        </p:sp>
        <p:sp>
          <p:nvSpPr>
            <p:cNvPr id="5" name="任意多边形: 形状 4">
              <a:extLst>
                <a:ext uri="{FF2B5EF4-FFF2-40B4-BE49-F238E27FC236}">
                  <a16:creationId xmlns:a16="http://schemas.microsoft.com/office/drawing/2014/main" id="{3DF46903-7FD3-4D1C-9298-829C832DA936}"/>
                </a:ext>
              </a:extLst>
            </p:cNvPr>
            <p:cNvSpPr/>
            <p:nvPr/>
          </p:nvSpPr>
          <p:spPr>
            <a:xfrm>
              <a:off x="638774" y="6183457"/>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p>
          </p:txBody>
        </p:sp>
        <p:sp>
          <p:nvSpPr>
            <p:cNvPr id="6" name="任意多边形: 形状 5">
              <a:extLst>
                <a:ext uri="{FF2B5EF4-FFF2-40B4-BE49-F238E27FC236}">
                  <a16:creationId xmlns:a16="http://schemas.microsoft.com/office/drawing/2014/main" id="{E81B888C-D79B-4DE0-A7E0-61C26B33CD66}"/>
                </a:ext>
              </a:extLst>
            </p:cNvPr>
            <p:cNvSpPr/>
            <p:nvPr/>
          </p:nvSpPr>
          <p:spPr>
            <a:xfrm>
              <a:off x="566299" y="5575974"/>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p>
          </p:txBody>
        </p:sp>
        <p:sp>
          <p:nvSpPr>
            <p:cNvPr id="7" name="任意多边形: 形状 6">
              <a:extLst>
                <a:ext uri="{FF2B5EF4-FFF2-40B4-BE49-F238E27FC236}">
                  <a16:creationId xmlns:a16="http://schemas.microsoft.com/office/drawing/2014/main" id="{137D2FAD-3ED3-4B74-865F-158D857DF258}"/>
                </a:ext>
              </a:extLst>
            </p:cNvPr>
            <p:cNvSpPr/>
            <p:nvPr/>
          </p:nvSpPr>
          <p:spPr>
            <a:xfrm>
              <a:off x="1213544" y="4908120"/>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p>
          </p:txBody>
        </p:sp>
        <p:sp>
          <p:nvSpPr>
            <p:cNvPr id="8" name="任意多边形: 形状 7">
              <a:extLst>
                <a:ext uri="{FF2B5EF4-FFF2-40B4-BE49-F238E27FC236}">
                  <a16:creationId xmlns:a16="http://schemas.microsoft.com/office/drawing/2014/main" id="{082FA4BD-AFE9-4BB3-8C6F-0DD1D3AC2153}"/>
                </a:ext>
              </a:extLst>
            </p:cNvPr>
            <p:cNvSpPr/>
            <p:nvPr/>
          </p:nvSpPr>
          <p:spPr>
            <a:xfrm>
              <a:off x="799452" y="5129217"/>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p>
          </p:txBody>
        </p:sp>
        <p:sp>
          <p:nvSpPr>
            <p:cNvPr id="9" name="任意多边形: 形状 8">
              <a:extLst>
                <a:ext uri="{FF2B5EF4-FFF2-40B4-BE49-F238E27FC236}">
                  <a16:creationId xmlns:a16="http://schemas.microsoft.com/office/drawing/2014/main" id="{E44F132B-5371-4B07-8041-398624C30A2E}"/>
                </a:ext>
              </a:extLst>
            </p:cNvPr>
            <p:cNvSpPr/>
            <p:nvPr/>
          </p:nvSpPr>
          <p:spPr>
            <a:xfrm>
              <a:off x="570228" y="5615000"/>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p>
          </p:txBody>
        </p:sp>
        <p:sp>
          <p:nvSpPr>
            <p:cNvPr id="10" name="任意多边形: 形状 9">
              <a:extLst>
                <a:ext uri="{FF2B5EF4-FFF2-40B4-BE49-F238E27FC236}">
                  <a16:creationId xmlns:a16="http://schemas.microsoft.com/office/drawing/2014/main" id="{86122F3E-E534-4803-9039-E3461449F934}"/>
                </a:ext>
              </a:extLst>
            </p:cNvPr>
            <p:cNvSpPr/>
            <p:nvPr/>
          </p:nvSpPr>
          <p:spPr>
            <a:xfrm>
              <a:off x="718364" y="5366556"/>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p>
          </p:txBody>
        </p:sp>
        <p:sp>
          <p:nvSpPr>
            <p:cNvPr id="11" name="任意多边形: 形状 10">
              <a:extLst>
                <a:ext uri="{FF2B5EF4-FFF2-40B4-BE49-F238E27FC236}">
                  <a16:creationId xmlns:a16="http://schemas.microsoft.com/office/drawing/2014/main" id="{B60EA4C2-9834-4755-8CB2-81CA0E840C3F}"/>
                </a:ext>
              </a:extLst>
            </p:cNvPr>
            <p:cNvSpPr/>
            <p:nvPr/>
          </p:nvSpPr>
          <p:spPr>
            <a:xfrm>
              <a:off x="936515" y="5484012"/>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p>
          </p:txBody>
        </p:sp>
        <p:sp>
          <p:nvSpPr>
            <p:cNvPr id="12" name="任意多边形: 形状 11">
              <a:extLst>
                <a:ext uri="{FF2B5EF4-FFF2-40B4-BE49-F238E27FC236}">
                  <a16:creationId xmlns:a16="http://schemas.microsoft.com/office/drawing/2014/main" id="{56A10691-43EF-43AB-94AD-F2963746A86E}"/>
                </a:ext>
              </a:extLst>
            </p:cNvPr>
            <p:cNvSpPr/>
            <p:nvPr/>
          </p:nvSpPr>
          <p:spPr>
            <a:xfrm>
              <a:off x="946699" y="5484012"/>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p>
          </p:txBody>
        </p:sp>
        <p:sp>
          <p:nvSpPr>
            <p:cNvPr id="13" name="任意多边形: 形状 12">
              <a:extLst>
                <a:ext uri="{FF2B5EF4-FFF2-40B4-BE49-F238E27FC236}">
                  <a16:creationId xmlns:a16="http://schemas.microsoft.com/office/drawing/2014/main" id="{3DF8103D-82E3-4F40-903D-ECDF7251737F}"/>
                </a:ext>
              </a:extLst>
            </p:cNvPr>
            <p:cNvSpPr/>
            <p:nvPr/>
          </p:nvSpPr>
          <p:spPr>
            <a:xfrm>
              <a:off x="802345" y="5371089"/>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p>
          </p:txBody>
        </p:sp>
        <p:sp>
          <p:nvSpPr>
            <p:cNvPr id="14" name="任意多边形: 形状 13">
              <a:extLst>
                <a:ext uri="{FF2B5EF4-FFF2-40B4-BE49-F238E27FC236}">
                  <a16:creationId xmlns:a16="http://schemas.microsoft.com/office/drawing/2014/main" id="{9671DF5F-3283-48A0-A7A8-08419B733AC0}"/>
                </a:ext>
              </a:extLst>
            </p:cNvPr>
            <p:cNvSpPr/>
            <p:nvPr/>
          </p:nvSpPr>
          <p:spPr>
            <a:xfrm>
              <a:off x="1118604" y="5309474"/>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p>
          </p:txBody>
        </p:sp>
        <p:sp>
          <p:nvSpPr>
            <p:cNvPr id="15" name="任意多边形: 形状 14">
              <a:extLst>
                <a:ext uri="{FF2B5EF4-FFF2-40B4-BE49-F238E27FC236}">
                  <a16:creationId xmlns:a16="http://schemas.microsoft.com/office/drawing/2014/main" id="{25FCCAF5-ED28-449D-8FA6-F746B9F4F4AC}"/>
                </a:ext>
              </a:extLst>
            </p:cNvPr>
            <p:cNvSpPr/>
            <p:nvPr/>
          </p:nvSpPr>
          <p:spPr>
            <a:xfrm>
              <a:off x="839517" y="5176764"/>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p>
          </p:txBody>
        </p:sp>
        <p:sp>
          <p:nvSpPr>
            <p:cNvPr id="16" name="任意多边形: 形状 15">
              <a:extLst>
                <a:ext uri="{FF2B5EF4-FFF2-40B4-BE49-F238E27FC236}">
                  <a16:creationId xmlns:a16="http://schemas.microsoft.com/office/drawing/2014/main" id="{65722403-4B8F-406A-846F-7B5492A48294}"/>
                </a:ext>
              </a:extLst>
            </p:cNvPr>
            <p:cNvSpPr/>
            <p:nvPr/>
          </p:nvSpPr>
          <p:spPr>
            <a:xfrm>
              <a:off x="927011" y="5608393"/>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p>
          </p:txBody>
        </p:sp>
        <p:sp>
          <p:nvSpPr>
            <p:cNvPr id="17" name="任意多边形: 形状 16">
              <a:extLst>
                <a:ext uri="{FF2B5EF4-FFF2-40B4-BE49-F238E27FC236}">
                  <a16:creationId xmlns:a16="http://schemas.microsoft.com/office/drawing/2014/main" id="{E61E72A6-4026-4243-B8B4-BE2458737743}"/>
                </a:ext>
              </a:extLst>
            </p:cNvPr>
            <p:cNvSpPr/>
            <p:nvPr/>
          </p:nvSpPr>
          <p:spPr>
            <a:xfrm>
              <a:off x="1007413" y="5608393"/>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p>
          </p:txBody>
        </p:sp>
        <p:sp>
          <p:nvSpPr>
            <p:cNvPr id="18" name="任意多边形: 形状 17">
              <a:extLst>
                <a:ext uri="{FF2B5EF4-FFF2-40B4-BE49-F238E27FC236}">
                  <a16:creationId xmlns:a16="http://schemas.microsoft.com/office/drawing/2014/main" id="{B183629D-4B46-4CD9-B879-506FD8C79887}"/>
                </a:ext>
              </a:extLst>
            </p:cNvPr>
            <p:cNvSpPr/>
            <p:nvPr/>
          </p:nvSpPr>
          <p:spPr>
            <a:xfrm>
              <a:off x="922561" y="5923625"/>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p>
          </p:txBody>
        </p:sp>
        <p:sp>
          <p:nvSpPr>
            <p:cNvPr id="19" name="任意多边形: 形状 18">
              <a:extLst>
                <a:ext uri="{FF2B5EF4-FFF2-40B4-BE49-F238E27FC236}">
                  <a16:creationId xmlns:a16="http://schemas.microsoft.com/office/drawing/2014/main" id="{BF93BD2D-4F1D-43E2-A45A-059BB606C6F9}"/>
                </a:ext>
              </a:extLst>
            </p:cNvPr>
            <p:cNvSpPr/>
            <p:nvPr/>
          </p:nvSpPr>
          <p:spPr>
            <a:xfrm>
              <a:off x="575381" y="5861818"/>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p>
          </p:txBody>
        </p:sp>
        <p:sp>
          <p:nvSpPr>
            <p:cNvPr id="20" name="任意多边形: 形状 19">
              <a:extLst>
                <a:ext uri="{FF2B5EF4-FFF2-40B4-BE49-F238E27FC236}">
                  <a16:creationId xmlns:a16="http://schemas.microsoft.com/office/drawing/2014/main" id="{4D778AF7-4A89-4B95-952D-6768F5354410}"/>
                </a:ext>
              </a:extLst>
            </p:cNvPr>
            <p:cNvSpPr/>
            <p:nvPr/>
          </p:nvSpPr>
          <p:spPr>
            <a:xfrm>
              <a:off x="-45474" y="6045714"/>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p>
          </p:txBody>
        </p:sp>
        <p:sp>
          <p:nvSpPr>
            <p:cNvPr id="21" name="任意多边形: 形状 20">
              <a:extLst>
                <a:ext uri="{FF2B5EF4-FFF2-40B4-BE49-F238E27FC236}">
                  <a16:creationId xmlns:a16="http://schemas.microsoft.com/office/drawing/2014/main" id="{1FBAC75B-EC05-428A-B6C2-98CE1A29A002}"/>
                </a:ext>
              </a:extLst>
            </p:cNvPr>
            <p:cNvSpPr/>
            <p:nvPr/>
          </p:nvSpPr>
          <p:spPr>
            <a:xfrm>
              <a:off x="2042754" y="6045714"/>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p>
          </p:txBody>
        </p:sp>
        <p:sp>
          <p:nvSpPr>
            <p:cNvPr id="22" name="任意多边形: 形状 21">
              <a:extLst>
                <a:ext uri="{FF2B5EF4-FFF2-40B4-BE49-F238E27FC236}">
                  <a16:creationId xmlns:a16="http://schemas.microsoft.com/office/drawing/2014/main" id="{3529FDB2-89DC-47DF-BC4D-4B4FB87BEC4D}"/>
                </a:ext>
              </a:extLst>
            </p:cNvPr>
            <p:cNvSpPr/>
            <p:nvPr/>
          </p:nvSpPr>
          <p:spPr>
            <a:xfrm>
              <a:off x="809583" y="7164654"/>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p>
          </p:txBody>
        </p:sp>
        <p:sp>
          <p:nvSpPr>
            <p:cNvPr id="23" name="任意多边形: 形状 22">
              <a:extLst>
                <a:ext uri="{FF2B5EF4-FFF2-40B4-BE49-F238E27FC236}">
                  <a16:creationId xmlns:a16="http://schemas.microsoft.com/office/drawing/2014/main" id="{0B3F68EA-92A7-44D6-97B3-72DA539BF3E1}"/>
                </a:ext>
              </a:extLst>
            </p:cNvPr>
            <p:cNvSpPr/>
            <p:nvPr/>
          </p:nvSpPr>
          <p:spPr>
            <a:xfrm>
              <a:off x="805642" y="7317276"/>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p>
          </p:txBody>
        </p:sp>
        <p:sp>
          <p:nvSpPr>
            <p:cNvPr id="24" name="任意多边形: 形状 23">
              <a:extLst>
                <a:ext uri="{FF2B5EF4-FFF2-40B4-BE49-F238E27FC236}">
                  <a16:creationId xmlns:a16="http://schemas.microsoft.com/office/drawing/2014/main" id="{69DD8A9B-DAD3-43D1-A04D-445F32010A2D}"/>
                </a:ext>
              </a:extLst>
            </p:cNvPr>
            <p:cNvSpPr/>
            <p:nvPr/>
          </p:nvSpPr>
          <p:spPr>
            <a:xfrm>
              <a:off x="732548" y="6416655"/>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p>
          </p:txBody>
        </p:sp>
        <p:sp>
          <p:nvSpPr>
            <p:cNvPr id="25" name="任意多边形: 形状 24">
              <a:extLst>
                <a:ext uri="{FF2B5EF4-FFF2-40B4-BE49-F238E27FC236}">
                  <a16:creationId xmlns:a16="http://schemas.microsoft.com/office/drawing/2014/main" id="{3E130466-EC5C-443B-9D06-BC8FB51A14C3}"/>
                </a:ext>
              </a:extLst>
            </p:cNvPr>
            <p:cNvSpPr/>
            <p:nvPr/>
          </p:nvSpPr>
          <p:spPr>
            <a:xfrm>
              <a:off x="1005991" y="7164654"/>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id="{70B16982-DB72-4EC9-B708-78288DA84F8B}"/>
                </a:ext>
              </a:extLst>
            </p:cNvPr>
            <p:cNvSpPr/>
            <p:nvPr/>
          </p:nvSpPr>
          <p:spPr>
            <a:xfrm>
              <a:off x="1002930" y="7317276"/>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id="{AB768460-6A04-4C47-AD66-78CC6A7A3426}"/>
                </a:ext>
              </a:extLst>
            </p:cNvPr>
            <p:cNvSpPr/>
            <p:nvPr/>
          </p:nvSpPr>
          <p:spPr>
            <a:xfrm>
              <a:off x="1006346" y="6416655"/>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368E08A2-46A5-4DD6-82B3-2C6887861523}"/>
                </a:ext>
              </a:extLst>
            </p:cNvPr>
            <p:cNvSpPr/>
            <p:nvPr/>
          </p:nvSpPr>
          <p:spPr>
            <a:xfrm>
              <a:off x="-134698" y="5977014"/>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p>
          </p:txBody>
        </p:sp>
        <p:sp>
          <p:nvSpPr>
            <p:cNvPr id="29" name="任意多边形: 形状 28">
              <a:extLst>
                <a:ext uri="{FF2B5EF4-FFF2-40B4-BE49-F238E27FC236}">
                  <a16:creationId xmlns:a16="http://schemas.microsoft.com/office/drawing/2014/main" id="{AD96FB2C-28D7-433F-92D6-7B3480BD75AB}"/>
                </a:ext>
              </a:extLst>
            </p:cNvPr>
            <p:cNvSpPr/>
            <p:nvPr/>
          </p:nvSpPr>
          <p:spPr>
            <a:xfrm>
              <a:off x="-45474" y="6150781"/>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E52ED570-8728-48DE-9225-656A41258A1B}"/>
                </a:ext>
              </a:extLst>
            </p:cNvPr>
            <p:cNvSpPr/>
            <p:nvPr/>
          </p:nvSpPr>
          <p:spPr>
            <a:xfrm>
              <a:off x="-45474" y="6906765"/>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A8BB6874-46E2-4042-9FE4-D5D75080BA58}"/>
                </a:ext>
              </a:extLst>
            </p:cNvPr>
            <p:cNvSpPr/>
            <p:nvPr/>
          </p:nvSpPr>
          <p:spPr>
            <a:xfrm>
              <a:off x="819305" y="5155288"/>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578FCC1-11A1-4EA6-AB20-8D7D4F1139EA}"/>
                </a:ext>
              </a:extLst>
            </p:cNvPr>
            <p:cNvSpPr/>
            <p:nvPr/>
          </p:nvSpPr>
          <p:spPr>
            <a:xfrm>
              <a:off x="1354657" y="5343723"/>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B7F6FCA9-78AE-4A97-8DB1-489B79BC1720}"/>
                </a:ext>
              </a:extLst>
            </p:cNvPr>
            <p:cNvSpPr/>
            <p:nvPr/>
          </p:nvSpPr>
          <p:spPr>
            <a:xfrm>
              <a:off x="969266" y="5446701"/>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p>
          </p:txBody>
        </p:sp>
      </p:grpSp>
      <p:sp>
        <p:nvSpPr>
          <p:cNvPr id="34" name="文本框 33">
            <a:extLst>
              <a:ext uri="{FF2B5EF4-FFF2-40B4-BE49-F238E27FC236}">
                <a16:creationId xmlns:a16="http://schemas.microsoft.com/office/drawing/2014/main" id="{FC0A7D4E-9FFF-45E4-A426-317A2BE6A846}"/>
              </a:ext>
            </a:extLst>
          </p:cNvPr>
          <p:cNvSpPr txBox="1"/>
          <p:nvPr/>
        </p:nvSpPr>
        <p:spPr>
          <a:xfrm>
            <a:off x="1576788" y="372793"/>
            <a:ext cx="3474183" cy="523220"/>
          </a:xfrm>
          <a:prstGeom prst="rect">
            <a:avLst/>
          </a:prstGeom>
          <a:noFill/>
        </p:spPr>
        <p:txBody>
          <a:bodyPr wrap="square">
            <a:spAutoFit/>
          </a:bodyPr>
          <a:lstStyle/>
          <a:p>
            <a:r>
              <a:rPr lang="zh-CN" altLang="en-US" sz="2800" b="1" dirty="0">
                <a:solidFill>
                  <a:srgbClr val="4276AA"/>
                </a:solidFill>
                <a:cs typeface="+mn-ea"/>
                <a:sym typeface="+mn-lt"/>
              </a:rPr>
              <a:t>课前互动</a:t>
            </a:r>
            <a:endParaRPr lang="en-US" altLang="zh-CN" sz="2800" b="1" dirty="0">
              <a:solidFill>
                <a:srgbClr val="4276AA"/>
              </a:solidFill>
              <a:cs typeface="+mn-ea"/>
              <a:sym typeface="+mn-lt"/>
            </a:endParaRPr>
          </a:p>
        </p:txBody>
      </p:sp>
      <p:grpSp>
        <p:nvGrpSpPr>
          <p:cNvPr id="35" name="组合 34">
            <a:extLst>
              <a:ext uri="{FF2B5EF4-FFF2-40B4-BE49-F238E27FC236}">
                <a16:creationId xmlns:a16="http://schemas.microsoft.com/office/drawing/2014/main" id="{AC1BEE84-EF03-45CB-8481-612CC4B432B4}"/>
              </a:ext>
            </a:extLst>
          </p:cNvPr>
          <p:cNvGrpSpPr/>
          <p:nvPr/>
        </p:nvGrpSpPr>
        <p:grpSpPr>
          <a:xfrm>
            <a:off x="285182" y="327636"/>
            <a:ext cx="1079161" cy="554088"/>
            <a:chOff x="1519483" y="5727652"/>
            <a:chExt cx="485664" cy="249361"/>
          </a:xfrm>
        </p:grpSpPr>
        <p:sp>
          <p:nvSpPr>
            <p:cNvPr id="36" name="任意多边形: 形状 35">
              <a:extLst>
                <a:ext uri="{FF2B5EF4-FFF2-40B4-BE49-F238E27FC236}">
                  <a16:creationId xmlns:a16="http://schemas.microsoft.com/office/drawing/2014/main" id="{7FA1DF7A-9CFF-4DDE-8345-097726D7B1C7}"/>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2C0231A3-B752-40AF-84AD-379019955CF1}"/>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2B555F92-2ED4-4842-A5A2-E0E7FD324992}"/>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A724BF42-FD04-40EE-A73A-6192E9E4C5C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23D8D884-61E4-4785-8499-7B7D810DB1AF}"/>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6354606-283E-4FBA-98F9-D6A778C5310E}"/>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19D64972-D90D-40B7-BEAC-6FCC978E773F}"/>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004DF5C5-C097-4815-BA0C-5978C0297F37}"/>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D907C718-70F3-4050-BD6A-C6FBB49B77FD}"/>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5612C205-544A-456A-BC0C-F1FA4591A866}"/>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537815B2-D456-4F1F-9A35-1AD45F8F6344}"/>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1B45D2B-3E75-4D59-82B1-949F89B9B6BC}"/>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09643007-B4D6-4914-8BC6-166638D0C3B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79332D4F-CC54-425A-897A-22ADD056E305}"/>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42684B98-1372-4906-B585-237C60CA5C70}"/>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0C32203-383E-45E6-97F4-D645DF0A45FB}"/>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890A27A4-CEE3-4038-8A18-4CD65B173B07}"/>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53" name="任意多边形: 形状 52">
              <a:extLst>
                <a:ext uri="{FF2B5EF4-FFF2-40B4-BE49-F238E27FC236}">
                  <a16:creationId xmlns:a16="http://schemas.microsoft.com/office/drawing/2014/main" id="{68B1F29C-F03D-4B8D-AA30-DB65DA80F82C}"/>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54" name="任意多边形: 形状 53">
              <a:extLst>
                <a:ext uri="{FF2B5EF4-FFF2-40B4-BE49-F238E27FC236}">
                  <a16:creationId xmlns:a16="http://schemas.microsoft.com/office/drawing/2014/main" id="{48BD3F42-BF52-4056-B9AE-D624A4300A79}"/>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55" name="任意多边形: 形状 54">
              <a:extLst>
                <a:ext uri="{FF2B5EF4-FFF2-40B4-BE49-F238E27FC236}">
                  <a16:creationId xmlns:a16="http://schemas.microsoft.com/office/drawing/2014/main" id="{A495E5C0-6698-4705-B2A3-8BE4F50D78C2}"/>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56" name="任意多边形: 形状 55">
              <a:extLst>
                <a:ext uri="{FF2B5EF4-FFF2-40B4-BE49-F238E27FC236}">
                  <a16:creationId xmlns:a16="http://schemas.microsoft.com/office/drawing/2014/main" id="{5304517B-126D-4A9B-A483-B31236B8BFF8}"/>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7" name="任意多边形: 形状 56">
              <a:extLst>
                <a:ext uri="{FF2B5EF4-FFF2-40B4-BE49-F238E27FC236}">
                  <a16:creationId xmlns:a16="http://schemas.microsoft.com/office/drawing/2014/main" id="{B78448BC-BBB8-4C10-B687-A2C660AB2F68}"/>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8" name="任意多边形: 形状 57">
              <a:extLst>
                <a:ext uri="{FF2B5EF4-FFF2-40B4-BE49-F238E27FC236}">
                  <a16:creationId xmlns:a16="http://schemas.microsoft.com/office/drawing/2014/main" id="{0169A0A2-55E7-4B17-B175-E59CE3B68CF9}"/>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9" name="任意多边形: 形状 58">
              <a:extLst>
                <a:ext uri="{FF2B5EF4-FFF2-40B4-BE49-F238E27FC236}">
                  <a16:creationId xmlns:a16="http://schemas.microsoft.com/office/drawing/2014/main" id="{C669531F-AFA2-4018-B58C-391D9F844F96}"/>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60" name="任意多边形: 形状 59">
              <a:extLst>
                <a:ext uri="{FF2B5EF4-FFF2-40B4-BE49-F238E27FC236}">
                  <a16:creationId xmlns:a16="http://schemas.microsoft.com/office/drawing/2014/main" id="{515C5FC3-FFAC-4CFE-AC86-783CB78699C5}"/>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61" name="任意多边形: 形状 60">
              <a:extLst>
                <a:ext uri="{FF2B5EF4-FFF2-40B4-BE49-F238E27FC236}">
                  <a16:creationId xmlns:a16="http://schemas.microsoft.com/office/drawing/2014/main" id="{2310EA61-CECC-49EB-9FC4-9D3DB943A14A}"/>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62" name="任意多边形: 形状 61">
              <a:extLst>
                <a:ext uri="{FF2B5EF4-FFF2-40B4-BE49-F238E27FC236}">
                  <a16:creationId xmlns:a16="http://schemas.microsoft.com/office/drawing/2014/main" id="{DBC09F9A-0444-4C86-A64B-8554A31663BE}"/>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63" name="文本框 62">
            <a:extLst>
              <a:ext uri="{FF2B5EF4-FFF2-40B4-BE49-F238E27FC236}">
                <a16:creationId xmlns:a16="http://schemas.microsoft.com/office/drawing/2014/main" id="{88CFB4CC-B1C1-48CA-8CC4-4FE19EDA7815}"/>
              </a:ext>
            </a:extLst>
          </p:cNvPr>
          <p:cNvSpPr txBox="1"/>
          <p:nvPr/>
        </p:nvSpPr>
        <p:spPr>
          <a:xfrm>
            <a:off x="4547085" y="1339633"/>
            <a:ext cx="7495963" cy="461665"/>
          </a:xfrm>
          <a:prstGeom prst="rect">
            <a:avLst/>
          </a:prstGeom>
          <a:noFill/>
        </p:spPr>
        <p:txBody>
          <a:bodyPr wrap="none" rtlCol="0">
            <a:spAutoFit/>
          </a:bodyPr>
          <a:lstStyle/>
          <a:p>
            <a:r>
              <a:rPr lang="en-US" altLang="zh-CN" sz="2400" dirty="0"/>
              <a:t>1.</a:t>
            </a:r>
            <a:r>
              <a:rPr lang="zh-CN" altLang="en-US" sz="2400" dirty="0"/>
              <a:t>请再次阅读课程标题，思考本门课可能讲哪些内容？</a:t>
            </a:r>
          </a:p>
        </p:txBody>
      </p:sp>
      <p:sp>
        <p:nvSpPr>
          <p:cNvPr id="64" name="文本框 63">
            <a:extLst>
              <a:ext uri="{FF2B5EF4-FFF2-40B4-BE49-F238E27FC236}">
                <a16:creationId xmlns:a16="http://schemas.microsoft.com/office/drawing/2014/main" id="{5D9E2142-C5AE-4AC0-93E8-6E5DFA1842FD}"/>
              </a:ext>
            </a:extLst>
          </p:cNvPr>
          <p:cNvSpPr txBox="1"/>
          <p:nvPr/>
        </p:nvSpPr>
        <p:spPr>
          <a:xfrm>
            <a:off x="5232554" y="2300872"/>
            <a:ext cx="6333785" cy="461665"/>
          </a:xfrm>
          <a:prstGeom prst="rect">
            <a:avLst/>
          </a:prstGeom>
          <a:noFill/>
        </p:spPr>
        <p:txBody>
          <a:bodyPr wrap="none" rtlCol="0">
            <a:spAutoFit/>
          </a:bodyPr>
          <a:lstStyle/>
          <a:p>
            <a:r>
              <a:rPr lang="en-US" altLang="zh-CN" sz="2400" dirty="0"/>
              <a:t>2.</a:t>
            </a:r>
            <a:r>
              <a:rPr lang="zh-CN" altLang="en-US" sz="2400" dirty="0"/>
              <a:t> 你希望通过本门课程学习，掌握哪些能力？</a:t>
            </a:r>
          </a:p>
        </p:txBody>
      </p:sp>
      <p:sp>
        <p:nvSpPr>
          <p:cNvPr id="65" name="文本框 64">
            <a:extLst>
              <a:ext uri="{FF2B5EF4-FFF2-40B4-BE49-F238E27FC236}">
                <a16:creationId xmlns:a16="http://schemas.microsoft.com/office/drawing/2014/main" id="{244E23E7-73B7-41A4-AE84-9F26AE02E29F}"/>
              </a:ext>
            </a:extLst>
          </p:cNvPr>
          <p:cNvSpPr txBox="1"/>
          <p:nvPr/>
        </p:nvSpPr>
        <p:spPr>
          <a:xfrm>
            <a:off x="5620420" y="3270850"/>
            <a:ext cx="6026009" cy="461665"/>
          </a:xfrm>
          <a:prstGeom prst="rect">
            <a:avLst/>
          </a:prstGeom>
          <a:noFill/>
        </p:spPr>
        <p:txBody>
          <a:bodyPr wrap="none" rtlCol="0">
            <a:spAutoFit/>
          </a:bodyPr>
          <a:lstStyle/>
          <a:p>
            <a:r>
              <a:rPr lang="en-US" altLang="zh-CN" sz="2400" dirty="0"/>
              <a:t>3.</a:t>
            </a:r>
            <a:r>
              <a:rPr lang="zh-CN" altLang="en-US" sz="2400" dirty="0"/>
              <a:t> 你认为本门课程和专业类课程有何不同？</a:t>
            </a:r>
          </a:p>
        </p:txBody>
      </p:sp>
    </p:spTree>
    <p:extLst>
      <p:ext uri="{BB962C8B-B14F-4D97-AF65-F5344CB8AC3E}">
        <p14:creationId xmlns:p14="http://schemas.microsoft.com/office/powerpoint/2010/main" val="1713415291"/>
      </p:ext>
    </p:extLst>
  </p:cSld>
  <p:clrMapOvr>
    <a:masterClrMapping/>
  </p:clrMapOvr>
  <p:transition spd="med" advClick="0" advTm="0">
    <p:pull/>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2.1 / </a:t>
            </a:r>
            <a:r>
              <a:rPr lang="zh-CN" altLang="en-US" sz="2800" b="1" dirty="0">
                <a:solidFill>
                  <a:srgbClr val="4276AA"/>
                </a:solidFill>
                <a:cs typeface="+mn-ea"/>
                <a:sym typeface="+mn-lt"/>
              </a:rPr>
              <a:t>人才培养方案</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2.1.2</a:t>
            </a:r>
            <a:r>
              <a:rPr lang="zh-CN" altLang="en-US" sz="2400" dirty="0">
                <a:solidFill>
                  <a:srgbClr val="4276AA"/>
                </a:solidFill>
                <a:latin typeface="黑体" panose="02010609060101010101" pitchFamily="49" charset="-122"/>
                <a:ea typeface="黑体" panose="02010609060101010101" pitchFamily="49" charset="-122"/>
                <a:cs typeface="+mn-ea"/>
                <a:sym typeface="+mn-lt"/>
              </a:rPr>
              <a:t>人才培养方案内涵</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75" name="文本框 74">
            <a:extLst>
              <a:ext uri="{FF2B5EF4-FFF2-40B4-BE49-F238E27FC236}">
                <a16:creationId xmlns:a16="http://schemas.microsoft.com/office/drawing/2014/main" id="{622F8A9E-6172-41F1-BE7C-538B75463C36}"/>
              </a:ext>
            </a:extLst>
          </p:cNvPr>
          <p:cNvSpPr txBox="1"/>
          <p:nvPr/>
        </p:nvSpPr>
        <p:spPr>
          <a:xfrm>
            <a:off x="893161" y="1617928"/>
            <a:ext cx="10812379" cy="461665"/>
          </a:xfrm>
          <a:prstGeom prst="rect">
            <a:avLst/>
          </a:prstGeom>
          <a:noFill/>
        </p:spPr>
        <p:txBody>
          <a:bodyPr wrap="square">
            <a:spAutoFit/>
          </a:bodyPr>
          <a:lstStyle/>
          <a:p>
            <a:r>
              <a:rPr lang="zh-CN" altLang="en-US" sz="2400" dirty="0">
                <a:solidFill>
                  <a:srgbClr val="000000"/>
                </a:solidFill>
                <a:effectLst/>
                <a:latin typeface="宋体" panose="02010600030101010101" pitchFamily="2" charset="-122"/>
                <a:ea typeface="宋体" panose="02010600030101010101" pitchFamily="2" charset="-122"/>
              </a:rPr>
              <a:t>课程标准是根据学校各专业人才培养方案对课程教学的基本要求而制定的。</a:t>
            </a:r>
            <a:endParaRPr lang="zh-CN" altLang="en-US" sz="2400" dirty="0"/>
          </a:p>
        </p:txBody>
      </p:sp>
      <p:sp>
        <p:nvSpPr>
          <p:cNvPr id="10" name="文本框 9">
            <a:extLst>
              <a:ext uri="{FF2B5EF4-FFF2-40B4-BE49-F238E27FC236}">
                <a16:creationId xmlns:a16="http://schemas.microsoft.com/office/drawing/2014/main" id="{78707497-BFD5-4D15-8491-450C8F2C2FB8}"/>
              </a:ext>
            </a:extLst>
          </p:cNvPr>
          <p:cNvSpPr txBox="1"/>
          <p:nvPr/>
        </p:nvSpPr>
        <p:spPr>
          <a:xfrm>
            <a:off x="1059160" y="2354132"/>
            <a:ext cx="10347705" cy="3416320"/>
          </a:xfrm>
          <a:prstGeom prst="rect">
            <a:avLst/>
          </a:prstGeom>
          <a:noFill/>
        </p:spPr>
        <p:txBody>
          <a:bodyPr wrap="none" rtlCol="0">
            <a:spAutoFit/>
          </a:bodyPr>
          <a:lstStyle/>
          <a:p>
            <a:r>
              <a:rPr lang="zh-CN" altLang="en-US" sz="2400" b="1" dirty="0"/>
              <a:t>人才培养方案分享：</a:t>
            </a:r>
            <a:endParaRPr lang="en-US" altLang="zh-CN" sz="2400" b="1" dirty="0"/>
          </a:p>
          <a:p>
            <a:r>
              <a:rPr lang="en-US" altLang="zh-CN" sz="2400" dirty="0"/>
              <a:t>2021</a:t>
            </a:r>
            <a:r>
              <a:rPr lang="zh-CN" altLang="en-US" sz="2400" dirty="0"/>
              <a:t>级广州市财经商贸职业学校会计事务专业人才培养方案（</a:t>
            </a:r>
            <a:r>
              <a:rPr lang="zh-CN" altLang="en-US" sz="2400" b="1" dirty="0">
                <a:solidFill>
                  <a:srgbClr val="C00000"/>
                </a:solidFill>
              </a:rPr>
              <a:t>中职</a:t>
            </a:r>
            <a:r>
              <a:rPr lang="zh-CN" altLang="en-US" sz="2400" dirty="0"/>
              <a:t>三年制）</a:t>
            </a:r>
            <a:endParaRPr lang="en-US" altLang="zh-CN" sz="2400" dirty="0"/>
          </a:p>
          <a:p>
            <a:r>
              <a:rPr lang="zh-CN" altLang="en-US" sz="2400" dirty="0"/>
              <a:t>高等职业院校会计专业（云财务会计师方向）人才培养方案（</a:t>
            </a:r>
            <a:r>
              <a:rPr lang="zh-CN" altLang="en-US" sz="2400" b="1" dirty="0">
                <a:solidFill>
                  <a:srgbClr val="C00000"/>
                </a:solidFill>
              </a:rPr>
              <a:t>高职</a:t>
            </a:r>
            <a:r>
              <a:rPr lang="zh-CN" altLang="en-US" sz="2400" dirty="0"/>
              <a:t>）</a:t>
            </a:r>
            <a:endParaRPr lang="en-US" altLang="zh-CN" sz="2400" dirty="0"/>
          </a:p>
          <a:p>
            <a:r>
              <a:rPr lang="en-US" altLang="zh-CN" sz="2400" dirty="0"/>
              <a:t>2021</a:t>
            </a:r>
            <a:r>
              <a:rPr lang="zh-CN" altLang="en-US" sz="2400" dirty="0"/>
              <a:t>级财务会计教育专业人才培养方案（</a:t>
            </a:r>
            <a:r>
              <a:rPr lang="zh-CN" altLang="en-US" sz="2400" b="1" dirty="0">
                <a:solidFill>
                  <a:srgbClr val="C00000"/>
                </a:solidFill>
              </a:rPr>
              <a:t>本科</a:t>
            </a:r>
            <a:r>
              <a:rPr lang="zh-CN" altLang="en-US" sz="2400" dirty="0"/>
              <a:t>）</a:t>
            </a:r>
            <a:endParaRPr lang="en-US" altLang="zh-CN" sz="2400" dirty="0"/>
          </a:p>
          <a:p>
            <a:endParaRPr lang="en-US" altLang="zh-CN" sz="2400" dirty="0"/>
          </a:p>
          <a:p>
            <a:r>
              <a:rPr lang="zh-CN" altLang="en-US" sz="2400" b="1" dirty="0"/>
              <a:t>请思考如下问题：</a:t>
            </a:r>
            <a:endParaRPr lang="en-US" altLang="zh-CN" sz="2400" b="1" dirty="0"/>
          </a:p>
          <a:p>
            <a:r>
              <a:rPr lang="zh-CN" altLang="en-US" sz="2400" dirty="0"/>
              <a:t>人才培养方案主要包括哪些内容？</a:t>
            </a:r>
            <a:endParaRPr lang="en-US" altLang="zh-CN" sz="2400" dirty="0"/>
          </a:p>
          <a:p>
            <a:r>
              <a:rPr lang="zh-CN" altLang="en-US" sz="2400" dirty="0"/>
              <a:t>不同层次的人才培养方案侧重点有何不同？</a:t>
            </a:r>
            <a:endParaRPr lang="en-US" altLang="zh-CN" sz="2400" dirty="0"/>
          </a:p>
          <a:p>
            <a:r>
              <a:rPr lang="zh-CN" altLang="en-US" sz="2400" dirty="0"/>
              <a:t>财务专业的人才培养方案有何发展趋势？</a:t>
            </a:r>
          </a:p>
        </p:txBody>
      </p:sp>
    </p:spTree>
    <p:extLst>
      <p:ext uri="{BB962C8B-B14F-4D97-AF65-F5344CB8AC3E}">
        <p14:creationId xmlns:p14="http://schemas.microsoft.com/office/powerpoint/2010/main" val="14438919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xEl>
                                              <p:pRg st="5" end="5"/>
                                            </p:txEl>
                                          </p:spTgt>
                                        </p:tgtEl>
                                        <p:attrNameLst>
                                          <p:attrName>style.visibility</p:attrName>
                                        </p:attrNameLst>
                                      </p:cBhvr>
                                      <p:to>
                                        <p:strVal val="visible"/>
                                      </p:to>
                                    </p:set>
                                    <p:animEffect transition="in" filter="fade">
                                      <p:cBhvr>
                                        <p:cTn id="7" dur="500"/>
                                        <p:tgtEl>
                                          <p:spTgt spid="10">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0">
                                            <p:txEl>
                                              <p:pRg st="6" end="6"/>
                                            </p:txEl>
                                          </p:spTgt>
                                        </p:tgtEl>
                                        <p:attrNameLst>
                                          <p:attrName>style.visibility</p:attrName>
                                        </p:attrNameLst>
                                      </p:cBhvr>
                                      <p:to>
                                        <p:strVal val="visible"/>
                                      </p:to>
                                    </p:set>
                                    <p:animEffect transition="in" filter="fade">
                                      <p:cBhvr>
                                        <p:cTn id="10" dur="500"/>
                                        <p:tgtEl>
                                          <p:spTgt spid="10">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10">
                                            <p:txEl>
                                              <p:pRg st="7" end="7"/>
                                            </p:txEl>
                                          </p:spTgt>
                                        </p:tgtEl>
                                        <p:attrNameLst>
                                          <p:attrName>style.visibility</p:attrName>
                                        </p:attrNameLst>
                                      </p:cBhvr>
                                      <p:to>
                                        <p:strVal val="visible"/>
                                      </p:to>
                                    </p:set>
                                    <p:animEffect transition="in" filter="fade">
                                      <p:cBhvr>
                                        <p:cTn id="13" dur="500"/>
                                        <p:tgtEl>
                                          <p:spTgt spid="10">
                                            <p:txEl>
                                              <p:pRg st="7" end="7"/>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10">
                                            <p:txEl>
                                              <p:pRg st="8" end="8"/>
                                            </p:txEl>
                                          </p:spTgt>
                                        </p:tgtEl>
                                        <p:attrNameLst>
                                          <p:attrName>style.visibility</p:attrName>
                                        </p:attrNameLst>
                                      </p:cBhvr>
                                      <p:to>
                                        <p:strVal val="visible"/>
                                      </p:to>
                                    </p:set>
                                    <p:animEffect transition="in" filter="fade">
                                      <p:cBhvr>
                                        <p:cTn id="16" dur="500"/>
                                        <p:tgtEl>
                                          <p:spTgt spid="1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310E2BD-EF1C-06C0-C2B8-B125369A6784}"/>
              </a:ext>
            </a:extLst>
          </p:cNvPr>
          <p:cNvPicPr>
            <a:picLocks noChangeAspect="1"/>
          </p:cNvPicPr>
          <p:nvPr/>
        </p:nvPicPr>
        <p:blipFill>
          <a:blip r:embed="rId2"/>
          <a:stretch>
            <a:fillRect/>
          </a:stretch>
        </p:blipFill>
        <p:spPr>
          <a:xfrm>
            <a:off x="534670" y="661670"/>
            <a:ext cx="4762500" cy="4762500"/>
          </a:xfrm>
          <a:prstGeom prst="rect">
            <a:avLst/>
          </a:prstGeom>
        </p:spPr>
      </p:pic>
      <p:pic>
        <p:nvPicPr>
          <p:cNvPr id="3" name="图片 2">
            <a:extLst>
              <a:ext uri="{FF2B5EF4-FFF2-40B4-BE49-F238E27FC236}">
                <a16:creationId xmlns:a16="http://schemas.microsoft.com/office/drawing/2014/main" id="{5FC0BEAF-AF8E-619F-AEC5-8D58E2CF04B3}"/>
              </a:ext>
            </a:extLst>
          </p:cNvPr>
          <p:cNvPicPr>
            <a:picLocks noChangeAspect="1"/>
          </p:cNvPicPr>
          <p:nvPr/>
        </p:nvPicPr>
        <p:blipFill>
          <a:blip r:embed="rId3"/>
          <a:stretch>
            <a:fillRect/>
          </a:stretch>
        </p:blipFill>
        <p:spPr>
          <a:xfrm>
            <a:off x="5886484" y="916095"/>
            <a:ext cx="5664539" cy="4253649"/>
          </a:xfrm>
          <a:prstGeom prst="rect">
            <a:avLst/>
          </a:prstGeom>
        </p:spPr>
      </p:pic>
      <p:sp>
        <p:nvSpPr>
          <p:cNvPr id="4" name="文本框 3">
            <a:extLst>
              <a:ext uri="{FF2B5EF4-FFF2-40B4-BE49-F238E27FC236}">
                <a16:creationId xmlns:a16="http://schemas.microsoft.com/office/drawing/2014/main" id="{0B7D7D54-1C4D-B9BA-4817-EA0B66F01E70}"/>
              </a:ext>
            </a:extLst>
          </p:cNvPr>
          <p:cNvSpPr txBox="1"/>
          <p:nvPr/>
        </p:nvSpPr>
        <p:spPr>
          <a:xfrm>
            <a:off x="5008880" y="5984240"/>
            <a:ext cx="1800493" cy="369332"/>
          </a:xfrm>
          <a:prstGeom prst="rect">
            <a:avLst/>
          </a:prstGeom>
          <a:noFill/>
        </p:spPr>
        <p:txBody>
          <a:bodyPr wrap="none" rtlCol="0">
            <a:spAutoFit/>
          </a:bodyPr>
          <a:lstStyle/>
          <a:p>
            <a:r>
              <a:rPr lang="zh-CN" altLang="en-US" dirty="0"/>
              <a:t>工作手册式教材</a:t>
            </a:r>
          </a:p>
        </p:txBody>
      </p:sp>
    </p:spTree>
    <p:extLst>
      <p:ext uri="{BB962C8B-B14F-4D97-AF65-F5344CB8AC3E}">
        <p14:creationId xmlns:p14="http://schemas.microsoft.com/office/powerpoint/2010/main" val="2642988917"/>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9471182" y="231861"/>
            <a:ext cx="2433483" cy="2433483"/>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现状</a:t>
            </a:r>
          </a:p>
        </p:txBody>
      </p:sp>
      <p:sp>
        <p:nvSpPr>
          <p:cNvPr id="2" name="文本框 1">
            <a:extLst>
              <a:ext uri="{FF2B5EF4-FFF2-40B4-BE49-F238E27FC236}">
                <a16:creationId xmlns:a16="http://schemas.microsoft.com/office/drawing/2014/main" id="{FC0F37D6-ECEC-4553-923D-1B9C2284B76D}"/>
              </a:ext>
            </a:extLst>
          </p:cNvPr>
          <p:cNvSpPr txBox="1"/>
          <p:nvPr/>
        </p:nvSpPr>
        <p:spPr>
          <a:xfrm>
            <a:off x="920977" y="1448602"/>
            <a:ext cx="8802410" cy="461665"/>
          </a:xfrm>
          <a:prstGeom prst="rect">
            <a:avLst/>
          </a:prstGeom>
          <a:noFill/>
        </p:spPr>
        <p:txBody>
          <a:bodyPr wrap="non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中职财会专业课使用的教材分析及改革策略研究</a:t>
            </a:r>
            <a:r>
              <a:rPr lang="en-US" altLang="zh-CN" sz="2400" dirty="0"/>
              <a:t>》</a:t>
            </a:r>
            <a:endParaRPr lang="zh-CN" altLang="en-US" sz="2400" dirty="0"/>
          </a:p>
        </p:txBody>
      </p:sp>
      <p:sp>
        <p:nvSpPr>
          <p:cNvPr id="4" name="文本框 3">
            <a:extLst>
              <a:ext uri="{FF2B5EF4-FFF2-40B4-BE49-F238E27FC236}">
                <a16:creationId xmlns:a16="http://schemas.microsoft.com/office/drawing/2014/main" id="{391BA1D4-10C5-9431-B7DE-7C6AD13C667A}"/>
              </a:ext>
            </a:extLst>
          </p:cNvPr>
          <p:cNvSpPr txBox="1"/>
          <p:nvPr/>
        </p:nvSpPr>
        <p:spPr>
          <a:xfrm>
            <a:off x="1024370" y="3393849"/>
            <a:ext cx="8595623" cy="461665"/>
          </a:xfrm>
          <a:prstGeom prst="rect">
            <a:avLst/>
          </a:prstGeom>
          <a:noFill/>
        </p:spPr>
        <p:txBody>
          <a:bodyPr wrap="none" rtlCol="0">
            <a:spAutoFit/>
          </a:bodyPr>
          <a:lstStyle/>
          <a:p>
            <a:r>
              <a:rPr lang="zh-CN" altLang="en-US" sz="2400" dirty="0"/>
              <a:t>①中职财会专业教材经过哪些发展历程，整体发展趋势如何？</a:t>
            </a:r>
          </a:p>
        </p:txBody>
      </p:sp>
      <p:sp>
        <p:nvSpPr>
          <p:cNvPr id="5" name="文本框 4">
            <a:extLst>
              <a:ext uri="{FF2B5EF4-FFF2-40B4-BE49-F238E27FC236}">
                <a16:creationId xmlns:a16="http://schemas.microsoft.com/office/drawing/2014/main" id="{D0D6EC72-A1FD-0D70-D5E9-34399C5A0D85}"/>
              </a:ext>
            </a:extLst>
          </p:cNvPr>
          <p:cNvSpPr txBox="1"/>
          <p:nvPr/>
        </p:nvSpPr>
        <p:spPr>
          <a:xfrm>
            <a:off x="998624" y="4147144"/>
            <a:ext cx="10243566" cy="830997"/>
          </a:xfrm>
          <a:prstGeom prst="rect">
            <a:avLst/>
          </a:prstGeom>
          <a:noFill/>
        </p:spPr>
        <p:txBody>
          <a:bodyPr wrap="square" rtlCol="0">
            <a:spAutoFit/>
          </a:bodyPr>
          <a:lstStyle/>
          <a:p>
            <a:r>
              <a:rPr lang="zh-CN" altLang="en-US" sz="2400" dirty="0"/>
              <a:t>②中职财会专业教材主要采取什么样的编写形式，与本科财会专业教材相比有何不同？</a:t>
            </a:r>
          </a:p>
        </p:txBody>
      </p:sp>
      <p:sp>
        <p:nvSpPr>
          <p:cNvPr id="7" name="文本框 6">
            <a:extLst>
              <a:ext uri="{FF2B5EF4-FFF2-40B4-BE49-F238E27FC236}">
                <a16:creationId xmlns:a16="http://schemas.microsoft.com/office/drawing/2014/main" id="{BF76EE39-EFBE-3558-F358-478388F987B8}"/>
              </a:ext>
            </a:extLst>
          </p:cNvPr>
          <p:cNvSpPr txBox="1"/>
          <p:nvPr/>
        </p:nvSpPr>
        <p:spPr>
          <a:xfrm>
            <a:off x="998624" y="5115747"/>
            <a:ext cx="10243566" cy="830997"/>
          </a:xfrm>
          <a:prstGeom prst="rect">
            <a:avLst/>
          </a:prstGeom>
          <a:noFill/>
        </p:spPr>
        <p:txBody>
          <a:bodyPr wrap="square" rtlCol="0">
            <a:spAutoFit/>
          </a:bodyPr>
          <a:lstStyle/>
          <a:p>
            <a:r>
              <a:rPr lang="zh-CN" altLang="en-US" sz="2400" dirty="0"/>
              <a:t>③在对中职财会专业教材进行分析时，作者选取了哪几个方面？得出什么样的结论？</a:t>
            </a:r>
          </a:p>
        </p:txBody>
      </p:sp>
    </p:spTree>
    <p:extLst>
      <p:ext uri="{BB962C8B-B14F-4D97-AF65-F5344CB8AC3E}">
        <p14:creationId xmlns:p14="http://schemas.microsoft.com/office/powerpoint/2010/main" val="10887521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9471182" y="231861"/>
            <a:ext cx="2433483" cy="2433483"/>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问题</a:t>
            </a:r>
          </a:p>
        </p:txBody>
      </p:sp>
      <p:sp>
        <p:nvSpPr>
          <p:cNvPr id="2" name="文本框 1">
            <a:extLst>
              <a:ext uri="{FF2B5EF4-FFF2-40B4-BE49-F238E27FC236}">
                <a16:creationId xmlns:a16="http://schemas.microsoft.com/office/drawing/2014/main" id="{FC0F37D6-ECEC-4553-923D-1B9C2284B76D}"/>
              </a:ext>
            </a:extLst>
          </p:cNvPr>
          <p:cNvSpPr txBox="1"/>
          <p:nvPr/>
        </p:nvSpPr>
        <p:spPr>
          <a:xfrm>
            <a:off x="920977" y="1448602"/>
            <a:ext cx="8802410" cy="461665"/>
          </a:xfrm>
          <a:prstGeom prst="rect">
            <a:avLst/>
          </a:prstGeom>
          <a:noFill/>
        </p:spPr>
        <p:txBody>
          <a:bodyPr wrap="non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中职财会专业课使用的教材分析及改革策略研究</a:t>
            </a:r>
            <a:r>
              <a:rPr lang="en-US" altLang="zh-CN" sz="2400" dirty="0"/>
              <a:t>》</a:t>
            </a:r>
            <a:endParaRPr lang="zh-CN" altLang="en-US" sz="2400" dirty="0"/>
          </a:p>
        </p:txBody>
      </p:sp>
      <p:sp>
        <p:nvSpPr>
          <p:cNvPr id="4" name="文本框 3">
            <a:extLst>
              <a:ext uri="{FF2B5EF4-FFF2-40B4-BE49-F238E27FC236}">
                <a16:creationId xmlns:a16="http://schemas.microsoft.com/office/drawing/2014/main" id="{391BA1D4-10C5-9431-B7DE-7C6AD13C667A}"/>
              </a:ext>
            </a:extLst>
          </p:cNvPr>
          <p:cNvSpPr txBox="1"/>
          <p:nvPr/>
        </p:nvSpPr>
        <p:spPr>
          <a:xfrm>
            <a:off x="1024370" y="3393849"/>
            <a:ext cx="8682698" cy="461665"/>
          </a:xfrm>
          <a:prstGeom prst="rect">
            <a:avLst/>
          </a:prstGeom>
          <a:noFill/>
        </p:spPr>
        <p:txBody>
          <a:bodyPr wrap="none" rtlCol="0">
            <a:spAutoFit/>
          </a:bodyPr>
          <a:lstStyle/>
          <a:p>
            <a:r>
              <a:rPr lang="zh-CN" altLang="en-US" sz="2400" dirty="0"/>
              <a:t>①通过分析，发现现行中职财会专业教材存在什么样的问题？</a:t>
            </a:r>
          </a:p>
        </p:txBody>
      </p:sp>
      <p:sp>
        <p:nvSpPr>
          <p:cNvPr id="5" name="文本框 4">
            <a:extLst>
              <a:ext uri="{FF2B5EF4-FFF2-40B4-BE49-F238E27FC236}">
                <a16:creationId xmlns:a16="http://schemas.microsoft.com/office/drawing/2014/main" id="{D0D6EC72-A1FD-0D70-D5E9-34399C5A0D85}"/>
              </a:ext>
            </a:extLst>
          </p:cNvPr>
          <p:cNvSpPr txBox="1"/>
          <p:nvPr/>
        </p:nvSpPr>
        <p:spPr>
          <a:xfrm>
            <a:off x="998624" y="4147144"/>
            <a:ext cx="10243566" cy="461665"/>
          </a:xfrm>
          <a:prstGeom prst="rect">
            <a:avLst/>
          </a:prstGeom>
          <a:noFill/>
        </p:spPr>
        <p:txBody>
          <a:bodyPr wrap="square" rtlCol="0">
            <a:spAutoFit/>
          </a:bodyPr>
          <a:lstStyle/>
          <a:p>
            <a:r>
              <a:rPr lang="zh-CN" altLang="en-US" sz="2400" dirty="0"/>
              <a:t>②以上问题对应的成因分别是什么呢？</a:t>
            </a:r>
          </a:p>
        </p:txBody>
      </p:sp>
      <p:sp>
        <p:nvSpPr>
          <p:cNvPr id="7" name="文本框 6">
            <a:extLst>
              <a:ext uri="{FF2B5EF4-FFF2-40B4-BE49-F238E27FC236}">
                <a16:creationId xmlns:a16="http://schemas.microsoft.com/office/drawing/2014/main" id="{BF76EE39-EFBE-3558-F358-478388F987B8}"/>
              </a:ext>
            </a:extLst>
          </p:cNvPr>
          <p:cNvSpPr txBox="1"/>
          <p:nvPr/>
        </p:nvSpPr>
        <p:spPr>
          <a:xfrm>
            <a:off x="998624" y="4947733"/>
            <a:ext cx="10243566" cy="461665"/>
          </a:xfrm>
          <a:prstGeom prst="rect">
            <a:avLst/>
          </a:prstGeom>
          <a:noFill/>
        </p:spPr>
        <p:txBody>
          <a:bodyPr wrap="square" rtlCol="0">
            <a:spAutoFit/>
          </a:bodyPr>
          <a:lstStyle/>
          <a:p>
            <a:r>
              <a:rPr lang="zh-CN" altLang="en-US" sz="2400" dirty="0"/>
              <a:t>③中职财会专业教材编写体例有哪几种，怎样才能体现中职特色？</a:t>
            </a:r>
          </a:p>
        </p:txBody>
      </p:sp>
    </p:spTree>
    <p:extLst>
      <p:ext uri="{BB962C8B-B14F-4D97-AF65-F5344CB8AC3E}">
        <p14:creationId xmlns:p14="http://schemas.microsoft.com/office/powerpoint/2010/main" val="14532112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9471182" y="231861"/>
            <a:ext cx="2433483" cy="2433483"/>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建议</a:t>
            </a:r>
          </a:p>
        </p:txBody>
      </p:sp>
      <p:sp>
        <p:nvSpPr>
          <p:cNvPr id="2" name="文本框 1">
            <a:extLst>
              <a:ext uri="{FF2B5EF4-FFF2-40B4-BE49-F238E27FC236}">
                <a16:creationId xmlns:a16="http://schemas.microsoft.com/office/drawing/2014/main" id="{FC0F37D6-ECEC-4553-923D-1B9C2284B76D}"/>
              </a:ext>
            </a:extLst>
          </p:cNvPr>
          <p:cNvSpPr txBox="1"/>
          <p:nvPr/>
        </p:nvSpPr>
        <p:spPr>
          <a:xfrm>
            <a:off x="920977" y="1448602"/>
            <a:ext cx="8802410" cy="461665"/>
          </a:xfrm>
          <a:prstGeom prst="rect">
            <a:avLst/>
          </a:prstGeom>
          <a:noFill/>
        </p:spPr>
        <p:txBody>
          <a:bodyPr wrap="non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中职财会专业课使用的教材分析及改革策略研究</a:t>
            </a:r>
            <a:r>
              <a:rPr lang="en-US" altLang="zh-CN" sz="2400" dirty="0"/>
              <a:t>》</a:t>
            </a:r>
            <a:endParaRPr lang="zh-CN" altLang="en-US" sz="2400" dirty="0"/>
          </a:p>
        </p:txBody>
      </p:sp>
      <p:sp>
        <p:nvSpPr>
          <p:cNvPr id="4" name="文本框 3">
            <a:extLst>
              <a:ext uri="{FF2B5EF4-FFF2-40B4-BE49-F238E27FC236}">
                <a16:creationId xmlns:a16="http://schemas.microsoft.com/office/drawing/2014/main" id="{391BA1D4-10C5-9431-B7DE-7C6AD13C667A}"/>
              </a:ext>
            </a:extLst>
          </p:cNvPr>
          <p:cNvSpPr txBox="1"/>
          <p:nvPr/>
        </p:nvSpPr>
        <p:spPr>
          <a:xfrm>
            <a:off x="1024370" y="3393849"/>
            <a:ext cx="9826729" cy="461665"/>
          </a:xfrm>
          <a:prstGeom prst="rect">
            <a:avLst/>
          </a:prstGeom>
          <a:noFill/>
        </p:spPr>
        <p:txBody>
          <a:bodyPr wrap="none" rtlCol="0">
            <a:spAutoFit/>
          </a:bodyPr>
          <a:lstStyle/>
          <a:p>
            <a:r>
              <a:rPr lang="zh-CN" altLang="en-US" sz="2400" dirty="0"/>
              <a:t>①通过分析，提出了哪些教材改革策略，这些策略的实施主体是什么？</a:t>
            </a:r>
          </a:p>
        </p:txBody>
      </p:sp>
      <p:sp>
        <p:nvSpPr>
          <p:cNvPr id="5" name="文本框 4">
            <a:extLst>
              <a:ext uri="{FF2B5EF4-FFF2-40B4-BE49-F238E27FC236}">
                <a16:creationId xmlns:a16="http://schemas.microsoft.com/office/drawing/2014/main" id="{D0D6EC72-A1FD-0D70-D5E9-34399C5A0D85}"/>
              </a:ext>
            </a:extLst>
          </p:cNvPr>
          <p:cNvSpPr txBox="1"/>
          <p:nvPr/>
        </p:nvSpPr>
        <p:spPr>
          <a:xfrm>
            <a:off x="998624" y="4147144"/>
            <a:ext cx="10243566" cy="461665"/>
          </a:xfrm>
          <a:prstGeom prst="rect">
            <a:avLst/>
          </a:prstGeom>
          <a:noFill/>
        </p:spPr>
        <p:txBody>
          <a:bodyPr wrap="square" rtlCol="0">
            <a:spAutoFit/>
          </a:bodyPr>
          <a:lstStyle/>
          <a:p>
            <a:r>
              <a:rPr lang="zh-CN" altLang="en-US" sz="2400" dirty="0"/>
              <a:t>②中职财会专业课教材应当如何使用才能真正实现其价值？</a:t>
            </a:r>
          </a:p>
        </p:txBody>
      </p:sp>
      <p:sp>
        <p:nvSpPr>
          <p:cNvPr id="7" name="文本框 6">
            <a:extLst>
              <a:ext uri="{FF2B5EF4-FFF2-40B4-BE49-F238E27FC236}">
                <a16:creationId xmlns:a16="http://schemas.microsoft.com/office/drawing/2014/main" id="{BF76EE39-EFBE-3558-F358-478388F987B8}"/>
              </a:ext>
            </a:extLst>
          </p:cNvPr>
          <p:cNvSpPr txBox="1"/>
          <p:nvPr/>
        </p:nvSpPr>
        <p:spPr>
          <a:xfrm>
            <a:off x="998624" y="4947733"/>
            <a:ext cx="10243566" cy="461665"/>
          </a:xfrm>
          <a:prstGeom prst="rect">
            <a:avLst/>
          </a:prstGeom>
          <a:noFill/>
        </p:spPr>
        <p:txBody>
          <a:bodyPr wrap="square" rtlCol="0">
            <a:spAutoFit/>
          </a:bodyPr>
          <a:lstStyle/>
          <a:p>
            <a:r>
              <a:rPr lang="zh-CN" altLang="en-US" sz="2400" dirty="0"/>
              <a:t>③你还有没有其他相关建议？</a:t>
            </a:r>
          </a:p>
        </p:txBody>
      </p:sp>
    </p:spTree>
    <p:extLst>
      <p:ext uri="{BB962C8B-B14F-4D97-AF65-F5344CB8AC3E}">
        <p14:creationId xmlns:p14="http://schemas.microsoft.com/office/powerpoint/2010/main" val="31252641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566207" y="412353"/>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3.2.3</a:t>
            </a:r>
            <a:r>
              <a:rPr lang="zh-CN" altLang="en-US" sz="2800" b="1" dirty="0">
                <a:latin typeface="楷体" panose="02010609060101010101" pitchFamily="49" charset="-122"/>
                <a:ea typeface="楷体" panose="02010609060101010101" pitchFamily="49" charset="-122"/>
              </a:rPr>
              <a:t>教材的评价</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9471182" y="231861"/>
            <a:ext cx="2433483" cy="2433483"/>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99CCFF"/>
          </a:solidFill>
          <a:ln>
            <a:solidFill>
              <a:srgbClr val="0070C0"/>
            </a:solid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整体</a:t>
            </a:r>
          </a:p>
        </p:txBody>
      </p:sp>
      <p:sp>
        <p:nvSpPr>
          <p:cNvPr id="2" name="文本框 1">
            <a:extLst>
              <a:ext uri="{FF2B5EF4-FFF2-40B4-BE49-F238E27FC236}">
                <a16:creationId xmlns:a16="http://schemas.microsoft.com/office/drawing/2014/main" id="{FC0F37D6-ECEC-4553-923D-1B9C2284B76D}"/>
              </a:ext>
            </a:extLst>
          </p:cNvPr>
          <p:cNvSpPr txBox="1"/>
          <p:nvPr/>
        </p:nvSpPr>
        <p:spPr>
          <a:xfrm>
            <a:off x="920977" y="1448602"/>
            <a:ext cx="8802410" cy="461665"/>
          </a:xfrm>
          <a:prstGeom prst="rect">
            <a:avLst/>
          </a:prstGeom>
          <a:noFill/>
        </p:spPr>
        <p:txBody>
          <a:bodyPr wrap="non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中职财会专业课使用的教材分析及改革策略研究</a:t>
            </a:r>
            <a:r>
              <a:rPr lang="en-US" altLang="zh-CN" sz="2400" dirty="0"/>
              <a:t>》</a:t>
            </a:r>
            <a:endParaRPr lang="zh-CN" altLang="en-US" sz="2400" dirty="0"/>
          </a:p>
        </p:txBody>
      </p:sp>
      <p:sp>
        <p:nvSpPr>
          <p:cNvPr id="8" name="文本框 7">
            <a:extLst>
              <a:ext uri="{FF2B5EF4-FFF2-40B4-BE49-F238E27FC236}">
                <a16:creationId xmlns:a16="http://schemas.microsoft.com/office/drawing/2014/main" id="{D1E65E4A-9625-9317-3469-74172C2B2B1D}"/>
              </a:ext>
            </a:extLst>
          </p:cNvPr>
          <p:cNvSpPr txBox="1"/>
          <p:nvPr/>
        </p:nvSpPr>
        <p:spPr>
          <a:xfrm>
            <a:off x="1443658" y="3651252"/>
            <a:ext cx="9110186" cy="461665"/>
          </a:xfrm>
          <a:prstGeom prst="rect">
            <a:avLst/>
          </a:prstGeom>
          <a:noFill/>
        </p:spPr>
        <p:txBody>
          <a:bodyPr wrap="none" rtlCol="0">
            <a:spAutoFit/>
          </a:bodyPr>
          <a:lstStyle/>
          <a:p>
            <a:r>
              <a:rPr lang="zh-CN" altLang="en-US" sz="2400" dirty="0"/>
              <a:t>请大家尝试画出本篇文章的理论框架图，厘清各部分之间的关系。</a:t>
            </a:r>
          </a:p>
        </p:txBody>
      </p:sp>
    </p:spTree>
    <p:extLst>
      <p:ext uri="{BB962C8B-B14F-4D97-AF65-F5344CB8AC3E}">
        <p14:creationId xmlns:p14="http://schemas.microsoft.com/office/powerpoint/2010/main" val="18910300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F9137380-3E6B-24E8-3C63-43D0417AA137}"/>
              </a:ext>
            </a:extLst>
          </p:cNvPr>
          <p:cNvSpPr/>
          <p:nvPr/>
        </p:nvSpPr>
        <p:spPr>
          <a:xfrm>
            <a:off x="737937" y="2245895"/>
            <a:ext cx="689810" cy="1491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绪论</a:t>
            </a:r>
          </a:p>
        </p:txBody>
      </p:sp>
      <p:sp>
        <p:nvSpPr>
          <p:cNvPr id="3" name="矩形 2">
            <a:extLst>
              <a:ext uri="{FF2B5EF4-FFF2-40B4-BE49-F238E27FC236}">
                <a16:creationId xmlns:a16="http://schemas.microsoft.com/office/drawing/2014/main" id="{B10C120D-5E31-A5F5-1A26-398045626AD4}"/>
              </a:ext>
            </a:extLst>
          </p:cNvPr>
          <p:cNvSpPr/>
          <p:nvPr/>
        </p:nvSpPr>
        <p:spPr>
          <a:xfrm>
            <a:off x="1884947" y="2181727"/>
            <a:ext cx="689810" cy="17325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理论基础</a:t>
            </a:r>
          </a:p>
        </p:txBody>
      </p:sp>
      <p:sp>
        <p:nvSpPr>
          <p:cNvPr id="4" name="矩形 3">
            <a:extLst>
              <a:ext uri="{FF2B5EF4-FFF2-40B4-BE49-F238E27FC236}">
                <a16:creationId xmlns:a16="http://schemas.microsoft.com/office/drawing/2014/main" id="{76ECE057-3E5A-B58B-7936-921F2E68D4B6}"/>
              </a:ext>
            </a:extLst>
          </p:cNvPr>
          <p:cNvSpPr/>
          <p:nvPr/>
        </p:nvSpPr>
        <p:spPr>
          <a:xfrm>
            <a:off x="3031957" y="2181727"/>
            <a:ext cx="689810" cy="1732547"/>
          </a:xfrm>
          <a:prstGeom prst="rec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现状分析</a:t>
            </a:r>
          </a:p>
        </p:txBody>
      </p:sp>
      <p:sp>
        <p:nvSpPr>
          <p:cNvPr id="5" name="矩形: 圆角 4">
            <a:extLst>
              <a:ext uri="{FF2B5EF4-FFF2-40B4-BE49-F238E27FC236}">
                <a16:creationId xmlns:a16="http://schemas.microsoft.com/office/drawing/2014/main" id="{9AA4152B-D035-D323-A21B-598A288C298C}"/>
              </a:ext>
            </a:extLst>
          </p:cNvPr>
          <p:cNvSpPr/>
          <p:nvPr/>
        </p:nvSpPr>
        <p:spPr>
          <a:xfrm>
            <a:off x="3970417" y="541419"/>
            <a:ext cx="1050759" cy="990603"/>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rPr>
              <a:t>发展历程</a:t>
            </a:r>
          </a:p>
        </p:txBody>
      </p:sp>
      <p:sp>
        <p:nvSpPr>
          <p:cNvPr id="6" name="矩形: 圆角 5">
            <a:extLst>
              <a:ext uri="{FF2B5EF4-FFF2-40B4-BE49-F238E27FC236}">
                <a16:creationId xmlns:a16="http://schemas.microsoft.com/office/drawing/2014/main" id="{F07846A0-FA75-33C3-536F-5283D30A87BA}"/>
              </a:ext>
            </a:extLst>
          </p:cNvPr>
          <p:cNvSpPr/>
          <p:nvPr/>
        </p:nvSpPr>
        <p:spPr>
          <a:xfrm>
            <a:off x="4018540" y="1736557"/>
            <a:ext cx="1050759" cy="990603"/>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rPr>
              <a:t>发展变化</a:t>
            </a:r>
          </a:p>
        </p:txBody>
      </p:sp>
      <p:sp>
        <p:nvSpPr>
          <p:cNvPr id="8" name="椭圆 7">
            <a:extLst>
              <a:ext uri="{FF2B5EF4-FFF2-40B4-BE49-F238E27FC236}">
                <a16:creationId xmlns:a16="http://schemas.microsoft.com/office/drawing/2014/main" id="{BE7F5008-9C3A-8FEE-1737-B6524885CA2D}"/>
              </a:ext>
            </a:extLst>
          </p:cNvPr>
          <p:cNvSpPr/>
          <p:nvPr/>
        </p:nvSpPr>
        <p:spPr>
          <a:xfrm>
            <a:off x="5253768" y="4215066"/>
            <a:ext cx="1307431" cy="737935"/>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黑体" panose="02010609060101010101" pitchFamily="49" charset="-122"/>
                <a:ea typeface="黑体" panose="02010609060101010101" pitchFamily="49" charset="-122"/>
              </a:rPr>
              <a:t>老师</a:t>
            </a:r>
          </a:p>
        </p:txBody>
      </p:sp>
      <p:sp>
        <p:nvSpPr>
          <p:cNvPr id="9" name="椭圆 8">
            <a:extLst>
              <a:ext uri="{FF2B5EF4-FFF2-40B4-BE49-F238E27FC236}">
                <a16:creationId xmlns:a16="http://schemas.microsoft.com/office/drawing/2014/main" id="{0B167F2A-C1F5-94AB-7E39-BB3FA76FE14D}"/>
              </a:ext>
            </a:extLst>
          </p:cNvPr>
          <p:cNvSpPr/>
          <p:nvPr/>
        </p:nvSpPr>
        <p:spPr>
          <a:xfrm>
            <a:off x="5245756" y="1833896"/>
            <a:ext cx="1307431" cy="46012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黑体" panose="02010609060101010101" pitchFamily="49" charset="-122"/>
                <a:ea typeface="黑体" panose="02010609060101010101" pitchFamily="49" charset="-122"/>
              </a:rPr>
              <a:t>内容</a:t>
            </a:r>
          </a:p>
        </p:txBody>
      </p:sp>
      <p:sp>
        <p:nvSpPr>
          <p:cNvPr id="10" name="椭圆 9">
            <a:extLst>
              <a:ext uri="{FF2B5EF4-FFF2-40B4-BE49-F238E27FC236}">
                <a16:creationId xmlns:a16="http://schemas.microsoft.com/office/drawing/2014/main" id="{3576BDE6-3AC1-729B-82D8-F2119F5E06E7}"/>
              </a:ext>
            </a:extLst>
          </p:cNvPr>
          <p:cNvSpPr/>
          <p:nvPr/>
        </p:nvSpPr>
        <p:spPr>
          <a:xfrm>
            <a:off x="5252532" y="2653848"/>
            <a:ext cx="1307431" cy="461134"/>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黑体" panose="02010609060101010101" pitchFamily="49" charset="-122"/>
                <a:ea typeface="黑体" panose="02010609060101010101" pitchFamily="49" charset="-122"/>
              </a:rPr>
              <a:t>形式</a:t>
            </a:r>
          </a:p>
        </p:txBody>
      </p:sp>
      <p:sp>
        <p:nvSpPr>
          <p:cNvPr id="11" name="矩形: 圆角 10">
            <a:extLst>
              <a:ext uri="{FF2B5EF4-FFF2-40B4-BE49-F238E27FC236}">
                <a16:creationId xmlns:a16="http://schemas.microsoft.com/office/drawing/2014/main" id="{9FCFDBAF-347D-8603-8ABD-F2C560009EE5}"/>
              </a:ext>
            </a:extLst>
          </p:cNvPr>
          <p:cNvSpPr/>
          <p:nvPr/>
        </p:nvSpPr>
        <p:spPr>
          <a:xfrm>
            <a:off x="4018540" y="4088731"/>
            <a:ext cx="1050759" cy="990603"/>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rPr>
              <a:t>情况调查</a:t>
            </a:r>
          </a:p>
        </p:txBody>
      </p:sp>
      <p:sp>
        <p:nvSpPr>
          <p:cNvPr id="12" name="椭圆 11">
            <a:extLst>
              <a:ext uri="{FF2B5EF4-FFF2-40B4-BE49-F238E27FC236}">
                <a16:creationId xmlns:a16="http://schemas.microsoft.com/office/drawing/2014/main" id="{34413A44-93AD-DB0C-6B57-4AE70D7971C6}"/>
              </a:ext>
            </a:extLst>
          </p:cNvPr>
          <p:cNvSpPr/>
          <p:nvPr/>
        </p:nvSpPr>
        <p:spPr>
          <a:xfrm>
            <a:off x="5213676" y="3368843"/>
            <a:ext cx="1307431" cy="737935"/>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黑体" panose="02010609060101010101" pitchFamily="49" charset="-122"/>
                <a:ea typeface="黑体" panose="02010609060101010101" pitchFamily="49" charset="-122"/>
              </a:rPr>
              <a:t>教材</a:t>
            </a:r>
          </a:p>
        </p:txBody>
      </p:sp>
      <p:sp>
        <p:nvSpPr>
          <p:cNvPr id="13" name="椭圆 12">
            <a:extLst>
              <a:ext uri="{FF2B5EF4-FFF2-40B4-BE49-F238E27FC236}">
                <a16:creationId xmlns:a16="http://schemas.microsoft.com/office/drawing/2014/main" id="{4C8B1FFC-36F5-EC48-B49A-54A56AF7D437}"/>
              </a:ext>
            </a:extLst>
          </p:cNvPr>
          <p:cNvSpPr/>
          <p:nvPr/>
        </p:nvSpPr>
        <p:spPr>
          <a:xfrm>
            <a:off x="5240782" y="1139060"/>
            <a:ext cx="1307431" cy="477259"/>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黑体" panose="02010609060101010101" pitchFamily="49" charset="-122"/>
                <a:ea typeface="黑体" panose="02010609060101010101" pitchFamily="49" charset="-122"/>
              </a:rPr>
              <a:t>体例</a:t>
            </a:r>
          </a:p>
        </p:txBody>
      </p:sp>
      <p:sp>
        <p:nvSpPr>
          <p:cNvPr id="14" name="椭圆 13">
            <a:extLst>
              <a:ext uri="{FF2B5EF4-FFF2-40B4-BE49-F238E27FC236}">
                <a16:creationId xmlns:a16="http://schemas.microsoft.com/office/drawing/2014/main" id="{1C4A7346-3C2D-6C9B-B67F-B0434102BF06}"/>
              </a:ext>
            </a:extLst>
          </p:cNvPr>
          <p:cNvSpPr/>
          <p:nvPr/>
        </p:nvSpPr>
        <p:spPr>
          <a:xfrm>
            <a:off x="5253767" y="5061289"/>
            <a:ext cx="1307431" cy="737935"/>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黑体" panose="02010609060101010101" pitchFamily="49" charset="-122"/>
                <a:ea typeface="黑体" panose="02010609060101010101" pitchFamily="49" charset="-122"/>
              </a:rPr>
              <a:t>学生</a:t>
            </a:r>
          </a:p>
        </p:txBody>
      </p:sp>
      <p:sp>
        <p:nvSpPr>
          <p:cNvPr id="16" name="矩形 15">
            <a:extLst>
              <a:ext uri="{FF2B5EF4-FFF2-40B4-BE49-F238E27FC236}">
                <a16:creationId xmlns:a16="http://schemas.microsoft.com/office/drawing/2014/main" id="{5C6B6704-8E23-8055-4657-D4C86E79D5A2}"/>
              </a:ext>
            </a:extLst>
          </p:cNvPr>
          <p:cNvSpPr/>
          <p:nvPr/>
        </p:nvSpPr>
        <p:spPr>
          <a:xfrm>
            <a:off x="7018408" y="2245895"/>
            <a:ext cx="689810" cy="1732547"/>
          </a:xfrm>
          <a:prstGeom prst="rec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问题分析</a:t>
            </a:r>
          </a:p>
        </p:txBody>
      </p:sp>
      <p:sp>
        <p:nvSpPr>
          <p:cNvPr id="17" name="矩形 16">
            <a:extLst>
              <a:ext uri="{FF2B5EF4-FFF2-40B4-BE49-F238E27FC236}">
                <a16:creationId xmlns:a16="http://schemas.microsoft.com/office/drawing/2014/main" id="{EE14DFC3-4605-653F-D15C-879DF0D41BE7}"/>
              </a:ext>
            </a:extLst>
          </p:cNvPr>
          <p:cNvSpPr/>
          <p:nvPr/>
        </p:nvSpPr>
        <p:spPr>
          <a:xfrm>
            <a:off x="8117266" y="2237873"/>
            <a:ext cx="689810" cy="1732547"/>
          </a:xfrm>
          <a:prstGeom prst="rec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成因分析</a:t>
            </a:r>
          </a:p>
        </p:txBody>
      </p:sp>
      <p:sp>
        <p:nvSpPr>
          <p:cNvPr id="18" name="矩形 17">
            <a:extLst>
              <a:ext uri="{FF2B5EF4-FFF2-40B4-BE49-F238E27FC236}">
                <a16:creationId xmlns:a16="http://schemas.microsoft.com/office/drawing/2014/main" id="{0A3D8BED-5137-7E90-1C10-2FDABF23B3F9}"/>
              </a:ext>
            </a:extLst>
          </p:cNvPr>
          <p:cNvSpPr/>
          <p:nvPr/>
        </p:nvSpPr>
        <p:spPr>
          <a:xfrm>
            <a:off x="9288325" y="2245895"/>
            <a:ext cx="689810" cy="1732547"/>
          </a:xfrm>
          <a:prstGeom prst="rect">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改革策略</a:t>
            </a:r>
          </a:p>
        </p:txBody>
      </p:sp>
      <p:sp>
        <p:nvSpPr>
          <p:cNvPr id="19" name="椭圆 18">
            <a:extLst>
              <a:ext uri="{FF2B5EF4-FFF2-40B4-BE49-F238E27FC236}">
                <a16:creationId xmlns:a16="http://schemas.microsoft.com/office/drawing/2014/main" id="{93150410-1932-8980-6BF9-803DC2B70E6A}"/>
              </a:ext>
            </a:extLst>
          </p:cNvPr>
          <p:cNvSpPr/>
          <p:nvPr/>
        </p:nvSpPr>
        <p:spPr>
          <a:xfrm>
            <a:off x="10447227" y="1568117"/>
            <a:ext cx="621775" cy="1475873"/>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黑体" panose="02010609060101010101" pitchFamily="49" charset="-122"/>
                <a:ea typeface="黑体" panose="02010609060101010101" pitchFamily="49" charset="-122"/>
              </a:rPr>
              <a:t>怎么编</a:t>
            </a:r>
          </a:p>
        </p:txBody>
      </p:sp>
      <p:sp>
        <p:nvSpPr>
          <p:cNvPr id="20" name="椭圆 19">
            <a:extLst>
              <a:ext uri="{FF2B5EF4-FFF2-40B4-BE49-F238E27FC236}">
                <a16:creationId xmlns:a16="http://schemas.microsoft.com/office/drawing/2014/main" id="{759D0BA3-BA05-DB4C-C74A-DF0DEDD1371B}"/>
              </a:ext>
            </a:extLst>
          </p:cNvPr>
          <p:cNvSpPr/>
          <p:nvPr/>
        </p:nvSpPr>
        <p:spPr>
          <a:xfrm>
            <a:off x="10443317" y="3465098"/>
            <a:ext cx="689810" cy="1499935"/>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黑体" panose="02010609060101010101" pitchFamily="49" charset="-122"/>
                <a:ea typeface="黑体" panose="02010609060101010101" pitchFamily="49" charset="-122"/>
              </a:rPr>
              <a:t>怎么用</a:t>
            </a:r>
          </a:p>
        </p:txBody>
      </p:sp>
      <p:sp>
        <p:nvSpPr>
          <p:cNvPr id="21" name="箭头: 右 20">
            <a:extLst>
              <a:ext uri="{FF2B5EF4-FFF2-40B4-BE49-F238E27FC236}">
                <a16:creationId xmlns:a16="http://schemas.microsoft.com/office/drawing/2014/main" id="{3E66C20D-AF66-EB5F-D37D-A457E744470D}"/>
              </a:ext>
            </a:extLst>
          </p:cNvPr>
          <p:cNvSpPr/>
          <p:nvPr/>
        </p:nvSpPr>
        <p:spPr>
          <a:xfrm>
            <a:off x="1489903" y="2751220"/>
            <a:ext cx="409048" cy="585539"/>
          </a:xfrm>
          <a:prstGeom prst="rightArrow">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22" name="箭头: 右 21">
            <a:extLst>
              <a:ext uri="{FF2B5EF4-FFF2-40B4-BE49-F238E27FC236}">
                <a16:creationId xmlns:a16="http://schemas.microsoft.com/office/drawing/2014/main" id="{CD061783-35FA-E024-AE78-1D4923A6FCD1}"/>
              </a:ext>
            </a:extLst>
          </p:cNvPr>
          <p:cNvSpPr/>
          <p:nvPr/>
        </p:nvSpPr>
        <p:spPr>
          <a:xfrm>
            <a:off x="2658811" y="2727160"/>
            <a:ext cx="409048" cy="585539"/>
          </a:xfrm>
          <a:prstGeom prst="rightArrow">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23" name="箭头: 右 22">
            <a:extLst>
              <a:ext uri="{FF2B5EF4-FFF2-40B4-BE49-F238E27FC236}">
                <a16:creationId xmlns:a16="http://schemas.microsoft.com/office/drawing/2014/main" id="{1A0CE3B9-F8E1-262D-179F-46AEDBCC1916}"/>
              </a:ext>
            </a:extLst>
          </p:cNvPr>
          <p:cNvSpPr/>
          <p:nvPr/>
        </p:nvSpPr>
        <p:spPr>
          <a:xfrm>
            <a:off x="6520943" y="2805361"/>
            <a:ext cx="409048" cy="585539"/>
          </a:xfrm>
          <a:prstGeom prst="rightArrow">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24" name="箭头: 右 23">
            <a:extLst>
              <a:ext uri="{FF2B5EF4-FFF2-40B4-BE49-F238E27FC236}">
                <a16:creationId xmlns:a16="http://schemas.microsoft.com/office/drawing/2014/main" id="{620A3652-FD85-F82C-C284-6D21F7E829F1}"/>
              </a:ext>
            </a:extLst>
          </p:cNvPr>
          <p:cNvSpPr/>
          <p:nvPr/>
        </p:nvSpPr>
        <p:spPr>
          <a:xfrm>
            <a:off x="7752339" y="2805361"/>
            <a:ext cx="409048" cy="585539"/>
          </a:xfrm>
          <a:prstGeom prst="rightArrow">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25" name="箭头: 右 24">
            <a:extLst>
              <a:ext uri="{FF2B5EF4-FFF2-40B4-BE49-F238E27FC236}">
                <a16:creationId xmlns:a16="http://schemas.microsoft.com/office/drawing/2014/main" id="{570BBA2E-2B4D-C1AA-E8BE-74F81DFDDE0B}"/>
              </a:ext>
            </a:extLst>
          </p:cNvPr>
          <p:cNvSpPr/>
          <p:nvPr/>
        </p:nvSpPr>
        <p:spPr>
          <a:xfrm>
            <a:off x="8879265" y="2863517"/>
            <a:ext cx="409048" cy="585539"/>
          </a:xfrm>
          <a:prstGeom prst="rightArrow">
            <a:avLst/>
          </a:prstGeom>
          <a:solidFill>
            <a:srgbClr val="F5B64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26" name="左大括号 25">
            <a:extLst>
              <a:ext uri="{FF2B5EF4-FFF2-40B4-BE49-F238E27FC236}">
                <a16:creationId xmlns:a16="http://schemas.microsoft.com/office/drawing/2014/main" id="{DE57679F-D71B-8084-CA4A-EE86FECBF769}"/>
              </a:ext>
            </a:extLst>
          </p:cNvPr>
          <p:cNvSpPr/>
          <p:nvPr/>
        </p:nvSpPr>
        <p:spPr>
          <a:xfrm>
            <a:off x="3641557" y="1295403"/>
            <a:ext cx="284732" cy="3449052"/>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a:p>
        </p:txBody>
      </p:sp>
      <p:sp>
        <p:nvSpPr>
          <p:cNvPr id="28" name="左大括号 27">
            <a:extLst>
              <a:ext uri="{FF2B5EF4-FFF2-40B4-BE49-F238E27FC236}">
                <a16:creationId xmlns:a16="http://schemas.microsoft.com/office/drawing/2014/main" id="{AEA09F4F-6673-D8D9-1627-1129BB7047C1}"/>
              </a:ext>
            </a:extLst>
          </p:cNvPr>
          <p:cNvSpPr/>
          <p:nvPr/>
        </p:nvSpPr>
        <p:spPr>
          <a:xfrm>
            <a:off x="4986058" y="1331493"/>
            <a:ext cx="254724" cy="1700466"/>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a:p>
        </p:txBody>
      </p:sp>
      <p:sp>
        <p:nvSpPr>
          <p:cNvPr id="29" name="左大括号 28">
            <a:extLst>
              <a:ext uri="{FF2B5EF4-FFF2-40B4-BE49-F238E27FC236}">
                <a16:creationId xmlns:a16="http://schemas.microsoft.com/office/drawing/2014/main" id="{5DBC63D2-D362-5C26-D0DC-017C82693EDE}"/>
              </a:ext>
            </a:extLst>
          </p:cNvPr>
          <p:cNvSpPr/>
          <p:nvPr/>
        </p:nvSpPr>
        <p:spPr>
          <a:xfrm>
            <a:off x="5009154" y="3843090"/>
            <a:ext cx="236602" cy="1481888"/>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a:p>
        </p:txBody>
      </p:sp>
      <p:sp>
        <p:nvSpPr>
          <p:cNvPr id="30" name="左大括号 29">
            <a:extLst>
              <a:ext uri="{FF2B5EF4-FFF2-40B4-BE49-F238E27FC236}">
                <a16:creationId xmlns:a16="http://schemas.microsoft.com/office/drawing/2014/main" id="{6727621B-5F56-1980-4525-7C16F9CCB456}"/>
              </a:ext>
            </a:extLst>
          </p:cNvPr>
          <p:cNvSpPr/>
          <p:nvPr/>
        </p:nvSpPr>
        <p:spPr>
          <a:xfrm>
            <a:off x="10064321" y="2286001"/>
            <a:ext cx="202539" cy="1732548"/>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a:p>
        </p:txBody>
      </p:sp>
      <p:sp>
        <p:nvSpPr>
          <p:cNvPr id="31" name="文本框 30">
            <a:extLst>
              <a:ext uri="{FF2B5EF4-FFF2-40B4-BE49-F238E27FC236}">
                <a16:creationId xmlns:a16="http://schemas.microsoft.com/office/drawing/2014/main" id="{9A5044C7-278B-12BF-597A-B30EA5CB35ED}"/>
              </a:ext>
            </a:extLst>
          </p:cNvPr>
          <p:cNvSpPr txBox="1"/>
          <p:nvPr/>
        </p:nvSpPr>
        <p:spPr>
          <a:xfrm>
            <a:off x="3416419" y="5951440"/>
            <a:ext cx="1415772" cy="461665"/>
          </a:xfrm>
          <a:prstGeom prst="rect">
            <a:avLst/>
          </a:prstGeom>
          <a:noFill/>
        </p:spPr>
        <p:txBody>
          <a:bodyPr wrap="none" rtlCol="0">
            <a:spAutoFit/>
          </a:bodyPr>
          <a:lstStyle/>
          <a:p>
            <a:r>
              <a:rPr lang="zh-CN" altLang="en-US" sz="2400" dirty="0">
                <a:latin typeface="楷体" panose="02010609060101010101" pitchFamily="49" charset="-122"/>
                <a:ea typeface="楷体" panose="02010609060101010101" pitchFamily="49" charset="-122"/>
              </a:rPr>
              <a:t>提出问题</a:t>
            </a:r>
          </a:p>
        </p:txBody>
      </p:sp>
      <p:sp>
        <p:nvSpPr>
          <p:cNvPr id="32" name="文本框 31">
            <a:extLst>
              <a:ext uri="{FF2B5EF4-FFF2-40B4-BE49-F238E27FC236}">
                <a16:creationId xmlns:a16="http://schemas.microsoft.com/office/drawing/2014/main" id="{B62D45C2-57F0-296E-7253-6E633E169C08}"/>
              </a:ext>
            </a:extLst>
          </p:cNvPr>
          <p:cNvSpPr txBox="1"/>
          <p:nvPr/>
        </p:nvSpPr>
        <p:spPr>
          <a:xfrm>
            <a:off x="7160431" y="5948897"/>
            <a:ext cx="1415772" cy="461665"/>
          </a:xfrm>
          <a:prstGeom prst="rect">
            <a:avLst/>
          </a:prstGeom>
          <a:noFill/>
        </p:spPr>
        <p:txBody>
          <a:bodyPr wrap="none" rtlCol="0">
            <a:spAutoFit/>
          </a:bodyPr>
          <a:lstStyle/>
          <a:p>
            <a:r>
              <a:rPr lang="zh-CN" altLang="en-US" sz="2400" dirty="0">
                <a:latin typeface="楷体" panose="02010609060101010101" pitchFamily="49" charset="-122"/>
                <a:ea typeface="楷体" panose="02010609060101010101" pitchFamily="49" charset="-122"/>
              </a:rPr>
              <a:t>分析问题</a:t>
            </a:r>
          </a:p>
        </p:txBody>
      </p:sp>
      <p:sp>
        <p:nvSpPr>
          <p:cNvPr id="33" name="文本框 32">
            <a:extLst>
              <a:ext uri="{FF2B5EF4-FFF2-40B4-BE49-F238E27FC236}">
                <a16:creationId xmlns:a16="http://schemas.microsoft.com/office/drawing/2014/main" id="{4591DB1E-ACB1-0EB8-C575-E50E0F385D21}"/>
              </a:ext>
            </a:extLst>
          </p:cNvPr>
          <p:cNvSpPr txBox="1"/>
          <p:nvPr/>
        </p:nvSpPr>
        <p:spPr>
          <a:xfrm>
            <a:off x="9558974" y="5974634"/>
            <a:ext cx="1415772" cy="461665"/>
          </a:xfrm>
          <a:prstGeom prst="rect">
            <a:avLst/>
          </a:prstGeom>
          <a:noFill/>
        </p:spPr>
        <p:txBody>
          <a:bodyPr wrap="none" rtlCol="0">
            <a:spAutoFit/>
          </a:bodyPr>
          <a:lstStyle/>
          <a:p>
            <a:r>
              <a:rPr lang="zh-CN" altLang="en-US" sz="2400" dirty="0">
                <a:latin typeface="楷体" panose="02010609060101010101" pitchFamily="49" charset="-122"/>
                <a:ea typeface="楷体" panose="02010609060101010101" pitchFamily="49" charset="-122"/>
              </a:rPr>
              <a:t>解决问题</a:t>
            </a:r>
          </a:p>
        </p:txBody>
      </p:sp>
      <p:sp>
        <p:nvSpPr>
          <p:cNvPr id="34" name="矩形 33">
            <a:extLst>
              <a:ext uri="{FF2B5EF4-FFF2-40B4-BE49-F238E27FC236}">
                <a16:creationId xmlns:a16="http://schemas.microsoft.com/office/drawing/2014/main" id="{93603A66-4DA6-F624-5BA5-01ACD2E11B8A}"/>
              </a:ext>
            </a:extLst>
          </p:cNvPr>
          <p:cNvSpPr/>
          <p:nvPr/>
        </p:nvSpPr>
        <p:spPr>
          <a:xfrm>
            <a:off x="2751213" y="329937"/>
            <a:ext cx="4007805" cy="5618959"/>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36" name="矩形 35">
            <a:extLst>
              <a:ext uri="{FF2B5EF4-FFF2-40B4-BE49-F238E27FC236}">
                <a16:creationId xmlns:a16="http://schemas.microsoft.com/office/drawing/2014/main" id="{1B21253E-3E07-EC84-3B2D-4A2348776C29}"/>
              </a:ext>
            </a:extLst>
          </p:cNvPr>
          <p:cNvSpPr/>
          <p:nvPr/>
        </p:nvSpPr>
        <p:spPr>
          <a:xfrm>
            <a:off x="6816910" y="331507"/>
            <a:ext cx="2002323" cy="5618959"/>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37" name="矩形 36">
            <a:extLst>
              <a:ext uri="{FF2B5EF4-FFF2-40B4-BE49-F238E27FC236}">
                <a16:creationId xmlns:a16="http://schemas.microsoft.com/office/drawing/2014/main" id="{7E11E43E-DAB4-7F92-A6D6-2D7D1F3404A2}"/>
              </a:ext>
            </a:extLst>
          </p:cNvPr>
          <p:cNvSpPr/>
          <p:nvPr/>
        </p:nvSpPr>
        <p:spPr>
          <a:xfrm>
            <a:off x="8877290" y="329936"/>
            <a:ext cx="2482010" cy="5618959"/>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Tree>
    <p:extLst>
      <p:ext uri="{BB962C8B-B14F-4D97-AF65-F5344CB8AC3E}">
        <p14:creationId xmlns:p14="http://schemas.microsoft.com/office/powerpoint/2010/main" val="132836184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793114" y="1865012"/>
            <a:ext cx="9591869" cy="1930337"/>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思考讨论</a:t>
            </a:r>
            <a:r>
              <a:rPr lang="en-US" altLang="zh-CN" sz="2800" b="1" dirty="0">
                <a:latin typeface="黑体" panose="02010609060101010101" pitchFamily="49" charset="-122"/>
                <a:ea typeface="黑体" panose="02010609060101010101" pitchFamily="49" charset="-122"/>
              </a:rPr>
              <a:t>】</a:t>
            </a:r>
          </a:p>
          <a:p>
            <a:pPr>
              <a:lnSpc>
                <a:spcPct val="150000"/>
              </a:lnSpc>
            </a:pPr>
            <a:r>
              <a:rPr lang="zh-CN" altLang="en-US" sz="2800" b="1" dirty="0">
                <a:latin typeface="黑体" panose="02010609060101010101" pitchFamily="49" charset="-122"/>
                <a:ea typeface="黑体" panose="02010609060101010101" pitchFamily="49" charset="-122"/>
              </a:rPr>
              <a:t>     结合之前所学，思考如果要求大家编写一本新的中职</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会计基础</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教材，请问大家该如何着手呢？</a:t>
            </a:r>
            <a:endParaRPr lang="en-US" altLang="zh-CN" sz="2800" dirty="0">
              <a:latin typeface="黑体" panose="02010609060101010101" pitchFamily="49" charset="-122"/>
              <a:ea typeface="黑体" panose="02010609060101010101" pitchFamily="49" charset="-122"/>
            </a:endParaRPr>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968627164"/>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09C6B633-1E92-FF8D-0428-FD64672BBBA5}"/>
              </a:ext>
            </a:extLst>
          </p:cNvPr>
          <p:cNvSpPr txBox="1"/>
          <p:nvPr/>
        </p:nvSpPr>
        <p:spPr>
          <a:xfrm>
            <a:off x="1941096" y="802105"/>
            <a:ext cx="9879628" cy="646331"/>
          </a:xfrm>
          <a:prstGeom prst="rect">
            <a:avLst/>
          </a:prstGeom>
          <a:noFill/>
        </p:spPr>
        <p:txBody>
          <a:bodyPr wrap="none" rtlCol="0">
            <a:spAutoFit/>
          </a:bodyPr>
          <a:lstStyle/>
          <a:p>
            <a:r>
              <a:rPr lang="zh-CN" altLang="en-US" sz="3600" dirty="0"/>
              <a:t>了解</a:t>
            </a:r>
            <a:r>
              <a:rPr lang="zh-CN" altLang="en-US" sz="3600" dirty="0">
                <a:solidFill>
                  <a:srgbClr val="C00000"/>
                </a:solidFill>
              </a:rPr>
              <a:t>国家政策和社会发展趋势</a:t>
            </a:r>
            <a:r>
              <a:rPr lang="zh-CN" altLang="en-US" sz="3600" dirty="0"/>
              <a:t>是重要前提！！！</a:t>
            </a:r>
          </a:p>
        </p:txBody>
      </p:sp>
      <p:sp>
        <p:nvSpPr>
          <p:cNvPr id="4" name="文本框 3">
            <a:extLst>
              <a:ext uri="{FF2B5EF4-FFF2-40B4-BE49-F238E27FC236}">
                <a16:creationId xmlns:a16="http://schemas.microsoft.com/office/drawing/2014/main" id="{CCB3FE2A-0F3D-169D-59A6-37B5A7CB9C24}"/>
              </a:ext>
            </a:extLst>
          </p:cNvPr>
          <p:cNvSpPr txBox="1"/>
          <p:nvPr/>
        </p:nvSpPr>
        <p:spPr>
          <a:xfrm>
            <a:off x="665746" y="1639436"/>
            <a:ext cx="11053010" cy="1569660"/>
          </a:xfrm>
          <a:prstGeom prst="rect">
            <a:avLst/>
          </a:prstGeom>
          <a:noFill/>
        </p:spPr>
        <p:txBody>
          <a:bodyPr wrap="square">
            <a:spAutoFit/>
          </a:bodyPr>
          <a:lstStyle/>
          <a:p>
            <a:r>
              <a:rPr lang="zh-CN" altLang="en-US" sz="2400" b="1" i="0" u="none" strike="noStrike" baseline="0" dirty="0">
                <a:latin typeface="FZDHTJW--GB1-0"/>
              </a:rPr>
              <a:t>“三教”改革</a:t>
            </a:r>
            <a:endParaRPr lang="en-US" altLang="zh-CN" sz="2400" b="1" i="0" u="none" strike="noStrike" baseline="0" dirty="0">
              <a:latin typeface="FZDHTJW--GB1-0"/>
            </a:endParaRPr>
          </a:p>
          <a:p>
            <a:pPr algn="l"/>
            <a:r>
              <a:rPr lang="en-US" altLang="zh-CN" sz="2400" b="0" i="0" u="none" strike="noStrike" baseline="0" dirty="0">
                <a:latin typeface="FZSSJW--GB1-0"/>
              </a:rPr>
              <a:t>《</a:t>
            </a:r>
            <a:r>
              <a:rPr lang="zh-CN" altLang="en-US" sz="2400" b="0" i="0" u="none" strike="noStrike" baseline="0" dirty="0">
                <a:latin typeface="FZSSJW--GB1-0"/>
              </a:rPr>
              <a:t>国家职业教育改革实施方案</a:t>
            </a:r>
            <a:r>
              <a:rPr lang="en-US" altLang="zh-CN" sz="2400" b="0" i="0" u="none" strike="noStrike" baseline="0" dirty="0">
                <a:latin typeface="FZSSJW--GB1-0"/>
              </a:rPr>
              <a:t>》</a:t>
            </a:r>
            <a:r>
              <a:rPr lang="zh-CN" altLang="en-US" sz="2400" b="0" i="0" u="none" strike="noStrike" baseline="0" dirty="0">
                <a:latin typeface="FZSSJW--GB1-0"/>
              </a:rPr>
              <a:t>（简称“职教</a:t>
            </a:r>
            <a:r>
              <a:rPr lang="en-US" altLang="zh-CN" sz="2400" b="0" i="0" u="none" strike="noStrike" baseline="0" dirty="0">
                <a:latin typeface="FZSSJW--GB1-0"/>
              </a:rPr>
              <a:t>20 </a:t>
            </a:r>
            <a:r>
              <a:rPr lang="zh-CN" altLang="en-US" sz="2400" b="0" i="0" u="none" strike="noStrike" baseline="0" dirty="0">
                <a:latin typeface="FZSSJW--GB1-0"/>
              </a:rPr>
              <a:t>条”）要求围绕“教师、教材、教法”推进教育教学改革，建设一大批校企“双元”合作开发的国家规划教材，倡导使用新型活页式、工作手册式教材并配套开发信息化资源。</a:t>
            </a:r>
            <a:endParaRPr lang="zh-CN" altLang="en-US" sz="3200" dirty="0"/>
          </a:p>
        </p:txBody>
      </p:sp>
      <p:sp>
        <p:nvSpPr>
          <p:cNvPr id="6" name="文本框 5">
            <a:extLst>
              <a:ext uri="{FF2B5EF4-FFF2-40B4-BE49-F238E27FC236}">
                <a16:creationId xmlns:a16="http://schemas.microsoft.com/office/drawing/2014/main" id="{C21D445B-4EF4-C414-D6E7-1E395BBE5139}"/>
              </a:ext>
            </a:extLst>
          </p:cNvPr>
          <p:cNvSpPr txBox="1"/>
          <p:nvPr/>
        </p:nvSpPr>
        <p:spPr>
          <a:xfrm>
            <a:off x="994611" y="4066491"/>
            <a:ext cx="6096000" cy="461665"/>
          </a:xfrm>
          <a:prstGeom prst="rect">
            <a:avLst/>
          </a:prstGeom>
          <a:noFill/>
        </p:spPr>
        <p:txBody>
          <a:bodyPr wrap="square">
            <a:spAutoFit/>
          </a:bodyPr>
          <a:lstStyle/>
          <a:p>
            <a:r>
              <a:rPr lang="zh-CN" altLang="en-US" sz="2400" b="1" i="0" u="none" strike="noStrike" baseline="0" dirty="0">
                <a:solidFill>
                  <a:srgbClr val="C00000"/>
                </a:solidFill>
                <a:latin typeface="FZDHTJW--GB1-0"/>
              </a:rPr>
              <a:t>“大智移云”</a:t>
            </a:r>
            <a:endParaRPr lang="zh-CN" altLang="en-US" sz="2400" b="1" dirty="0">
              <a:solidFill>
                <a:srgbClr val="C00000"/>
              </a:solidFill>
            </a:endParaRPr>
          </a:p>
        </p:txBody>
      </p:sp>
      <p:sp>
        <p:nvSpPr>
          <p:cNvPr id="8" name="文本框 7">
            <a:extLst>
              <a:ext uri="{FF2B5EF4-FFF2-40B4-BE49-F238E27FC236}">
                <a16:creationId xmlns:a16="http://schemas.microsoft.com/office/drawing/2014/main" id="{B29B2732-5E01-488C-2474-FC1EEDCB9AFA}"/>
              </a:ext>
            </a:extLst>
          </p:cNvPr>
          <p:cNvSpPr txBox="1"/>
          <p:nvPr/>
        </p:nvSpPr>
        <p:spPr>
          <a:xfrm>
            <a:off x="3593431" y="4542899"/>
            <a:ext cx="2502569" cy="461665"/>
          </a:xfrm>
          <a:prstGeom prst="rect">
            <a:avLst/>
          </a:prstGeom>
          <a:noFill/>
        </p:spPr>
        <p:txBody>
          <a:bodyPr wrap="square">
            <a:spAutoFit/>
          </a:bodyPr>
          <a:lstStyle/>
          <a:p>
            <a:r>
              <a:rPr lang="en-US" altLang="zh-CN" sz="2400" b="1" dirty="0">
                <a:solidFill>
                  <a:srgbClr val="C00000"/>
                </a:solidFill>
              </a:rPr>
              <a:t>“1+X</a:t>
            </a:r>
            <a:r>
              <a:rPr lang="zh-CN" altLang="en-US" sz="2400" b="1" dirty="0">
                <a:solidFill>
                  <a:srgbClr val="C00000"/>
                </a:solidFill>
              </a:rPr>
              <a:t>标准</a:t>
            </a:r>
          </a:p>
        </p:txBody>
      </p:sp>
      <p:sp>
        <p:nvSpPr>
          <p:cNvPr id="9" name="文本框 8">
            <a:extLst>
              <a:ext uri="{FF2B5EF4-FFF2-40B4-BE49-F238E27FC236}">
                <a16:creationId xmlns:a16="http://schemas.microsoft.com/office/drawing/2014/main" id="{E3C0965D-8DCE-003B-8D94-4FCC9B870B3A}"/>
              </a:ext>
            </a:extLst>
          </p:cNvPr>
          <p:cNvSpPr txBox="1"/>
          <p:nvPr/>
        </p:nvSpPr>
        <p:spPr>
          <a:xfrm>
            <a:off x="6192251" y="3825162"/>
            <a:ext cx="1509448" cy="476408"/>
          </a:xfrm>
          <a:prstGeom prst="rect">
            <a:avLst/>
          </a:prstGeom>
          <a:noFill/>
        </p:spPr>
        <p:txBody>
          <a:bodyPr wrap="square">
            <a:spAutoFit/>
          </a:bodyPr>
          <a:lstStyle/>
          <a:p>
            <a:r>
              <a:rPr lang="zh-CN" altLang="en-US" sz="2400" b="1" dirty="0">
                <a:solidFill>
                  <a:srgbClr val="C00000"/>
                </a:solidFill>
              </a:rPr>
              <a:t>大数据</a:t>
            </a:r>
          </a:p>
        </p:txBody>
      </p:sp>
      <p:sp>
        <p:nvSpPr>
          <p:cNvPr id="10" name="文本框 9">
            <a:extLst>
              <a:ext uri="{FF2B5EF4-FFF2-40B4-BE49-F238E27FC236}">
                <a16:creationId xmlns:a16="http://schemas.microsoft.com/office/drawing/2014/main" id="{43804975-CEA5-589C-8194-E83A48976DA4}"/>
              </a:ext>
            </a:extLst>
          </p:cNvPr>
          <p:cNvSpPr txBox="1"/>
          <p:nvPr/>
        </p:nvSpPr>
        <p:spPr>
          <a:xfrm>
            <a:off x="7611977" y="4712473"/>
            <a:ext cx="3192380" cy="461665"/>
          </a:xfrm>
          <a:prstGeom prst="rect">
            <a:avLst/>
          </a:prstGeom>
          <a:noFill/>
        </p:spPr>
        <p:txBody>
          <a:bodyPr wrap="square">
            <a:spAutoFit/>
          </a:bodyPr>
          <a:lstStyle/>
          <a:p>
            <a:r>
              <a:rPr lang="zh-CN" altLang="en-US" sz="2400" b="1" dirty="0">
                <a:solidFill>
                  <a:srgbClr val="C00000"/>
                </a:solidFill>
              </a:rPr>
              <a:t>核心素养</a:t>
            </a:r>
          </a:p>
        </p:txBody>
      </p:sp>
      <p:sp>
        <p:nvSpPr>
          <p:cNvPr id="11" name="文本框 10">
            <a:extLst>
              <a:ext uri="{FF2B5EF4-FFF2-40B4-BE49-F238E27FC236}">
                <a16:creationId xmlns:a16="http://schemas.microsoft.com/office/drawing/2014/main" id="{940E0E5C-4EF4-E6D2-69A3-EB7242ED6CD1}"/>
              </a:ext>
            </a:extLst>
          </p:cNvPr>
          <p:cNvSpPr txBox="1"/>
          <p:nvPr/>
        </p:nvSpPr>
        <p:spPr>
          <a:xfrm>
            <a:off x="4708357" y="5594230"/>
            <a:ext cx="6096000" cy="461665"/>
          </a:xfrm>
          <a:prstGeom prst="rect">
            <a:avLst/>
          </a:prstGeom>
          <a:noFill/>
        </p:spPr>
        <p:txBody>
          <a:bodyPr wrap="square">
            <a:spAutoFit/>
          </a:bodyPr>
          <a:lstStyle/>
          <a:p>
            <a:r>
              <a:rPr lang="zh-CN" altLang="en-US" sz="2400" b="1" dirty="0">
                <a:solidFill>
                  <a:srgbClr val="C00000"/>
                </a:solidFill>
              </a:rPr>
              <a:t>课程思政</a:t>
            </a:r>
          </a:p>
        </p:txBody>
      </p:sp>
      <p:sp>
        <p:nvSpPr>
          <p:cNvPr id="12" name="文本框 11">
            <a:extLst>
              <a:ext uri="{FF2B5EF4-FFF2-40B4-BE49-F238E27FC236}">
                <a16:creationId xmlns:a16="http://schemas.microsoft.com/office/drawing/2014/main" id="{3E5518DA-B87B-C488-438B-9CA75F0A7928}"/>
              </a:ext>
            </a:extLst>
          </p:cNvPr>
          <p:cNvSpPr txBox="1"/>
          <p:nvPr/>
        </p:nvSpPr>
        <p:spPr>
          <a:xfrm>
            <a:off x="994611" y="5352900"/>
            <a:ext cx="6096000" cy="461665"/>
          </a:xfrm>
          <a:prstGeom prst="rect">
            <a:avLst/>
          </a:prstGeom>
          <a:noFill/>
        </p:spPr>
        <p:txBody>
          <a:bodyPr wrap="square">
            <a:spAutoFit/>
          </a:bodyPr>
          <a:lstStyle/>
          <a:p>
            <a:r>
              <a:rPr lang="zh-CN" altLang="en-US" sz="2400" b="1" dirty="0">
                <a:solidFill>
                  <a:srgbClr val="C00000"/>
                </a:solidFill>
              </a:rPr>
              <a:t>活页式教材</a:t>
            </a:r>
          </a:p>
        </p:txBody>
      </p:sp>
      <p:sp>
        <p:nvSpPr>
          <p:cNvPr id="13" name="文本框 12">
            <a:extLst>
              <a:ext uri="{FF2B5EF4-FFF2-40B4-BE49-F238E27FC236}">
                <a16:creationId xmlns:a16="http://schemas.microsoft.com/office/drawing/2014/main" id="{A4A85AB9-6606-EBF5-0A24-CE68E63DE781}"/>
              </a:ext>
            </a:extLst>
          </p:cNvPr>
          <p:cNvSpPr txBox="1"/>
          <p:nvPr/>
        </p:nvSpPr>
        <p:spPr>
          <a:xfrm>
            <a:off x="9160040" y="3825163"/>
            <a:ext cx="1784480" cy="461665"/>
          </a:xfrm>
          <a:prstGeom prst="rect">
            <a:avLst/>
          </a:prstGeom>
          <a:noFill/>
        </p:spPr>
        <p:txBody>
          <a:bodyPr wrap="square">
            <a:spAutoFit/>
          </a:bodyPr>
          <a:lstStyle/>
          <a:p>
            <a:r>
              <a:rPr lang="zh-CN" altLang="en-US" sz="2400" b="1" dirty="0">
                <a:solidFill>
                  <a:srgbClr val="C00000"/>
                </a:solidFill>
              </a:rPr>
              <a:t>校企联合</a:t>
            </a:r>
          </a:p>
        </p:txBody>
      </p:sp>
      <p:sp>
        <p:nvSpPr>
          <p:cNvPr id="14" name="文本框 13">
            <a:extLst>
              <a:ext uri="{FF2B5EF4-FFF2-40B4-BE49-F238E27FC236}">
                <a16:creationId xmlns:a16="http://schemas.microsoft.com/office/drawing/2014/main" id="{F232CCC4-F3B2-2CDC-D295-4D7B460F7859}"/>
              </a:ext>
            </a:extLst>
          </p:cNvPr>
          <p:cNvSpPr txBox="1"/>
          <p:nvPr/>
        </p:nvSpPr>
        <p:spPr>
          <a:xfrm>
            <a:off x="7138736" y="5835560"/>
            <a:ext cx="1541195" cy="461665"/>
          </a:xfrm>
          <a:prstGeom prst="rect">
            <a:avLst/>
          </a:prstGeom>
          <a:noFill/>
        </p:spPr>
        <p:txBody>
          <a:bodyPr wrap="square">
            <a:spAutoFit/>
          </a:bodyPr>
          <a:lstStyle/>
          <a:p>
            <a:r>
              <a:rPr lang="zh-CN" altLang="en-US" sz="2400" b="1" dirty="0">
                <a:solidFill>
                  <a:srgbClr val="C00000"/>
                </a:solidFill>
              </a:rPr>
              <a:t>业财融合</a:t>
            </a:r>
          </a:p>
        </p:txBody>
      </p:sp>
    </p:spTree>
    <p:extLst>
      <p:ext uri="{BB962C8B-B14F-4D97-AF65-F5344CB8AC3E}">
        <p14:creationId xmlns:p14="http://schemas.microsoft.com/office/powerpoint/2010/main" val="574277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9" grpId="0"/>
      <p:bldP spid="10" grpId="0"/>
      <p:bldP spid="11" grpId="0"/>
      <p:bldP spid="12" grpId="0"/>
      <p:bldP spid="13" grpId="0"/>
      <p:bldP spid="14"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流程图: 数据 59">
            <a:extLst>
              <a:ext uri="{FF2B5EF4-FFF2-40B4-BE49-F238E27FC236}">
                <a16:creationId xmlns:a16="http://schemas.microsoft.com/office/drawing/2014/main" id="{A18F5756-05DC-45A3-AE17-EBF7711DEAFC}"/>
              </a:ext>
            </a:extLst>
          </p:cNvPr>
          <p:cNvSpPr/>
          <p:nvPr/>
        </p:nvSpPr>
        <p:spPr>
          <a:xfrm>
            <a:off x="5702259" y="2012034"/>
            <a:ext cx="1972826" cy="900322"/>
          </a:xfrm>
          <a:prstGeom prst="flowChartInputOutput">
            <a:avLst/>
          </a:prstGeom>
          <a:solidFill>
            <a:srgbClr val="F8C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59" name="流程图: 数据 58">
            <a:extLst>
              <a:ext uri="{FF2B5EF4-FFF2-40B4-BE49-F238E27FC236}">
                <a16:creationId xmlns:a16="http://schemas.microsoft.com/office/drawing/2014/main" id="{D1BABFD9-7118-4374-A0E8-C70D510E96DE}"/>
              </a:ext>
            </a:extLst>
          </p:cNvPr>
          <p:cNvSpPr/>
          <p:nvPr/>
        </p:nvSpPr>
        <p:spPr>
          <a:xfrm>
            <a:off x="2788256" y="3318610"/>
            <a:ext cx="1972826" cy="900322"/>
          </a:xfrm>
          <a:prstGeom prst="flowChartInputOutput">
            <a:avLst/>
          </a:prstGeom>
          <a:solidFill>
            <a:srgbClr val="F8C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8C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721977" y="218840"/>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3.2.4</a:t>
            </a:r>
            <a:r>
              <a:rPr lang="zh-CN" altLang="en-US" sz="2800" b="1" dirty="0">
                <a:latin typeface="楷体" panose="02010609060101010101" pitchFamily="49" charset="-122"/>
                <a:ea typeface="楷体" panose="02010609060101010101" pitchFamily="49" charset="-122"/>
              </a:rPr>
              <a:t>教材的</a:t>
            </a:r>
            <a:r>
              <a:rPr lang="zh-CN" altLang="en-US" sz="2800" b="1" dirty="0">
                <a:solidFill>
                  <a:srgbClr val="FF0000"/>
                </a:solidFill>
                <a:latin typeface="楷体" panose="02010609060101010101" pitchFamily="49" charset="-122"/>
                <a:ea typeface="楷体" panose="02010609060101010101" pitchFamily="49" charset="-122"/>
              </a:rPr>
              <a:t>设计</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9471182" y="231861"/>
            <a:ext cx="2433483" cy="2433483"/>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23A2CD"/>
          </a:solidFill>
          <a:ln>
            <a:no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现状</a:t>
            </a:r>
          </a:p>
        </p:txBody>
      </p:sp>
      <p:sp>
        <p:nvSpPr>
          <p:cNvPr id="57" name="流程图: 数据 56">
            <a:extLst>
              <a:ext uri="{FF2B5EF4-FFF2-40B4-BE49-F238E27FC236}">
                <a16:creationId xmlns:a16="http://schemas.microsoft.com/office/drawing/2014/main" id="{2E67344F-F5A7-46C7-85BF-82C81A1DE543}"/>
              </a:ext>
            </a:extLst>
          </p:cNvPr>
          <p:cNvSpPr/>
          <p:nvPr/>
        </p:nvSpPr>
        <p:spPr>
          <a:xfrm>
            <a:off x="3152914" y="3048938"/>
            <a:ext cx="2101516" cy="900322"/>
          </a:xfrm>
          <a:prstGeom prst="flowChartInputOutput">
            <a:avLst/>
          </a:prstGeom>
          <a:solidFill>
            <a:srgbClr val="23A2CD"/>
          </a:solidFill>
          <a:ln>
            <a:no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问题</a:t>
            </a:r>
          </a:p>
        </p:txBody>
      </p:sp>
      <p:sp>
        <p:nvSpPr>
          <p:cNvPr id="58" name="流程图: 数据 57">
            <a:extLst>
              <a:ext uri="{FF2B5EF4-FFF2-40B4-BE49-F238E27FC236}">
                <a16:creationId xmlns:a16="http://schemas.microsoft.com/office/drawing/2014/main" id="{5289FC83-83FD-4944-A9DF-D8724BBE46D5}"/>
              </a:ext>
            </a:extLst>
          </p:cNvPr>
          <p:cNvSpPr/>
          <p:nvPr/>
        </p:nvSpPr>
        <p:spPr>
          <a:xfrm>
            <a:off x="6096000" y="1774881"/>
            <a:ext cx="2101516" cy="900322"/>
          </a:xfrm>
          <a:prstGeom prst="flowChartInputOutput">
            <a:avLst/>
          </a:prstGeom>
          <a:solidFill>
            <a:srgbClr val="23A2CD"/>
          </a:solidFill>
          <a:ln>
            <a:no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设计</a:t>
            </a:r>
          </a:p>
        </p:txBody>
      </p:sp>
      <p:sp>
        <p:nvSpPr>
          <p:cNvPr id="2" name="文本框 1">
            <a:extLst>
              <a:ext uri="{FF2B5EF4-FFF2-40B4-BE49-F238E27FC236}">
                <a16:creationId xmlns:a16="http://schemas.microsoft.com/office/drawing/2014/main" id="{FC0F37D6-ECEC-4553-923D-1B9C2284B76D}"/>
              </a:ext>
            </a:extLst>
          </p:cNvPr>
          <p:cNvSpPr txBox="1"/>
          <p:nvPr/>
        </p:nvSpPr>
        <p:spPr>
          <a:xfrm>
            <a:off x="1250869" y="4872197"/>
            <a:ext cx="10270926" cy="830997"/>
          </a:xfrm>
          <a:prstGeom prst="rect">
            <a:avLst/>
          </a:prstGeom>
          <a:noFill/>
        </p:spPr>
        <p:txBody>
          <a:bodyPr wrap="squar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中职会计事务专业新型活页式教材设计体例研究</a:t>
            </a:r>
            <a:r>
              <a:rPr lang="en-US" altLang="zh-CN" sz="2400" dirty="0"/>
              <a:t>--</a:t>
            </a:r>
            <a:r>
              <a:rPr lang="zh-CN" altLang="en-US" sz="2400" dirty="0"/>
              <a:t>基于</a:t>
            </a:r>
            <a:r>
              <a:rPr lang="en-US" altLang="zh-CN" sz="2400" dirty="0"/>
              <a:t>《</a:t>
            </a:r>
            <a:r>
              <a:rPr lang="zh-CN" altLang="en-US" sz="2400" dirty="0"/>
              <a:t>会计基本技能</a:t>
            </a:r>
            <a:r>
              <a:rPr lang="en-US" altLang="zh-CN" sz="2400" dirty="0"/>
              <a:t>》</a:t>
            </a:r>
            <a:r>
              <a:rPr lang="zh-CN" altLang="en-US" sz="2400" dirty="0"/>
              <a:t>课程</a:t>
            </a:r>
            <a:r>
              <a:rPr lang="en-US" altLang="zh-CN" sz="2400" dirty="0"/>
              <a:t>》</a:t>
            </a:r>
            <a:endParaRPr lang="zh-CN" altLang="en-US" sz="2400" dirty="0"/>
          </a:p>
        </p:txBody>
      </p:sp>
      <p:sp>
        <p:nvSpPr>
          <p:cNvPr id="7" name="流程图: 数据 6">
            <a:extLst>
              <a:ext uri="{FF2B5EF4-FFF2-40B4-BE49-F238E27FC236}">
                <a16:creationId xmlns:a16="http://schemas.microsoft.com/office/drawing/2014/main" id="{22A44119-7C10-4A02-DAD1-A2428BC0C456}"/>
              </a:ext>
            </a:extLst>
          </p:cNvPr>
          <p:cNvSpPr/>
          <p:nvPr/>
        </p:nvSpPr>
        <p:spPr>
          <a:xfrm>
            <a:off x="8084512" y="3126963"/>
            <a:ext cx="1972826" cy="900322"/>
          </a:xfrm>
          <a:prstGeom prst="flowChartInputOutput">
            <a:avLst/>
          </a:prstGeom>
          <a:solidFill>
            <a:srgbClr val="F8C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sp>
        <p:nvSpPr>
          <p:cNvPr id="8" name="流程图: 数据 7">
            <a:extLst>
              <a:ext uri="{FF2B5EF4-FFF2-40B4-BE49-F238E27FC236}">
                <a16:creationId xmlns:a16="http://schemas.microsoft.com/office/drawing/2014/main" id="{B9308B3F-1501-60C7-F4DF-774F9F5AE4F1}"/>
              </a:ext>
            </a:extLst>
          </p:cNvPr>
          <p:cNvSpPr/>
          <p:nvPr/>
        </p:nvSpPr>
        <p:spPr>
          <a:xfrm>
            <a:off x="8478253" y="2889810"/>
            <a:ext cx="2101516" cy="900322"/>
          </a:xfrm>
          <a:prstGeom prst="flowChartInputOutput">
            <a:avLst/>
          </a:prstGeom>
          <a:solidFill>
            <a:srgbClr val="23A2CD"/>
          </a:solidFill>
          <a:ln>
            <a:no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体例</a:t>
            </a:r>
          </a:p>
        </p:txBody>
      </p:sp>
    </p:spTree>
    <p:extLst>
      <p:ext uri="{BB962C8B-B14F-4D97-AF65-F5344CB8AC3E}">
        <p14:creationId xmlns:p14="http://schemas.microsoft.com/office/powerpoint/2010/main" val="26029902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7" grpId="0" animBg="1"/>
      <p:bldP spid="58" grpId="0" animBg="1"/>
      <p:bldP spid="8"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8C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721977" y="218840"/>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3.2.4</a:t>
            </a:r>
            <a:r>
              <a:rPr lang="zh-CN" altLang="en-US" sz="2800" b="1" dirty="0">
                <a:latin typeface="楷体" panose="02010609060101010101" pitchFamily="49" charset="-122"/>
                <a:ea typeface="楷体" panose="02010609060101010101" pitchFamily="49" charset="-122"/>
              </a:rPr>
              <a:t>教材的</a:t>
            </a:r>
            <a:r>
              <a:rPr lang="zh-CN" altLang="en-US" sz="2800" b="1" dirty="0">
                <a:solidFill>
                  <a:srgbClr val="C00000"/>
                </a:solidFill>
                <a:latin typeface="楷体" panose="02010609060101010101" pitchFamily="49" charset="-122"/>
                <a:ea typeface="楷体" panose="02010609060101010101" pitchFamily="49" charset="-122"/>
              </a:rPr>
              <a:t>设计</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10162450" y="231861"/>
            <a:ext cx="1742215" cy="1742215"/>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23A2CD"/>
          </a:solidFill>
          <a:ln>
            <a:no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现状中的问题</a:t>
            </a:r>
          </a:p>
        </p:txBody>
      </p:sp>
      <p:sp>
        <p:nvSpPr>
          <p:cNvPr id="2" name="文本框 1">
            <a:extLst>
              <a:ext uri="{FF2B5EF4-FFF2-40B4-BE49-F238E27FC236}">
                <a16:creationId xmlns:a16="http://schemas.microsoft.com/office/drawing/2014/main" id="{FC0F37D6-ECEC-4553-923D-1B9C2284B76D}"/>
              </a:ext>
            </a:extLst>
          </p:cNvPr>
          <p:cNvSpPr txBox="1"/>
          <p:nvPr/>
        </p:nvSpPr>
        <p:spPr>
          <a:xfrm>
            <a:off x="3152914" y="2271222"/>
            <a:ext cx="7891677" cy="830997"/>
          </a:xfrm>
          <a:prstGeom prst="rect">
            <a:avLst/>
          </a:prstGeom>
          <a:noFill/>
        </p:spPr>
        <p:txBody>
          <a:bodyPr wrap="squar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中职会计事务专业新型活页式教材设计体例研究</a:t>
            </a:r>
            <a:r>
              <a:rPr lang="en-US" altLang="zh-CN" sz="2400" dirty="0"/>
              <a:t>--</a:t>
            </a:r>
            <a:r>
              <a:rPr lang="zh-CN" altLang="en-US" sz="2400" dirty="0"/>
              <a:t>基于</a:t>
            </a:r>
            <a:r>
              <a:rPr lang="en-US" altLang="zh-CN" sz="2400" dirty="0"/>
              <a:t>《</a:t>
            </a:r>
            <a:r>
              <a:rPr lang="zh-CN" altLang="en-US" sz="2400" dirty="0"/>
              <a:t>会计基本技能</a:t>
            </a:r>
            <a:r>
              <a:rPr lang="en-US" altLang="zh-CN" sz="2400" dirty="0"/>
              <a:t>》</a:t>
            </a:r>
            <a:r>
              <a:rPr lang="zh-CN" altLang="en-US" sz="2400" dirty="0"/>
              <a:t>课程</a:t>
            </a:r>
            <a:r>
              <a:rPr lang="en-US" altLang="zh-CN" sz="2400" dirty="0"/>
              <a:t>》</a:t>
            </a:r>
            <a:endParaRPr lang="zh-CN" altLang="en-US" sz="2400" dirty="0"/>
          </a:p>
        </p:txBody>
      </p:sp>
      <p:sp>
        <p:nvSpPr>
          <p:cNvPr id="4" name="文本框 3">
            <a:extLst>
              <a:ext uri="{FF2B5EF4-FFF2-40B4-BE49-F238E27FC236}">
                <a16:creationId xmlns:a16="http://schemas.microsoft.com/office/drawing/2014/main" id="{15B88925-C8C6-CD19-FDFC-BCAE1082F901}"/>
              </a:ext>
            </a:extLst>
          </p:cNvPr>
          <p:cNvSpPr txBox="1"/>
          <p:nvPr/>
        </p:nvSpPr>
        <p:spPr>
          <a:xfrm>
            <a:off x="1456602" y="3484369"/>
            <a:ext cx="8964151" cy="1695336"/>
          </a:xfrm>
          <a:prstGeom prst="rect">
            <a:avLst/>
          </a:prstGeom>
          <a:noFill/>
        </p:spPr>
        <p:txBody>
          <a:bodyPr wrap="square" rtlCol="0">
            <a:spAutoFit/>
          </a:bodyPr>
          <a:lstStyle/>
          <a:p>
            <a:pPr>
              <a:lnSpc>
                <a:spcPct val="150000"/>
              </a:lnSpc>
            </a:pPr>
            <a:r>
              <a:rPr lang="zh-CN" altLang="en-US" sz="2400" b="1" dirty="0">
                <a:solidFill>
                  <a:srgbClr val="C00000"/>
                </a:solidFill>
              </a:rPr>
              <a:t>①首先要了解当前教材存在什么样的问题。</a:t>
            </a:r>
            <a:endParaRPr lang="en-US" altLang="zh-CN" sz="2400" b="1" dirty="0">
              <a:solidFill>
                <a:srgbClr val="C00000"/>
              </a:solidFill>
            </a:endParaRPr>
          </a:p>
          <a:p>
            <a:pPr>
              <a:lnSpc>
                <a:spcPct val="150000"/>
              </a:lnSpc>
            </a:pPr>
            <a:r>
              <a:rPr lang="zh-CN" altLang="en-US" sz="2400" dirty="0"/>
              <a:t>         请观察作者如何进行现状分析的？调查设计分为哪些步骤进行？作者选用了哪些调查指标？调查结果反映出来哪些问题？</a:t>
            </a:r>
          </a:p>
        </p:txBody>
      </p:sp>
    </p:spTree>
    <p:extLst>
      <p:ext uri="{BB962C8B-B14F-4D97-AF65-F5344CB8AC3E}">
        <p14:creationId xmlns:p14="http://schemas.microsoft.com/office/powerpoint/2010/main" val="1410456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2.1 / </a:t>
            </a:r>
            <a:r>
              <a:rPr lang="zh-CN" altLang="en-US" sz="2800" b="1" dirty="0">
                <a:solidFill>
                  <a:srgbClr val="4276AA"/>
                </a:solidFill>
                <a:cs typeface="+mn-ea"/>
                <a:sym typeface="+mn-lt"/>
              </a:rPr>
              <a:t>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2.1.2 </a:t>
            </a:r>
            <a:r>
              <a:rPr lang="zh-CN" altLang="en-US" sz="2400" dirty="0">
                <a:solidFill>
                  <a:srgbClr val="4276AA"/>
                </a:solidFill>
                <a:latin typeface="黑体" panose="02010609060101010101" pitchFamily="49" charset="-122"/>
                <a:ea typeface="黑体" panose="02010609060101010101" pitchFamily="49" charset="-122"/>
                <a:cs typeface="+mn-ea"/>
                <a:sym typeface="+mn-lt"/>
              </a:rPr>
              <a:t>人才培养方案内涵</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3" name="文本框 52">
            <a:extLst>
              <a:ext uri="{FF2B5EF4-FFF2-40B4-BE49-F238E27FC236}">
                <a16:creationId xmlns:a16="http://schemas.microsoft.com/office/drawing/2014/main" id="{7BABC237-B9C0-42DD-A9B3-069DE782A651}"/>
              </a:ext>
            </a:extLst>
          </p:cNvPr>
          <p:cNvSpPr txBox="1"/>
          <p:nvPr/>
        </p:nvSpPr>
        <p:spPr>
          <a:xfrm>
            <a:off x="904086" y="4240216"/>
            <a:ext cx="9555529" cy="1477328"/>
          </a:xfrm>
          <a:prstGeom prst="rect">
            <a:avLst/>
          </a:prstGeom>
          <a:noFill/>
        </p:spPr>
        <p:txBody>
          <a:bodyPr wrap="square">
            <a:spAutoFit/>
          </a:bodyPr>
          <a:lstStyle/>
          <a:p>
            <a:r>
              <a:rPr lang="zh-CN" altLang="en-US" sz="2400" dirty="0"/>
              <a:t>教育部关于职业院校专业人才培养方案制订与实施工作的指导意见</a:t>
            </a:r>
          </a:p>
          <a:p>
            <a:r>
              <a:rPr lang="en-US" altLang="zh-CN" sz="2400" dirty="0">
                <a:hlinkClick r:id="rId3"/>
              </a:rPr>
              <a:t>http://www.moe.gov.cn/srcsite/A07/moe_953/201906/t20190618_386287.html</a:t>
            </a:r>
            <a:endParaRPr lang="en-US" altLang="zh-CN" sz="2400" dirty="0"/>
          </a:p>
          <a:p>
            <a:endParaRPr lang="zh-CN" altLang="en-US" dirty="0"/>
          </a:p>
        </p:txBody>
      </p:sp>
      <p:sp>
        <p:nvSpPr>
          <p:cNvPr id="3" name="文本框 2">
            <a:extLst>
              <a:ext uri="{FF2B5EF4-FFF2-40B4-BE49-F238E27FC236}">
                <a16:creationId xmlns:a16="http://schemas.microsoft.com/office/drawing/2014/main" id="{61B46164-A639-489E-8885-DA69EF5133EF}"/>
              </a:ext>
            </a:extLst>
          </p:cNvPr>
          <p:cNvSpPr txBox="1"/>
          <p:nvPr/>
        </p:nvSpPr>
        <p:spPr>
          <a:xfrm>
            <a:off x="910831" y="2359627"/>
            <a:ext cx="10446980" cy="1569660"/>
          </a:xfrm>
          <a:prstGeom prst="rect">
            <a:avLst/>
          </a:prstGeom>
          <a:noFill/>
        </p:spPr>
        <p:txBody>
          <a:bodyPr wrap="square" rtlCol="0">
            <a:spAutoFit/>
          </a:bodyPr>
          <a:lstStyle/>
          <a:p>
            <a:r>
              <a:rPr lang="zh-CN" altLang="en-US" sz="2400" b="1" dirty="0">
                <a:solidFill>
                  <a:srgbClr val="C00000"/>
                </a:solidFill>
              </a:rPr>
              <a:t>    专业人才培养方案</a:t>
            </a:r>
            <a:r>
              <a:rPr lang="zh-CN" altLang="en-US" sz="2400" dirty="0"/>
              <a:t>应当体现专业教学标准规定的各要素和人才培养的主要环节要求，包括</a:t>
            </a:r>
            <a:r>
              <a:rPr lang="zh-CN" altLang="en-US" sz="2400" b="1" dirty="0"/>
              <a:t>专业名称及代码、入学要求、修业年限、职业面向、</a:t>
            </a:r>
            <a:r>
              <a:rPr lang="zh-CN" altLang="en-US" sz="2400" b="1" u="sng" dirty="0"/>
              <a:t>培养目标与培养规格</a:t>
            </a:r>
            <a:r>
              <a:rPr lang="zh-CN" altLang="en-US" sz="2400" b="1" dirty="0"/>
              <a:t>、</a:t>
            </a:r>
            <a:r>
              <a:rPr lang="zh-CN" altLang="en-US" sz="2400" b="1" u="sng" dirty="0"/>
              <a:t>课程设置</a:t>
            </a:r>
            <a:r>
              <a:rPr lang="zh-CN" altLang="en-US" sz="2400" b="1" dirty="0"/>
              <a:t>、学时安排、教学进程总体安排、实施保障、</a:t>
            </a:r>
            <a:r>
              <a:rPr lang="zh-CN" altLang="en-US" sz="2400" b="1" u="sng" dirty="0"/>
              <a:t>毕业要求</a:t>
            </a:r>
            <a:r>
              <a:rPr lang="zh-CN" altLang="en-US" sz="2400" dirty="0"/>
              <a:t>等内容，并附</a:t>
            </a:r>
            <a:r>
              <a:rPr lang="zh-CN" altLang="en-US" sz="2400" b="1" u="sng" dirty="0"/>
              <a:t>教学进程安排表</a:t>
            </a:r>
            <a:r>
              <a:rPr lang="zh-CN" altLang="en-US" sz="2400" dirty="0"/>
              <a:t>等。</a:t>
            </a:r>
          </a:p>
        </p:txBody>
      </p:sp>
      <p:sp>
        <p:nvSpPr>
          <p:cNvPr id="54" name="文本框 53">
            <a:extLst>
              <a:ext uri="{FF2B5EF4-FFF2-40B4-BE49-F238E27FC236}">
                <a16:creationId xmlns:a16="http://schemas.microsoft.com/office/drawing/2014/main" id="{4FB65251-F283-4E3A-8CBC-31A811070D70}"/>
              </a:ext>
            </a:extLst>
          </p:cNvPr>
          <p:cNvSpPr txBox="1"/>
          <p:nvPr/>
        </p:nvSpPr>
        <p:spPr>
          <a:xfrm>
            <a:off x="788817" y="1775084"/>
            <a:ext cx="6096000" cy="461665"/>
          </a:xfrm>
          <a:prstGeom prst="rect">
            <a:avLst/>
          </a:prstGeom>
          <a:noFill/>
        </p:spPr>
        <p:txBody>
          <a:bodyPr wrap="square">
            <a:spAutoFit/>
          </a:bodyPr>
          <a:lstStyle/>
          <a:p>
            <a:pPr marL="342900" indent="-342900">
              <a:buFont typeface="Wingdings" panose="05000000000000000000" pitchFamily="2" charset="2"/>
              <a:buChar char="u"/>
            </a:pPr>
            <a:r>
              <a:rPr lang="zh-CN" altLang="en-US" sz="2400" dirty="0"/>
              <a:t>人才培养方案主要包括哪些内容？</a:t>
            </a:r>
            <a:endParaRPr lang="en-US" altLang="zh-CN" sz="2400" dirty="0"/>
          </a:p>
        </p:txBody>
      </p:sp>
    </p:spTree>
    <p:extLst>
      <p:ext uri="{BB962C8B-B14F-4D97-AF65-F5344CB8AC3E}">
        <p14:creationId xmlns:p14="http://schemas.microsoft.com/office/powerpoint/2010/main" val="22885436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8C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721977" y="218840"/>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3.2.4</a:t>
            </a:r>
            <a:r>
              <a:rPr lang="zh-CN" altLang="en-US" sz="2800" b="1" dirty="0">
                <a:latin typeface="楷体" panose="02010609060101010101" pitchFamily="49" charset="-122"/>
                <a:ea typeface="楷体" panose="02010609060101010101" pitchFamily="49" charset="-122"/>
              </a:rPr>
              <a:t>教材的</a:t>
            </a:r>
            <a:r>
              <a:rPr lang="zh-CN" altLang="en-US" sz="2800" b="1" dirty="0">
                <a:solidFill>
                  <a:srgbClr val="C00000"/>
                </a:solidFill>
                <a:latin typeface="楷体" panose="02010609060101010101" pitchFamily="49" charset="-122"/>
                <a:ea typeface="楷体" panose="02010609060101010101" pitchFamily="49" charset="-122"/>
              </a:rPr>
              <a:t>设计</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10162450" y="231861"/>
            <a:ext cx="1742215" cy="1742215"/>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23A2CD"/>
          </a:solidFill>
          <a:ln>
            <a:no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问题后的成因</a:t>
            </a:r>
          </a:p>
        </p:txBody>
      </p:sp>
      <p:sp>
        <p:nvSpPr>
          <p:cNvPr id="2" name="文本框 1">
            <a:extLst>
              <a:ext uri="{FF2B5EF4-FFF2-40B4-BE49-F238E27FC236}">
                <a16:creationId xmlns:a16="http://schemas.microsoft.com/office/drawing/2014/main" id="{FC0F37D6-ECEC-4553-923D-1B9C2284B76D}"/>
              </a:ext>
            </a:extLst>
          </p:cNvPr>
          <p:cNvSpPr txBox="1"/>
          <p:nvPr/>
        </p:nvSpPr>
        <p:spPr>
          <a:xfrm>
            <a:off x="3152914" y="2271222"/>
            <a:ext cx="7891677" cy="830997"/>
          </a:xfrm>
          <a:prstGeom prst="rect">
            <a:avLst/>
          </a:prstGeom>
          <a:noFill/>
        </p:spPr>
        <p:txBody>
          <a:bodyPr wrap="squar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中职会计事务专业新型活页式教材设计体例研究</a:t>
            </a:r>
            <a:r>
              <a:rPr lang="en-US" altLang="zh-CN" sz="2400" dirty="0"/>
              <a:t>--</a:t>
            </a:r>
            <a:r>
              <a:rPr lang="zh-CN" altLang="en-US" sz="2400" dirty="0"/>
              <a:t>基于</a:t>
            </a:r>
            <a:r>
              <a:rPr lang="en-US" altLang="zh-CN" sz="2400" dirty="0"/>
              <a:t>《</a:t>
            </a:r>
            <a:r>
              <a:rPr lang="zh-CN" altLang="en-US" sz="2400" dirty="0"/>
              <a:t>会计基本技能</a:t>
            </a:r>
            <a:r>
              <a:rPr lang="en-US" altLang="zh-CN" sz="2400" dirty="0"/>
              <a:t>》</a:t>
            </a:r>
            <a:r>
              <a:rPr lang="zh-CN" altLang="en-US" sz="2400" dirty="0"/>
              <a:t>课程</a:t>
            </a:r>
            <a:r>
              <a:rPr lang="en-US" altLang="zh-CN" sz="2400" dirty="0"/>
              <a:t>》</a:t>
            </a:r>
            <a:endParaRPr lang="zh-CN" altLang="en-US" sz="2400" dirty="0"/>
          </a:p>
        </p:txBody>
      </p:sp>
      <p:sp>
        <p:nvSpPr>
          <p:cNvPr id="4" name="文本框 3">
            <a:extLst>
              <a:ext uri="{FF2B5EF4-FFF2-40B4-BE49-F238E27FC236}">
                <a16:creationId xmlns:a16="http://schemas.microsoft.com/office/drawing/2014/main" id="{15B88925-C8C6-CD19-FDFC-BCAE1082F901}"/>
              </a:ext>
            </a:extLst>
          </p:cNvPr>
          <p:cNvSpPr txBox="1"/>
          <p:nvPr/>
        </p:nvSpPr>
        <p:spPr>
          <a:xfrm>
            <a:off x="1456602" y="3484369"/>
            <a:ext cx="9587989" cy="1141338"/>
          </a:xfrm>
          <a:prstGeom prst="rect">
            <a:avLst/>
          </a:prstGeom>
          <a:noFill/>
        </p:spPr>
        <p:txBody>
          <a:bodyPr wrap="square" rtlCol="0">
            <a:spAutoFit/>
          </a:bodyPr>
          <a:lstStyle/>
          <a:p>
            <a:pPr>
              <a:lnSpc>
                <a:spcPct val="150000"/>
              </a:lnSpc>
            </a:pPr>
            <a:r>
              <a:rPr lang="zh-CN" altLang="en-US" sz="2400" b="1" dirty="0">
                <a:solidFill>
                  <a:srgbClr val="C00000"/>
                </a:solidFill>
              </a:rPr>
              <a:t>②其次要知道当前教材存在问题背后的原因。</a:t>
            </a:r>
            <a:endParaRPr lang="en-US" altLang="zh-CN" sz="2400" b="1" dirty="0">
              <a:solidFill>
                <a:srgbClr val="C00000"/>
              </a:solidFill>
            </a:endParaRPr>
          </a:p>
          <a:p>
            <a:pPr>
              <a:lnSpc>
                <a:spcPct val="150000"/>
              </a:lnSpc>
            </a:pPr>
            <a:r>
              <a:rPr lang="zh-CN" altLang="en-US" sz="2400" dirty="0"/>
              <a:t>         请思考此处提出的原因分别基于什么角度，还有没有其他原因？</a:t>
            </a:r>
          </a:p>
        </p:txBody>
      </p:sp>
    </p:spTree>
    <p:extLst>
      <p:ext uri="{BB962C8B-B14F-4D97-AF65-F5344CB8AC3E}">
        <p14:creationId xmlns:p14="http://schemas.microsoft.com/office/powerpoint/2010/main" val="26845668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8C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721977" y="218840"/>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3.2.4</a:t>
            </a:r>
            <a:r>
              <a:rPr lang="zh-CN" altLang="en-US" sz="2800" b="1" dirty="0">
                <a:latin typeface="楷体" panose="02010609060101010101" pitchFamily="49" charset="-122"/>
                <a:ea typeface="楷体" panose="02010609060101010101" pitchFamily="49" charset="-122"/>
              </a:rPr>
              <a:t>教材的</a:t>
            </a:r>
            <a:r>
              <a:rPr lang="zh-CN" altLang="en-US" sz="2800" b="1" dirty="0">
                <a:solidFill>
                  <a:srgbClr val="C00000"/>
                </a:solidFill>
                <a:latin typeface="楷体" panose="02010609060101010101" pitchFamily="49" charset="-122"/>
                <a:ea typeface="楷体" panose="02010609060101010101" pitchFamily="49" charset="-122"/>
              </a:rPr>
              <a:t>设计</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10162450" y="231861"/>
            <a:ext cx="1742215" cy="1742215"/>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23A2CD"/>
          </a:solidFill>
          <a:ln>
            <a:no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总结后的设计</a:t>
            </a:r>
          </a:p>
        </p:txBody>
      </p:sp>
      <p:sp>
        <p:nvSpPr>
          <p:cNvPr id="2" name="文本框 1">
            <a:extLst>
              <a:ext uri="{FF2B5EF4-FFF2-40B4-BE49-F238E27FC236}">
                <a16:creationId xmlns:a16="http://schemas.microsoft.com/office/drawing/2014/main" id="{FC0F37D6-ECEC-4553-923D-1B9C2284B76D}"/>
              </a:ext>
            </a:extLst>
          </p:cNvPr>
          <p:cNvSpPr txBox="1"/>
          <p:nvPr/>
        </p:nvSpPr>
        <p:spPr>
          <a:xfrm>
            <a:off x="3152914" y="2271222"/>
            <a:ext cx="7891677" cy="830997"/>
          </a:xfrm>
          <a:prstGeom prst="rect">
            <a:avLst/>
          </a:prstGeom>
          <a:noFill/>
        </p:spPr>
        <p:txBody>
          <a:bodyPr wrap="squar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中职会计事务专业新型活页式教材设计体例研究</a:t>
            </a:r>
            <a:r>
              <a:rPr lang="en-US" altLang="zh-CN" sz="2400" dirty="0"/>
              <a:t>--</a:t>
            </a:r>
            <a:r>
              <a:rPr lang="zh-CN" altLang="en-US" sz="2400" dirty="0"/>
              <a:t>基于</a:t>
            </a:r>
            <a:r>
              <a:rPr lang="en-US" altLang="zh-CN" sz="2400" dirty="0"/>
              <a:t>《</a:t>
            </a:r>
            <a:r>
              <a:rPr lang="zh-CN" altLang="en-US" sz="2400" dirty="0"/>
              <a:t>会计基本技能</a:t>
            </a:r>
            <a:r>
              <a:rPr lang="en-US" altLang="zh-CN" sz="2400" dirty="0"/>
              <a:t>》</a:t>
            </a:r>
            <a:r>
              <a:rPr lang="zh-CN" altLang="en-US" sz="2400" dirty="0"/>
              <a:t>课程</a:t>
            </a:r>
            <a:r>
              <a:rPr lang="en-US" altLang="zh-CN" sz="2400" dirty="0"/>
              <a:t>》</a:t>
            </a:r>
            <a:endParaRPr lang="zh-CN" altLang="en-US" sz="2400" dirty="0"/>
          </a:p>
        </p:txBody>
      </p:sp>
      <p:sp>
        <p:nvSpPr>
          <p:cNvPr id="4" name="文本框 3">
            <a:extLst>
              <a:ext uri="{FF2B5EF4-FFF2-40B4-BE49-F238E27FC236}">
                <a16:creationId xmlns:a16="http://schemas.microsoft.com/office/drawing/2014/main" id="{15B88925-C8C6-CD19-FDFC-BCAE1082F901}"/>
              </a:ext>
            </a:extLst>
          </p:cNvPr>
          <p:cNvSpPr txBox="1"/>
          <p:nvPr/>
        </p:nvSpPr>
        <p:spPr>
          <a:xfrm>
            <a:off x="1456602" y="3484369"/>
            <a:ext cx="9587989" cy="1141338"/>
          </a:xfrm>
          <a:prstGeom prst="rect">
            <a:avLst/>
          </a:prstGeom>
          <a:noFill/>
        </p:spPr>
        <p:txBody>
          <a:bodyPr wrap="square" rtlCol="0">
            <a:spAutoFit/>
          </a:bodyPr>
          <a:lstStyle/>
          <a:p>
            <a:pPr>
              <a:lnSpc>
                <a:spcPct val="150000"/>
              </a:lnSpc>
            </a:pPr>
            <a:r>
              <a:rPr lang="zh-CN" altLang="en-US" sz="2400" b="1" dirty="0">
                <a:solidFill>
                  <a:srgbClr val="C00000"/>
                </a:solidFill>
              </a:rPr>
              <a:t>③明白问题和成因之后，在设计的时候予以优化。</a:t>
            </a:r>
            <a:endParaRPr lang="en-US" altLang="zh-CN" sz="2400" b="1" dirty="0">
              <a:solidFill>
                <a:srgbClr val="C00000"/>
              </a:solidFill>
            </a:endParaRPr>
          </a:p>
          <a:p>
            <a:pPr>
              <a:lnSpc>
                <a:spcPct val="150000"/>
              </a:lnSpc>
            </a:pPr>
            <a:r>
              <a:rPr lang="zh-CN" altLang="en-US" sz="2400" dirty="0"/>
              <a:t>         请概括作者的设计思路。</a:t>
            </a:r>
          </a:p>
        </p:txBody>
      </p:sp>
      <p:sp>
        <p:nvSpPr>
          <p:cNvPr id="5" name="文本框 4">
            <a:extLst>
              <a:ext uri="{FF2B5EF4-FFF2-40B4-BE49-F238E27FC236}">
                <a16:creationId xmlns:a16="http://schemas.microsoft.com/office/drawing/2014/main" id="{06B40998-7F31-A66D-F8C0-EB2D1DFF95CF}"/>
              </a:ext>
            </a:extLst>
          </p:cNvPr>
          <p:cNvSpPr txBox="1"/>
          <p:nvPr/>
        </p:nvSpPr>
        <p:spPr>
          <a:xfrm>
            <a:off x="1456602" y="4847436"/>
            <a:ext cx="7103120" cy="1200329"/>
          </a:xfrm>
          <a:prstGeom prst="rect">
            <a:avLst/>
          </a:prstGeom>
          <a:noFill/>
        </p:spPr>
        <p:txBody>
          <a:bodyPr wrap="square" rtlCol="0">
            <a:spAutoFit/>
          </a:bodyPr>
          <a:lstStyle/>
          <a:p>
            <a:r>
              <a:rPr lang="zh-CN" altLang="en-US" sz="2400" dirty="0"/>
              <a:t>典型工作任务确定→学习情境设计→学习任务开发→学习目标确定→引导文设计→数字化资源设计→思政内容设计</a:t>
            </a:r>
          </a:p>
        </p:txBody>
      </p:sp>
    </p:spTree>
    <p:extLst>
      <p:ext uri="{BB962C8B-B14F-4D97-AF65-F5344CB8AC3E}">
        <p14:creationId xmlns:p14="http://schemas.microsoft.com/office/powerpoint/2010/main" val="38267255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流程图: 数据 2">
            <a:extLst>
              <a:ext uri="{FF2B5EF4-FFF2-40B4-BE49-F238E27FC236}">
                <a16:creationId xmlns:a16="http://schemas.microsoft.com/office/drawing/2014/main" id="{486DAFF9-5184-4D1F-A48B-077E239DEB32}"/>
              </a:ext>
            </a:extLst>
          </p:cNvPr>
          <p:cNvSpPr/>
          <p:nvPr/>
        </p:nvSpPr>
        <p:spPr>
          <a:xfrm>
            <a:off x="648258" y="2201897"/>
            <a:ext cx="1972826" cy="900322"/>
          </a:xfrm>
          <a:prstGeom prst="flowChartInputOutput">
            <a:avLst/>
          </a:prstGeom>
          <a:solidFill>
            <a:srgbClr val="F8C4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dirty="0">
              <a:solidFill>
                <a:schemeClr val="tx1"/>
              </a:solidFill>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文本框 55">
            <a:extLst>
              <a:ext uri="{FF2B5EF4-FFF2-40B4-BE49-F238E27FC236}">
                <a16:creationId xmlns:a16="http://schemas.microsoft.com/office/drawing/2014/main" id="{3C108571-984D-48AD-8C50-A7E2DDA3C889}"/>
              </a:ext>
            </a:extLst>
          </p:cNvPr>
          <p:cNvSpPr txBox="1"/>
          <p:nvPr/>
        </p:nvSpPr>
        <p:spPr>
          <a:xfrm>
            <a:off x="1721977" y="218840"/>
            <a:ext cx="7891677" cy="523220"/>
          </a:xfrm>
          <a:prstGeom prst="rect">
            <a:avLst/>
          </a:prstGeom>
          <a:noFill/>
        </p:spPr>
        <p:txBody>
          <a:bodyPr wrap="square">
            <a:spAutoFit/>
          </a:bodyPr>
          <a:lstStyle/>
          <a:p>
            <a:r>
              <a:rPr lang="en-US" altLang="zh-CN" sz="2800" b="1" dirty="0">
                <a:solidFill>
                  <a:srgbClr val="4276AA"/>
                </a:solidFill>
                <a:cs typeface="+mn-ea"/>
                <a:sym typeface="+mn-lt"/>
              </a:rPr>
              <a:t>3.2</a:t>
            </a:r>
            <a:r>
              <a:rPr lang="zh-CN" altLang="en-US" sz="2800" b="1" dirty="0">
                <a:solidFill>
                  <a:srgbClr val="4276AA"/>
                </a:solidFill>
                <a:cs typeface="+mn-ea"/>
                <a:sym typeface="+mn-lt"/>
              </a:rPr>
              <a:t>教材分析内容</a:t>
            </a:r>
            <a:endParaRPr lang="en-US" altLang="zh-CN" sz="2800" b="1" dirty="0">
              <a:solidFill>
                <a:srgbClr val="0070C0"/>
              </a:solidFill>
              <a:cs typeface="+mn-ea"/>
              <a:sym typeface="+mn-lt"/>
            </a:endParaRPr>
          </a:p>
        </p:txBody>
      </p:sp>
      <p:sp>
        <p:nvSpPr>
          <p:cNvPr id="67" name="文本框 66">
            <a:extLst>
              <a:ext uri="{FF2B5EF4-FFF2-40B4-BE49-F238E27FC236}">
                <a16:creationId xmlns:a16="http://schemas.microsoft.com/office/drawing/2014/main" id="{ACDF683E-7685-4C88-8A53-4C8ACD933688}"/>
              </a:ext>
            </a:extLst>
          </p:cNvPr>
          <p:cNvSpPr txBox="1"/>
          <p:nvPr/>
        </p:nvSpPr>
        <p:spPr>
          <a:xfrm>
            <a:off x="880928" y="983385"/>
            <a:ext cx="2893741" cy="523220"/>
          </a:xfrm>
          <a:prstGeom prst="rect">
            <a:avLst/>
          </a:prstGeom>
          <a:noFill/>
        </p:spPr>
        <p:txBody>
          <a:bodyPr wrap="none" rtlCol="0">
            <a:spAutoFit/>
          </a:bodyPr>
          <a:lstStyle/>
          <a:p>
            <a:r>
              <a:rPr lang="en-US" altLang="zh-CN" sz="2800" b="1" dirty="0">
                <a:latin typeface="楷体" panose="02010609060101010101" pitchFamily="49" charset="-122"/>
                <a:ea typeface="楷体" panose="02010609060101010101" pitchFamily="49" charset="-122"/>
              </a:rPr>
              <a:t>3.2.4</a:t>
            </a:r>
            <a:r>
              <a:rPr lang="zh-CN" altLang="en-US" sz="2800" b="1" dirty="0">
                <a:latin typeface="楷体" panose="02010609060101010101" pitchFamily="49" charset="-122"/>
                <a:ea typeface="楷体" panose="02010609060101010101" pitchFamily="49" charset="-122"/>
              </a:rPr>
              <a:t>教材的</a:t>
            </a:r>
            <a:r>
              <a:rPr lang="zh-CN" altLang="en-US" sz="2800" b="1" dirty="0">
                <a:solidFill>
                  <a:srgbClr val="C00000"/>
                </a:solidFill>
                <a:latin typeface="楷体" panose="02010609060101010101" pitchFamily="49" charset="-122"/>
                <a:ea typeface="楷体" panose="02010609060101010101" pitchFamily="49" charset="-122"/>
              </a:rPr>
              <a:t>设计</a:t>
            </a:r>
          </a:p>
        </p:txBody>
      </p:sp>
      <p:pic>
        <p:nvPicPr>
          <p:cNvPr id="69" name="图片 68">
            <a:extLst>
              <a:ext uri="{FF2B5EF4-FFF2-40B4-BE49-F238E27FC236}">
                <a16:creationId xmlns:a16="http://schemas.microsoft.com/office/drawing/2014/main" id="{25B6341F-FB37-4038-A480-D362B17DA033}"/>
              </a:ext>
            </a:extLst>
          </p:cNvPr>
          <p:cNvPicPr>
            <a:picLocks noChangeAspect="1"/>
          </p:cNvPicPr>
          <p:nvPr/>
        </p:nvPicPr>
        <p:blipFill>
          <a:blip r:embed="rId3"/>
          <a:stretch>
            <a:fillRect/>
          </a:stretch>
        </p:blipFill>
        <p:spPr>
          <a:xfrm>
            <a:off x="10162450" y="231861"/>
            <a:ext cx="1742215" cy="1742215"/>
          </a:xfrm>
          <a:prstGeom prst="rect">
            <a:avLst/>
          </a:prstGeom>
        </p:spPr>
      </p:pic>
      <p:sp>
        <p:nvSpPr>
          <p:cNvPr id="55" name="流程图: 数据 54">
            <a:extLst>
              <a:ext uri="{FF2B5EF4-FFF2-40B4-BE49-F238E27FC236}">
                <a16:creationId xmlns:a16="http://schemas.microsoft.com/office/drawing/2014/main" id="{8FE2AAB9-C97E-42FA-A912-94E04062B329}"/>
              </a:ext>
            </a:extLst>
          </p:cNvPr>
          <p:cNvSpPr/>
          <p:nvPr/>
        </p:nvSpPr>
        <p:spPr>
          <a:xfrm>
            <a:off x="1051398" y="1945512"/>
            <a:ext cx="2101516" cy="900322"/>
          </a:xfrm>
          <a:prstGeom prst="flowChartInputOutput">
            <a:avLst/>
          </a:prstGeom>
          <a:solidFill>
            <a:srgbClr val="23A2CD"/>
          </a:solidFill>
          <a:ln>
            <a:noFill/>
          </a:ln>
          <a:effectLst>
            <a:glow rad="63500">
              <a:schemeClr val="accent5">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800" dirty="0">
                <a:solidFill>
                  <a:schemeClr val="tx1"/>
                </a:solidFill>
              </a:rPr>
              <a:t>设计</a:t>
            </a:r>
            <a:endParaRPr lang="en-US" altLang="zh-CN" sz="2800" dirty="0">
              <a:solidFill>
                <a:schemeClr val="tx1"/>
              </a:solidFill>
            </a:endParaRPr>
          </a:p>
          <a:p>
            <a:pPr algn="ctr"/>
            <a:r>
              <a:rPr lang="zh-CN" altLang="en-US" sz="2800" dirty="0">
                <a:solidFill>
                  <a:schemeClr val="tx1"/>
                </a:solidFill>
              </a:rPr>
              <a:t>展示</a:t>
            </a:r>
          </a:p>
        </p:txBody>
      </p:sp>
      <p:sp>
        <p:nvSpPr>
          <p:cNvPr id="2" name="文本框 1">
            <a:extLst>
              <a:ext uri="{FF2B5EF4-FFF2-40B4-BE49-F238E27FC236}">
                <a16:creationId xmlns:a16="http://schemas.microsoft.com/office/drawing/2014/main" id="{FC0F37D6-ECEC-4553-923D-1B9C2284B76D}"/>
              </a:ext>
            </a:extLst>
          </p:cNvPr>
          <p:cNvSpPr txBox="1"/>
          <p:nvPr/>
        </p:nvSpPr>
        <p:spPr>
          <a:xfrm>
            <a:off x="3152914" y="2271222"/>
            <a:ext cx="7891677" cy="830997"/>
          </a:xfrm>
          <a:prstGeom prst="rect">
            <a:avLst/>
          </a:prstGeom>
          <a:noFill/>
        </p:spPr>
        <p:txBody>
          <a:bodyPr wrap="square" rtlCol="0">
            <a:spAutoFit/>
          </a:bodyPr>
          <a:lstStyle/>
          <a:p>
            <a:r>
              <a:rPr lang="zh-CN" altLang="en-US" sz="2400" b="1" dirty="0">
                <a:solidFill>
                  <a:srgbClr val="C00000"/>
                </a:solidFill>
              </a:rPr>
              <a:t>文献导读</a:t>
            </a:r>
            <a:r>
              <a:rPr lang="zh-CN" altLang="en-US" sz="2400" dirty="0"/>
              <a:t>：</a:t>
            </a:r>
            <a:r>
              <a:rPr lang="en-US" altLang="zh-CN" sz="2400" dirty="0"/>
              <a:t>《</a:t>
            </a:r>
            <a:r>
              <a:rPr lang="zh-CN" altLang="en-US" sz="2400" dirty="0"/>
              <a:t>中职会计事务专业新型活页式教材设计体例研究</a:t>
            </a:r>
            <a:r>
              <a:rPr lang="en-US" altLang="zh-CN" sz="2400" dirty="0"/>
              <a:t>--</a:t>
            </a:r>
            <a:r>
              <a:rPr lang="zh-CN" altLang="en-US" sz="2400" dirty="0"/>
              <a:t>基于</a:t>
            </a:r>
            <a:r>
              <a:rPr lang="en-US" altLang="zh-CN" sz="2400" dirty="0"/>
              <a:t>《</a:t>
            </a:r>
            <a:r>
              <a:rPr lang="zh-CN" altLang="en-US" sz="2400" dirty="0"/>
              <a:t>会计基本技能</a:t>
            </a:r>
            <a:r>
              <a:rPr lang="en-US" altLang="zh-CN" sz="2400" dirty="0"/>
              <a:t>》</a:t>
            </a:r>
            <a:r>
              <a:rPr lang="zh-CN" altLang="en-US" sz="2400" dirty="0"/>
              <a:t>课程</a:t>
            </a:r>
            <a:r>
              <a:rPr lang="en-US" altLang="zh-CN" sz="2400" dirty="0"/>
              <a:t>》</a:t>
            </a:r>
            <a:endParaRPr lang="zh-CN" altLang="en-US" sz="2400" dirty="0"/>
          </a:p>
        </p:txBody>
      </p:sp>
      <p:sp>
        <p:nvSpPr>
          <p:cNvPr id="4" name="文本框 3">
            <a:extLst>
              <a:ext uri="{FF2B5EF4-FFF2-40B4-BE49-F238E27FC236}">
                <a16:creationId xmlns:a16="http://schemas.microsoft.com/office/drawing/2014/main" id="{15B88925-C8C6-CD19-FDFC-BCAE1082F901}"/>
              </a:ext>
            </a:extLst>
          </p:cNvPr>
          <p:cNvSpPr txBox="1"/>
          <p:nvPr/>
        </p:nvSpPr>
        <p:spPr>
          <a:xfrm>
            <a:off x="1456602" y="3484369"/>
            <a:ext cx="9587989" cy="1695336"/>
          </a:xfrm>
          <a:prstGeom prst="rect">
            <a:avLst/>
          </a:prstGeom>
          <a:noFill/>
        </p:spPr>
        <p:txBody>
          <a:bodyPr wrap="square" rtlCol="0">
            <a:spAutoFit/>
          </a:bodyPr>
          <a:lstStyle/>
          <a:p>
            <a:pPr>
              <a:lnSpc>
                <a:spcPct val="150000"/>
              </a:lnSpc>
            </a:pPr>
            <a:r>
              <a:rPr lang="zh-CN" altLang="en-US" sz="2400" b="1" dirty="0">
                <a:solidFill>
                  <a:srgbClr val="C00000"/>
                </a:solidFill>
              </a:rPr>
              <a:t>④进行设计展示。</a:t>
            </a:r>
            <a:endParaRPr lang="en-US" altLang="zh-CN" sz="2400" b="1" dirty="0">
              <a:solidFill>
                <a:srgbClr val="C00000"/>
              </a:solidFill>
            </a:endParaRPr>
          </a:p>
          <a:p>
            <a:pPr>
              <a:lnSpc>
                <a:spcPct val="150000"/>
              </a:lnSpc>
            </a:pPr>
            <a:r>
              <a:rPr lang="zh-CN" altLang="en-US" sz="2400" dirty="0"/>
              <a:t>         请阅读</a:t>
            </a:r>
            <a:r>
              <a:rPr lang="en-US" altLang="zh-CN" sz="2400" dirty="0"/>
              <a:t>5.2</a:t>
            </a:r>
            <a:r>
              <a:rPr lang="zh-CN" altLang="en-US" sz="2400" dirty="0"/>
              <a:t>，思考这里的教材和之前所接触过的教材的不同之处，有何优势。</a:t>
            </a:r>
          </a:p>
        </p:txBody>
      </p:sp>
    </p:spTree>
    <p:extLst>
      <p:ext uri="{BB962C8B-B14F-4D97-AF65-F5344CB8AC3E}">
        <p14:creationId xmlns:p14="http://schemas.microsoft.com/office/powerpoint/2010/main" val="37837868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793114" y="1865012"/>
            <a:ext cx="9591869" cy="2576667"/>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思考讨论</a:t>
            </a:r>
            <a:r>
              <a:rPr lang="en-US" altLang="zh-CN" sz="2800" b="1" dirty="0">
                <a:latin typeface="黑体" panose="02010609060101010101" pitchFamily="49" charset="-122"/>
                <a:ea typeface="黑体" panose="02010609060101010101" pitchFamily="49" charset="-122"/>
              </a:rPr>
              <a:t>】</a:t>
            </a:r>
          </a:p>
          <a:p>
            <a:pPr>
              <a:lnSpc>
                <a:spcPct val="150000"/>
              </a:lnSpc>
            </a:pPr>
            <a:r>
              <a:rPr lang="zh-CN" altLang="en-US" sz="2800" b="1" dirty="0">
                <a:latin typeface="黑体" panose="02010609060101010101" pitchFamily="49" charset="-122"/>
                <a:ea typeface="黑体" panose="02010609060101010101" pitchFamily="49" charset="-122"/>
              </a:rPr>
              <a:t>     现在如果再要求大家进行财会类教材评价，大家的评价角度会发生变化吗，除了之前的角度，还可以从哪些方面进行评价？</a:t>
            </a:r>
            <a:endParaRPr lang="en-US" altLang="zh-CN" sz="2800" dirty="0">
              <a:latin typeface="黑体" panose="02010609060101010101" pitchFamily="49" charset="-122"/>
              <a:ea typeface="黑体" panose="02010609060101010101" pitchFamily="49" charset="-122"/>
            </a:endParaRPr>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8201608" y="4614652"/>
            <a:ext cx="3456992" cy="2143335"/>
          </a:xfrm>
          <a:prstGeom prst="rect">
            <a:avLst/>
          </a:prstGeom>
        </p:spPr>
      </p:pic>
    </p:spTree>
    <p:extLst>
      <p:ext uri="{BB962C8B-B14F-4D97-AF65-F5344CB8AC3E}">
        <p14:creationId xmlns:p14="http://schemas.microsoft.com/office/powerpoint/2010/main" val="269526716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01 / </a:t>
            </a:r>
            <a:r>
              <a:rPr lang="zh-CN" altLang="en-US" sz="2800" b="1" dirty="0">
                <a:solidFill>
                  <a:srgbClr val="4276AA"/>
                </a:solidFill>
                <a:cs typeface="+mn-ea"/>
                <a:sym typeface="+mn-lt"/>
              </a:rPr>
              <a:t>年度工作概述</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矩形 1">
            <a:extLst>
              <a:ext uri="{FF2B5EF4-FFF2-40B4-BE49-F238E27FC236}">
                <a16:creationId xmlns:a16="http://schemas.microsoft.com/office/drawing/2014/main" id="{83405033-6AB0-8DCE-F5EF-27C9F54C2F17}"/>
              </a:ext>
            </a:extLst>
          </p:cNvPr>
          <p:cNvSpPr/>
          <p:nvPr/>
        </p:nvSpPr>
        <p:spPr>
          <a:xfrm>
            <a:off x="814021" y="4126510"/>
            <a:ext cx="2256961" cy="1894778"/>
          </a:xfrm>
          <a:prstGeom prst="rect">
            <a:avLst/>
          </a:prstGeom>
          <a:blipFill>
            <a:blip r:embed="rId3" cstate="screen">
              <a:extLst>
                <a:ext uri="{28A0092B-C50C-407E-A947-70E740481C1C}">
                  <a14:useLocalDpi xmlns:a14="http://schemas.microsoft.com/office/drawing/2010/main"/>
                </a:ext>
              </a:extLst>
            </a:blip>
            <a:stretch>
              <a:fillRect/>
            </a:stretch>
          </a:blipFill>
          <a:ln w="571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grpSp>
        <p:nvGrpSpPr>
          <p:cNvPr id="4" name="Group 3">
            <a:extLst>
              <a:ext uri="{FF2B5EF4-FFF2-40B4-BE49-F238E27FC236}">
                <a16:creationId xmlns:a16="http://schemas.microsoft.com/office/drawing/2014/main" id="{CA698F18-030E-44A7-1A6F-06FA90FB15B7}"/>
              </a:ext>
            </a:extLst>
          </p:cNvPr>
          <p:cNvGrpSpPr/>
          <p:nvPr/>
        </p:nvGrpSpPr>
        <p:grpSpPr>
          <a:xfrm>
            <a:off x="617026" y="3284984"/>
            <a:ext cx="2472983" cy="653509"/>
            <a:chOff x="1424694" y="3437117"/>
            <a:chExt cx="1499779" cy="396331"/>
          </a:xfrm>
          <a:solidFill>
            <a:srgbClr val="4276AA"/>
          </a:solidFill>
        </p:grpSpPr>
        <p:sp>
          <p:nvSpPr>
            <p:cNvPr id="7" name="Round Same Side Corner Rectangle 4">
              <a:extLst>
                <a:ext uri="{FF2B5EF4-FFF2-40B4-BE49-F238E27FC236}">
                  <a16:creationId xmlns:a16="http://schemas.microsoft.com/office/drawing/2014/main" id="{B43289E1-0FF7-4C78-26B5-905CC2C3EF28}"/>
                </a:ext>
              </a:extLst>
            </p:cNvPr>
            <p:cNvSpPr/>
            <p:nvPr/>
          </p:nvSpPr>
          <p:spPr>
            <a:xfrm rot="16200000">
              <a:off x="2049734" y="2958708"/>
              <a:ext cx="249700" cy="1499779"/>
            </a:xfrm>
            <a:prstGeom prst="round2SameRect">
              <a:avLst>
                <a:gd name="adj1" fmla="val 5000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475">
                <a:solidFill>
                  <a:srgbClr val="587F2D"/>
                </a:solidFill>
                <a:cs typeface="+mn-ea"/>
                <a:sym typeface="+mn-lt"/>
              </a:endParaRPr>
            </a:p>
          </p:txBody>
        </p:sp>
        <p:sp>
          <p:nvSpPr>
            <p:cNvPr id="9" name="Oval 13">
              <a:extLst>
                <a:ext uri="{FF2B5EF4-FFF2-40B4-BE49-F238E27FC236}">
                  <a16:creationId xmlns:a16="http://schemas.microsoft.com/office/drawing/2014/main" id="{2578901A-7F22-4DD0-564B-47C5F7AA9F2B}"/>
                </a:ext>
              </a:extLst>
            </p:cNvPr>
            <p:cNvSpPr/>
            <p:nvPr/>
          </p:nvSpPr>
          <p:spPr>
            <a:xfrm>
              <a:off x="2014338" y="3437117"/>
              <a:ext cx="320492" cy="3204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475">
                <a:solidFill>
                  <a:srgbClr val="587F2D"/>
                </a:solidFill>
                <a:cs typeface="+mn-ea"/>
                <a:sym typeface="+mn-lt"/>
              </a:endParaRPr>
            </a:p>
          </p:txBody>
        </p:sp>
      </p:grpSp>
      <p:sp>
        <p:nvSpPr>
          <p:cNvPr id="5" name="文本框 70">
            <a:extLst>
              <a:ext uri="{FF2B5EF4-FFF2-40B4-BE49-F238E27FC236}">
                <a16:creationId xmlns:a16="http://schemas.microsoft.com/office/drawing/2014/main" id="{F1172D3F-47E2-6F90-C1D0-0D777D4FA1FA}"/>
              </a:ext>
            </a:extLst>
          </p:cNvPr>
          <p:cNvSpPr txBox="1"/>
          <p:nvPr/>
        </p:nvSpPr>
        <p:spPr>
          <a:xfrm>
            <a:off x="1431912" y="3420289"/>
            <a:ext cx="864096" cy="584775"/>
          </a:xfrm>
          <a:prstGeom prst="rect">
            <a:avLst/>
          </a:prstGeom>
          <a:noFill/>
        </p:spPr>
        <p:txBody>
          <a:bodyPr wrap="square" rtlCol="0">
            <a:spAutoFit/>
          </a:bodyPr>
          <a:lstStyle/>
          <a:p>
            <a:pPr algn="ctr"/>
            <a:r>
              <a:rPr lang="en-US" altLang="zh-CN" sz="3200" dirty="0">
                <a:solidFill>
                  <a:schemeClr val="bg1"/>
                </a:solidFill>
                <a:cs typeface="+mn-ea"/>
                <a:sym typeface="+mn-lt"/>
              </a:rPr>
              <a:t>01</a:t>
            </a:r>
            <a:endParaRPr lang="zh-CN" altLang="en-US" sz="3200" dirty="0">
              <a:solidFill>
                <a:schemeClr val="bg1"/>
              </a:solidFill>
              <a:cs typeface="+mn-ea"/>
              <a:sym typeface="+mn-lt"/>
            </a:endParaRPr>
          </a:p>
        </p:txBody>
      </p:sp>
      <p:sp>
        <p:nvSpPr>
          <p:cNvPr id="12" name="矩形 11">
            <a:extLst>
              <a:ext uri="{FF2B5EF4-FFF2-40B4-BE49-F238E27FC236}">
                <a16:creationId xmlns:a16="http://schemas.microsoft.com/office/drawing/2014/main" id="{C9C2FB17-11BE-36FB-8D49-0DD7A8BE3F9A}"/>
              </a:ext>
            </a:extLst>
          </p:cNvPr>
          <p:cNvSpPr/>
          <p:nvPr/>
        </p:nvSpPr>
        <p:spPr>
          <a:xfrm>
            <a:off x="3535277" y="1390206"/>
            <a:ext cx="2256961" cy="1894778"/>
          </a:xfrm>
          <a:prstGeom prst="rect">
            <a:avLst/>
          </a:prstGeom>
          <a:blipFill>
            <a:blip r:embed="rId4" cstate="screen">
              <a:extLst>
                <a:ext uri="{28A0092B-C50C-407E-A947-70E740481C1C}">
                  <a14:useLocalDpi xmlns:a14="http://schemas.microsoft.com/office/drawing/2010/main"/>
                </a:ext>
              </a:extLst>
            </a:blip>
            <a:stretch>
              <a:fillRect/>
            </a:stretch>
          </a:blipFill>
          <a:ln w="571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grpSp>
        <p:nvGrpSpPr>
          <p:cNvPr id="14" name="Group 10">
            <a:extLst>
              <a:ext uri="{FF2B5EF4-FFF2-40B4-BE49-F238E27FC236}">
                <a16:creationId xmlns:a16="http://schemas.microsoft.com/office/drawing/2014/main" id="{5AEDFF45-D18B-EF21-1987-BA86802BB81B}"/>
              </a:ext>
            </a:extLst>
          </p:cNvPr>
          <p:cNvGrpSpPr/>
          <p:nvPr/>
        </p:nvGrpSpPr>
        <p:grpSpPr>
          <a:xfrm>
            <a:off x="3427266" y="3510515"/>
            <a:ext cx="2472984" cy="635367"/>
            <a:chOff x="2993261" y="3583747"/>
            <a:chExt cx="1499779" cy="385328"/>
          </a:xfrm>
          <a:solidFill>
            <a:srgbClr val="5E5CA2"/>
          </a:solidFill>
        </p:grpSpPr>
        <p:sp>
          <p:nvSpPr>
            <p:cNvPr id="17" name="Round Same Side Corner Rectangle 6">
              <a:extLst>
                <a:ext uri="{FF2B5EF4-FFF2-40B4-BE49-F238E27FC236}">
                  <a16:creationId xmlns:a16="http://schemas.microsoft.com/office/drawing/2014/main" id="{4EDFFF86-53DF-BC74-543C-AC4D91C70775}"/>
                </a:ext>
              </a:extLst>
            </p:cNvPr>
            <p:cNvSpPr/>
            <p:nvPr/>
          </p:nvSpPr>
          <p:spPr>
            <a:xfrm rot="5400000" flipH="1">
              <a:off x="3618301" y="2958707"/>
              <a:ext cx="249700" cy="1499779"/>
            </a:xfrm>
            <a:prstGeom prst="round2SameRect">
              <a:avLst>
                <a:gd name="adj1" fmla="val 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475">
                <a:solidFill>
                  <a:srgbClr val="587F2D"/>
                </a:solidFill>
                <a:cs typeface="+mn-ea"/>
                <a:sym typeface="+mn-lt"/>
              </a:endParaRPr>
            </a:p>
          </p:txBody>
        </p:sp>
        <p:sp>
          <p:nvSpPr>
            <p:cNvPr id="18" name="Oval 14">
              <a:extLst>
                <a:ext uri="{FF2B5EF4-FFF2-40B4-BE49-F238E27FC236}">
                  <a16:creationId xmlns:a16="http://schemas.microsoft.com/office/drawing/2014/main" id="{CD044691-4959-2F99-BA28-94BF26B32790}"/>
                </a:ext>
              </a:extLst>
            </p:cNvPr>
            <p:cNvSpPr/>
            <p:nvPr/>
          </p:nvSpPr>
          <p:spPr>
            <a:xfrm>
              <a:off x="3582905" y="3648583"/>
              <a:ext cx="320492" cy="3204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475">
                <a:solidFill>
                  <a:srgbClr val="587F2D"/>
                </a:solidFill>
                <a:cs typeface="+mn-ea"/>
                <a:sym typeface="+mn-lt"/>
              </a:endParaRPr>
            </a:p>
          </p:txBody>
        </p:sp>
      </p:grpSp>
      <p:sp>
        <p:nvSpPr>
          <p:cNvPr id="16" name="文本框 70">
            <a:extLst>
              <a:ext uri="{FF2B5EF4-FFF2-40B4-BE49-F238E27FC236}">
                <a16:creationId xmlns:a16="http://schemas.microsoft.com/office/drawing/2014/main" id="{F55BAEC1-28A1-4184-9BB1-818029DC8354}"/>
              </a:ext>
            </a:extLst>
          </p:cNvPr>
          <p:cNvSpPr txBox="1"/>
          <p:nvPr/>
        </p:nvSpPr>
        <p:spPr>
          <a:xfrm>
            <a:off x="4233942" y="3461701"/>
            <a:ext cx="864096" cy="584775"/>
          </a:xfrm>
          <a:prstGeom prst="rect">
            <a:avLst/>
          </a:prstGeom>
          <a:noFill/>
        </p:spPr>
        <p:txBody>
          <a:bodyPr wrap="square" rtlCol="0">
            <a:spAutoFit/>
          </a:bodyPr>
          <a:lstStyle/>
          <a:p>
            <a:pPr algn="ctr"/>
            <a:r>
              <a:rPr lang="en-US" altLang="zh-CN" sz="3200" dirty="0">
                <a:solidFill>
                  <a:schemeClr val="bg1"/>
                </a:solidFill>
                <a:cs typeface="+mn-ea"/>
                <a:sym typeface="+mn-lt"/>
              </a:rPr>
              <a:t>02</a:t>
            </a:r>
            <a:endParaRPr lang="zh-CN" altLang="en-US" sz="3200" dirty="0">
              <a:solidFill>
                <a:schemeClr val="bg1"/>
              </a:solidFill>
              <a:cs typeface="+mn-ea"/>
              <a:sym typeface="+mn-lt"/>
            </a:endParaRPr>
          </a:p>
        </p:txBody>
      </p:sp>
      <p:sp>
        <p:nvSpPr>
          <p:cNvPr id="21" name="矩形 20">
            <a:extLst>
              <a:ext uri="{FF2B5EF4-FFF2-40B4-BE49-F238E27FC236}">
                <a16:creationId xmlns:a16="http://schemas.microsoft.com/office/drawing/2014/main" id="{E2754187-5026-2371-992E-D5EA0111763B}"/>
              </a:ext>
            </a:extLst>
          </p:cNvPr>
          <p:cNvSpPr/>
          <p:nvPr/>
        </p:nvSpPr>
        <p:spPr>
          <a:xfrm>
            <a:off x="6321054" y="4126510"/>
            <a:ext cx="2256961" cy="1894778"/>
          </a:xfrm>
          <a:prstGeom prst="rect">
            <a:avLst/>
          </a:prstGeom>
          <a:blipFill>
            <a:blip r:embed="rId5" cstate="screen">
              <a:extLst>
                <a:ext uri="{28A0092B-C50C-407E-A947-70E740481C1C}">
                  <a14:useLocalDpi xmlns:a14="http://schemas.microsoft.com/office/drawing/2010/main"/>
                </a:ext>
              </a:extLst>
            </a:blip>
            <a:stretch>
              <a:fillRect/>
            </a:stretch>
          </a:blipFill>
          <a:ln w="5715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grpSp>
        <p:nvGrpSpPr>
          <p:cNvPr id="23" name="Group 11">
            <a:extLst>
              <a:ext uri="{FF2B5EF4-FFF2-40B4-BE49-F238E27FC236}">
                <a16:creationId xmlns:a16="http://schemas.microsoft.com/office/drawing/2014/main" id="{25171E5F-3003-86B1-CBBC-1A09ECD2C88B}"/>
              </a:ext>
            </a:extLst>
          </p:cNvPr>
          <p:cNvGrpSpPr/>
          <p:nvPr/>
        </p:nvGrpSpPr>
        <p:grpSpPr>
          <a:xfrm>
            <a:off x="6237507" y="3255566"/>
            <a:ext cx="2472985" cy="653508"/>
            <a:chOff x="4561827" y="3437117"/>
            <a:chExt cx="1499779" cy="396330"/>
          </a:xfrm>
          <a:solidFill>
            <a:srgbClr val="4276AA"/>
          </a:solidFill>
        </p:grpSpPr>
        <p:sp>
          <p:nvSpPr>
            <p:cNvPr id="25" name="Round Same Side Corner Rectangle 7">
              <a:extLst>
                <a:ext uri="{FF2B5EF4-FFF2-40B4-BE49-F238E27FC236}">
                  <a16:creationId xmlns:a16="http://schemas.microsoft.com/office/drawing/2014/main" id="{000E24CC-F297-F22D-A94E-CECBE3711510}"/>
                </a:ext>
              </a:extLst>
            </p:cNvPr>
            <p:cNvSpPr/>
            <p:nvPr/>
          </p:nvSpPr>
          <p:spPr>
            <a:xfrm rot="5400000" flipH="1">
              <a:off x="5186867" y="2958707"/>
              <a:ext cx="249700" cy="1499779"/>
            </a:xfrm>
            <a:prstGeom prst="round2SameRect">
              <a:avLst>
                <a:gd name="adj1" fmla="val 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475">
                <a:solidFill>
                  <a:srgbClr val="587F2D"/>
                </a:solidFill>
                <a:cs typeface="+mn-ea"/>
                <a:sym typeface="+mn-lt"/>
              </a:endParaRPr>
            </a:p>
          </p:txBody>
        </p:sp>
        <p:sp>
          <p:nvSpPr>
            <p:cNvPr id="26" name="Oval 15">
              <a:extLst>
                <a:ext uri="{FF2B5EF4-FFF2-40B4-BE49-F238E27FC236}">
                  <a16:creationId xmlns:a16="http://schemas.microsoft.com/office/drawing/2014/main" id="{47B405C7-6134-CA12-A846-6FFE69DF3170}"/>
                </a:ext>
              </a:extLst>
            </p:cNvPr>
            <p:cNvSpPr/>
            <p:nvPr/>
          </p:nvSpPr>
          <p:spPr>
            <a:xfrm>
              <a:off x="5220257" y="3437117"/>
              <a:ext cx="320492" cy="3204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475">
                <a:solidFill>
                  <a:srgbClr val="587F2D"/>
                </a:solidFill>
                <a:cs typeface="+mn-ea"/>
                <a:sym typeface="+mn-lt"/>
              </a:endParaRPr>
            </a:p>
          </p:txBody>
        </p:sp>
      </p:grpSp>
      <p:sp>
        <p:nvSpPr>
          <p:cNvPr id="24" name="文本框 70">
            <a:extLst>
              <a:ext uri="{FF2B5EF4-FFF2-40B4-BE49-F238E27FC236}">
                <a16:creationId xmlns:a16="http://schemas.microsoft.com/office/drawing/2014/main" id="{DC2BF6F1-0F89-C2B9-B65C-7DB4ED717C7D}"/>
              </a:ext>
            </a:extLst>
          </p:cNvPr>
          <p:cNvSpPr txBox="1"/>
          <p:nvPr/>
        </p:nvSpPr>
        <p:spPr>
          <a:xfrm>
            <a:off x="7161637" y="3404619"/>
            <a:ext cx="864096" cy="584775"/>
          </a:xfrm>
          <a:prstGeom prst="rect">
            <a:avLst/>
          </a:prstGeom>
          <a:noFill/>
        </p:spPr>
        <p:txBody>
          <a:bodyPr wrap="square" rtlCol="0">
            <a:spAutoFit/>
          </a:bodyPr>
          <a:lstStyle/>
          <a:p>
            <a:pPr algn="ctr"/>
            <a:r>
              <a:rPr lang="en-US" altLang="zh-CN" sz="3200" dirty="0">
                <a:solidFill>
                  <a:schemeClr val="bg1"/>
                </a:solidFill>
                <a:cs typeface="+mn-ea"/>
                <a:sym typeface="+mn-lt"/>
              </a:rPr>
              <a:t>03</a:t>
            </a:r>
            <a:endParaRPr lang="zh-CN" altLang="en-US" sz="3200" dirty="0">
              <a:solidFill>
                <a:schemeClr val="bg1"/>
              </a:solidFill>
              <a:cs typeface="+mn-ea"/>
              <a:sym typeface="+mn-lt"/>
            </a:endParaRPr>
          </a:p>
        </p:txBody>
      </p:sp>
      <p:sp>
        <p:nvSpPr>
          <p:cNvPr id="34" name="矩形 33">
            <a:extLst>
              <a:ext uri="{FF2B5EF4-FFF2-40B4-BE49-F238E27FC236}">
                <a16:creationId xmlns:a16="http://schemas.microsoft.com/office/drawing/2014/main" id="{884EA6C8-F536-99F3-F60E-5D926497E843}"/>
              </a:ext>
            </a:extLst>
          </p:cNvPr>
          <p:cNvSpPr/>
          <p:nvPr/>
        </p:nvSpPr>
        <p:spPr>
          <a:xfrm>
            <a:off x="9146971" y="1328142"/>
            <a:ext cx="2256961" cy="1894778"/>
          </a:xfrm>
          <a:prstGeom prst="rect">
            <a:avLst/>
          </a:prstGeom>
          <a:blipFill>
            <a:blip r:embed="rId6" cstate="screen">
              <a:extLst>
                <a:ext uri="{28A0092B-C50C-407E-A947-70E740481C1C}">
                  <a14:useLocalDpi xmlns:a14="http://schemas.microsoft.com/office/drawing/2010/main"/>
                </a:ext>
              </a:extLst>
            </a:blip>
            <a:stretch>
              <a:fillRect/>
            </a:stretch>
          </a:blipFill>
          <a:ln w="5715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cs typeface="+mn-ea"/>
              <a:sym typeface="+mn-lt"/>
            </a:endParaRPr>
          </a:p>
        </p:txBody>
      </p:sp>
      <p:grpSp>
        <p:nvGrpSpPr>
          <p:cNvPr id="54" name="Group 12">
            <a:extLst>
              <a:ext uri="{FF2B5EF4-FFF2-40B4-BE49-F238E27FC236}">
                <a16:creationId xmlns:a16="http://schemas.microsoft.com/office/drawing/2014/main" id="{EA3BCB91-D59C-1627-B9FE-5BF346F03D8E}"/>
              </a:ext>
            </a:extLst>
          </p:cNvPr>
          <p:cNvGrpSpPr/>
          <p:nvPr/>
        </p:nvGrpSpPr>
        <p:grpSpPr>
          <a:xfrm>
            <a:off x="9047749" y="3491143"/>
            <a:ext cx="2472984" cy="635367"/>
            <a:chOff x="6130393" y="3583747"/>
            <a:chExt cx="1499779" cy="385328"/>
          </a:xfrm>
          <a:solidFill>
            <a:srgbClr val="5E5CA2"/>
          </a:solidFill>
        </p:grpSpPr>
        <p:sp>
          <p:nvSpPr>
            <p:cNvPr id="56" name="Round Same Side Corner Rectangle 8">
              <a:extLst>
                <a:ext uri="{FF2B5EF4-FFF2-40B4-BE49-F238E27FC236}">
                  <a16:creationId xmlns:a16="http://schemas.microsoft.com/office/drawing/2014/main" id="{3D4A7B2E-B4F1-C859-0707-32F17AB4FD6F}"/>
                </a:ext>
              </a:extLst>
            </p:cNvPr>
            <p:cNvSpPr/>
            <p:nvPr/>
          </p:nvSpPr>
          <p:spPr>
            <a:xfrm rot="5400000" flipH="1">
              <a:off x="6755433" y="2958707"/>
              <a:ext cx="249700" cy="1499779"/>
            </a:xfrm>
            <a:prstGeom prst="round2SameRect">
              <a:avLst>
                <a:gd name="adj1" fmla="val 0"/>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475">
                <a:solidFill>
                  <a:srgbClr val="587F2D"/>
                </a:solidFill>
                <a:cs typeface="+mn-ea"/>
                <a:sym typeface="+mn-lt"/>
              </a:endParaRPr>
            </a:p>
          </p:txBody>
        </p:sp>
        <p:sp>
          <p:nvSpPr>
            <p:cNvPr id="57" name="Oval 16">
              <a:extLst>
                <a:ext uri="{FF2B5EF4-FFF2-40B4-BE49-F238E27FC236}">
                  <a16:creationId xmlns:a16="http://schemas.microsoft.com/office/drawing/2014/main" id="{702722F4-6311-283E-A937-1449FE7F8976}"/>
                </a:ext>
              </a:extLst>
            </p:cNvPr>
            <p:cNvSpPr/>
            <p:nvPr/>
          </p:nvSpPr>
          <p:spPr>
            <a:xfrm>
              <a:off x="6720037" y="3648583"/>
              <a:ext cx="320492" cy="32049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lang="en-GB" sz="1475">
                <a:solidFill>
                  <a:srgbClr val="587F2D"/>
                </a:solidFill>
                <a:cs typeface="+mn-ea"/>
                <a:sym typeface="+mn-lt"/>
              </a:endParaRPr>
            </a:p>
          </p:txBody>
        </p:sp>
      </p:grpSp>
      <p:sp>
        <p:nvSpPr>
          <p:cNvPr id="55" name="文本框 70">
            <a:extLst>
              <a:ext uri="{FF2B5EF4-FFF2-40B4-BE49-F238E27FC236}">
                <a16:creationId xmlns:a16="http://schemas.microsoft.com/office/drawing/2014/main" id="{856E1387-ABF5-5B1F-CF0A-0EA2F6FD1064}"/>
              </a:ext>
            </a:extLst>
          </p:cNvPr>
          <p:cNvSpPr txBox="1"/>
          <p:nvPr/>
        </p:nvSpPr>
        <p:spPr>
          <a:xfrm>
            <a:off x="9843403" y="3429000"/>
            <a:ext cx="864096" cy="584775"/>
          </a:xfrm>
          <a:prstGeom prst="rect">
            <a:avLst/>
          </a:prstGeom>
          <a:noFill/>
        </p:spPr>
        <p:txBody>
          <a:bodyPr wrap="square" rtlCol="0">
            <a:spAutoFit/>
          </a:bodyPr>
          <a:lstStyle/>
          <a:p>
            <a:pPr algn="ctr"/>
            <a:r>
              <a:rPr lang="en-US" altLang="zh-CN" sz="3200" dirty="0">
                <a:solidFill>
                  <a:schemeClr val="bg1"/>
                </a:solidFill>
                <a:cs typeface="+mn-ea"/>
                <a:sym typeface="+mn-lt"/>
              </a:rPr>
              <a:t>04</a:t>
            </a:r>
            <a:endParaRPr lang="zh-CN" altLang="en-US" sz="3200" dirty="0">
              <a:solidFill>
                <a:schemeClr val="bg1"/>
              </a:solidFill>
              <a:cs typeface="+mn-ea"/>
              <a:sym typeface="+mn-lt"/>
            </a:endParaRPr>
          </a:p>
        </p:txBody>
      </p:sp>
      <p:grpSp>
        <p:nvGrpSpPr>
          <p:cNvPr id="60" name="组合 59">
            <a:extLst>
              <a:ext uri="{FF2B5EF4-FFF2-40B4-BE49-F238E27FC236}">
                <a16:creationId xmlns:a16="http://schemas.microsoft.com/office/drawing/2014/main" id="{82533063-C3B4-23F2-800D-B57C00BD28CC}"/>
              </a:ext>
            </a:extLst>
          </p:cNvPr>
          <p:cNvGrpSpPr/>
          <p:nvPr/>
        </p:nvGrpSpPr>
        <p:grpSpPr>
          <a:xfrm>
            <a:off x="713074" y="1848154"/>
            <a:ext cx="2614864" cy="1056400"/>
            <a:chOff x="2612297" y="1490117"/>
            <a:chExt cx="2614864" cy="1056400"/>
          </a:xfrm>
        </p:grpSpPr>
        <p:sp>
          <p:nvSpPr>
            <p:cNvPr id="61" name="文本框 60">
              <a:extLst>
                <a:ext uri="{FF2B5EF4-FFF2-40B4-BE49-F238E27FC236}">
                  <a16:creationId xmlns:a16="http://schemas.microsoft.com/office/drawing/2014/main" id="{638555B5-7912-CA50-185B-B65EB7DBBAE2}"/>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62" name="文本框 61">
              <a:extLst>
                <a:ext uri="{FF2B5EF4-FFF2-40B4-BE49-F238E27FC236}">
                  <a16:creationId xmlns:a16="http://schemas.microsoft.com/office/drawing/2014/main" id="{3597C8DA-8860-2B7E-ACDE-8CE10867E0E0}"/>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63" name="组合 62">
            <a:extLst>
              <a:ext uri="{FF2B5EF4-FFF2-40B4-BE49-F238E27FC236}">
                <a16:creationId xmlns:a16="http://schemas.microsoft.com/office/drawing/2014/main" id="{C12C3A9A-E365-3FCF-D80D-3C58A60699F5}"/>
              </a:ext>
            </a:extLst>
          </p:cNvPr>
          <p:cNvGrpSpPr/>
          <p:nvPr/>
        </p:nvGrpSpPr>
        <p:grpSpPr>
          <a:xfrm>
            <a:off x="6226686" y="1848154"/>
            <a:ext cx="2614864" cy="1056400"/>
            <a:chOff x="2612297" y="1490117"/>
            <a:chExt cx="2614864" cy="1056400"/>
          </a:xfrm>
        </p:grpSpPr>
        <p:sp>
          <p:nvSpPr>
            <p:cNvPr id="64" name="文本框 63">
              <a:extLst>
                <a:ext uri="{FF2B5EF4-FFF2-40B4-BE49-F238E27FC236}">
                  <a16:creationId xmlns:a16="http://schemas.microsoft.com/office/drawing/2014/main" id="{9956FAC2-3531-5E18-6D3A-C6CF3AF92AF6}"/>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65" name="文本框 64">
              <a:extLst>
                <a:ext uri="{FF2B5EF4-FFF2-40B4-BE49-F238E27FC236}">
                  <a16:creationId xmlns:a16="http://schemas.microsoft.com/office/drawing/2014/main" id="{F2DF56E1-401F-6BAF-2E97-0E4D109D69B6}"/>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66" name="组合 65">
            <a:extLst>
              <a:ext uri="{FF2B5EF4-FFF2-40B4-BE49-F238E27FC236}">
                <a16:creationId xmlns:a16="http://schemas.microsoft.com/office/drawing/2014/main" id="{356000EA-920E-A381-6A77-38432F3411A5}"/>
              </a:ext>
            </a:extLst>
          </p:cNvPr>
          <p:cNvGrpSpPr/>
          <p:nvPr/>
        </p:nvGrpSpPr>
        <p:grpSpPr>
          <a:xfrm>
            <a:off x="3472716" y="4462655"/>
            <a:ext cx="2614864" cy="1056400"/>
            <a:chOff x="2612297" y="1490117"/>
            <a:chExt cx="2614864" cy="1056400"/>
          </a:xfrm>
        </p:grpSpPr>
        <p:sp>
          <p:nvSpPr>
            <p:cNvPr id="67" name="文本框 66">
              <a:extLst>
                <a:ext uri="{FF2B5EF4-FFF2-40B4-BE49-F238E27FC236}">
                  <a16:creationId xmlns:a16="http://schemas.microsoft.com/office/drawing/2014/main" id="{F3815DC7-CF3E-68F0-541C-71157601BEE5}"/>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68" name="文本框 67">
              <a:extLst>
                <a:ext uri="{FF2B5EF4-FFF2-40B4-BE49-F238E27FC236}">
                  <a16:creationId xmlns:a16="http://schemas.microsoft.com/office/drawing/2014/main" id="{46A7784C-E9FA-BCE9-3FD6-E14C439EE09D}"/>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69" name="组合 68">
            <a:extLst>
              <a:ext uri="{FF2B5EF4-FFF2-40B4-BE49-F238E27FC236}">
                <a16:creationId xmlns:a16="http://schemas.microsoft.com/office/drawing/2014/main" id="{5A6805FA-9A35-86DB-6715-2450D5F505EF}"/>
              </a:ext>
            </a:extLst>
          </p:cNvPr>
          <p:cNvGrpSpPr/>
          <p:nvPr/>
        </p:nvGrpSpPr>
        <p:grpSpPr>
          <a:xfrm>
            <a:off x="9213223" y="4462655"/>
            <a:ext cx="2614864" cy="1056400"/>
            <a:chOff x="2612297" y="1490117"/>
            <a:chExt cx="2614864" cy="1056400"/>
          </a:xfrm>
        </p:grpSpPr>
        <p:sp>
          <p:nvSpPr>
            <p:cNvPr id="70" name="文本框 69">
              <a:extLst>
                <a:ext uri="{FF2B5EF4-FFF2-40B4-BE49-F238E27FC236}">
                  <a16:creationId xmlns:a16="http://schemas.microsoft.com/office/drawing/2014/main" id="{BC2D47A5-28C3-3674-274E-79E988B51E27}"/>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71" name="文本框 70">
              <a:extLst>
                <a:ext uri="{FF2B5EF4-FFF2-40B4-BE49-F238E27FC236}">
                  <a16:creationId xmlns:a16="http://schemas.microsoft.com/office/drawing/2014/main" id="{FA48AB77-06CC-D0D3-76ED-4C278C115DE0}"/>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spTree>
    <p:extLst>
      <p:ext uri="{BB962C8B-B14F-4D97-AF65-F5344CB8AC3E}">
        <p14:creationId xmlns:p14="http://schemas.microsoft.com/office/powerpoint/2010/main" val="7480472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a:extLst>
              <a:ext uri="{FF2B5EF4-FFF2-40B4-BE49-F238E27FC236}">
                <a16:creationId xmlns:a16="http://schemas.microsoft.com/office/drawing/2014/main" id="{F84ACE0A-386D-452A-1431-0FB38DEB9D5E}"/>
              </a:ext>
            </a:extLst>
          </p:cNvPr>
          <p:cNvGrpSpPr/>
          <p:nvPr/>
        </p:nvGrpSpPr>
        <p:grpSpPr>
          <a:xfrm>
            <a:off x="1459500" y="4175775"/>
            <a:ext cx="4457238" cy="2362556"/>
            <a:chOff x="3695326" y="2197295"/>
            <a:chExt cx="7764889" cy="4115774"/>
          </a:xfrm>
        </p:grpSpPr>
        <p:grpSp>
          <p:nvGrpSpPr>
            <p:cNvPr id="54" name="组合 53">
              <a:extLst>
                <a:ext uri="{FF2B5EF4-FFF2-40B4-BE49-F238E27FC236}">
                  <a16:creationId xmlns:a16="http://schemas.microsoft.com/office/drawing/2014/main" id="{48B4E8B9-9778-6383-DA27-81CCD4BE1816}"/>
                </a:ext>
              </a:extLst>
            </p:cNvPr>
            <p:cNvGrpSpPr/>
            <p:nvPr/>
          </p:nvGrpSpPr>
          <p:grpSpPr>
            <a:xfrm>
              <a:off x="7695064" y="2197295"/>
              <a:ext cx="3765151" cy="4115774"/>
              <a:chOff x="325006" y="3441219"/>
              <a:chExt cx="2314007" cy="2529495"/>
            </a:xfrm>
          </p:grpSpPr>
          <p:sp>
            <p:nvSpPr>
              <p:cNvPr id="182" name="任意多边形: 形状 181">
                <a:extLst>
                  <a:ext uri="{FF2B5EF4-FFF2-40B4-BE49-F238E27FC236}">
                    <a16:creationId xmlns:a16="http://schemas.microsoft.com/office/drawing/2014/main" id="{8E0DD7E4-B6C2-38B9-0E39-4298E0C1DB8E}"/>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3" name="任意多边形: 形状 182">
                <a:extLst>
                  <a:ext uri="{FF2B5EF4-FFF2-40B4-BE49-F238E27FC236}">
                    <a16:creationId xmlns:a16="http://schemas.microsoft.com/office/drawing/2014/main" id="{DE66D234-EA86-64E6-412C-3B9507D3D46C}"/>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4" name="任意多边形: 形状 183">
                <a:extLst>
                  <a:ext uri="{FF2B5EF4-FFF2-40B4-BE49-F238E27FC236}">
                    <a16:creationId xmlns:a16="http://schemas.microsoft.com/office/drawing/2014/main" id="{8E39B5B9-E4D1-FFD9-BCB9-8DFA46A2813C}"/>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5" name="任意多边形: 形状 184">
                <a:extLst>
                  <a:ext uri="{FF2B5EF4-FFF2-40B4-BE49-F238E27FC236}">
                    <a16:creationId xmlns:a16="http://schemas.microsoft.com/office/drawing/2014/main" id="{BF0D65DB-3864-4A7A-F17D-BBCC0141E309}"/>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186" name="任意多边形: 形状 185">
                <a:extLst>
                  <a:ext uri="{FF2B5EF4-FFF2-40B4-BE49-F238E27FC236}">
                    <a16:creationId xmlns:a16="http://schemas.microsoft.com/office/drawing/2014/main" id="{9DC528CC-75AA-10F9-3A9F-7460B627E63F}"/>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87" name="任意多边形: 形状 186">
                <a:extLst>
                  <a:ext uri="{FF2B5EF4-FFF2-40B4-BE49-F238E27FC236}">
                    <a16:creationId xmlns:a16="http://schemas.microsoft.com/office/drawing/2014/main" id="{394BF592-F700-34FE-5720-ACB4FD2EEFA1}"/>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8" name="任意多边形: 形状 187">
                <a:extLst>
                  <a:ext uri="{FF2B5EF4-FFF2-40B4-BE49-F238E27FC236}">
                    <a16:creationId xmlns:a16="http://schemas.microsoft.com/office/drawing/2014/main" id="{4D562353-55EA-2AAF-B30B-95A9E415F798}"/>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9" name="任意多边形: 形状 188">
                <a:extLst>
                  <a:ext uri="{FF2B5EF4-FFF2-40B4-BE49-F238E27FC236}">
                    <a16:creationId xmlns:a16="http://schemas.microsoft.com/office/drawing/2014/main" id="{069663CE-2834-55DC-C50B-1235D70FCCC1}"/>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0" name="任意多边形: 形状 189">
                <a:extLst>
                  <a:ext uri="{FF2B5EF4-FFF2-40B4-BE49-F238E27FC236}">
                    <a16:creationId xmlns:a16="http://schemas.microsoft.com/office/drawing/2014/main" id="{A0419296-0217-702B-2EE4-F21ACAB7E143}"/>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91" name="任意多边形: 形状 190">
                <a:extLst>
                  <a:ext uri="{FF2B5EF4-FFF2-40B4-BE49-F238E27FC236}">
                    <a16:creationId xmlns:a16="http://schemas.microsoft.com/office/drawing/2014/main" id="{BFCE1509-1523-81A9-B90A-F98626E15095}"/>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2" name="任意多边形: 形状 191">
                <a:extLst>
                  <a:ext uri="{FF2B5EF4-FFF2-40B4-BE49-F238E27FC236}">
                    <a16:creationId xmlns:a16="http://schemas.microsoft.com/office/drawing/2014/main" id="{ED98552D-6A3C-6F5C-EBFD-B926FF132CA1}"/>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3" name="任意多边形: 形状 192">
                <a:extLst>
                  <a:ext uri="{FF2B5EF4-FFF2-40B4-BE49-F238E27FC236}">
                    <a16:creationId xmlns:a16="http://schemas.microsoft.com/office/drawing/2014/main" id="{4FE71700-FB24-D7FE-FF10-B70027E395CD}"/>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4" name="任意多边形: 形状 193">
                <a:extLst>
                  <a:ext uri="{FF2B5EF4-FFF2-40B4-BE49-F238E27FC236}">
                    <a16:creationId xmlns:a16="http://schemas.microsoft.com/office/drawing/2014/main" id="{AD5597CB-B586-3A2D-0311-21A54B2DA242}"/>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5" name="任意多边形: 形状 194">
                <a:extLst>
                  <a:ext uri="{FF2B5EF4-FFF2-40B4-BE49-F238E27FC236}">
                    <a16:creationId xmlns:a16="http://schemas.microsoft.com/office/drawing/2014/main" id="{D2517011-27B6-9F47-31EB-260CFE32ECCE}"/>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6" name="任意多边形: 形状 195">
                <a:extLst>
                  <a:ext uri="{FF2B5EF4-FFF2-40B4-BE49-F238E27FC236}">
                    <a16:creationId xmlns:a16="http://schemas.microsoft.com/office/drawing/2014/main" id="{A65FD944-EFA6-E63C-A23A-BBF5988D0B06}"/>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7" name="任意多边形: 形状 196">
                <a:extLst>
                  <a:ext uri="{FF2B5EF4-FFF2-40B4-BE49-F238E27FC236}">
                    <a16:creationId xmlns:a16="http://schemas.microsoft.com/office/drawing/2014/main" id="{AE195A95-43FE-D07E-6B67-3EDB1547CD68}"/>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8" name="任意多边形: 形状 197">
                <a:extLst>
                  <a:ext uri="{FF2B5EF4-FFF2-40B4-BE49-F238E27FC236}">
                    <a16:creationId xmlns:a16="http://schemas.microsoft.com/office/drawing/2014/main" id="{E47F3932-6B86-1196-F6C1-F4A9E7071218}"/>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99" name="任意多边形: 形状 198">
                <a:extLst>
                  <a:ext uri="{FF2B5EF4-FFF2-40B4-BE49-F238E27FC236}">
                    <a16:creationId xmlns:a16="http://schemas.microsoft.com/office/drawing/2014/main" id="{AED409FF-7B81-1EDD-880E-9B3B1C514317}"/>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0" name="任意多边形: 形状 199">
                <a:extLst>
                  <a:ext uri="{FF2B5EF4-FFF2-40B4-BE49-F238E27FC236}">
                    <a16:creationId xmlns:a16="http://schemas.microsoft.com/office/drawing/2014/main" id="{809C649B-D96C-C993-977D-B48AF7A97950}"/>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1" name="任意多边形: 形状 200">
                <a:extLst>
                  <a:ext uri="{FF2B5EF4-FFF2-40B4-BE49-F238E27FC236}">
                    <a16:creationId xmlns:a16="http://schemas.microsoft.com/office/drawing/2014/main" id="{CFE0A349-FBF2-B8DE-3B6A-B86CF0D6C897}"/>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2" name="任意多边形: 形状 201">
                <a:extLst>
                  <a:ext uri="{FF2B5EF4-FFF2-40B4-BE49-F238E27FC236}">
                    <a16:creationId xmlns:a16="http://schemas.microsoft.com/office/drawing/2014/main" id="{A42455BD-0E9A-F309-6AB3-29F5730A51D7}"/>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3" name="任意多边形: 形状 202">
                <a:extLst>
                  <a:ext uri="{FF2B5EF4-FFF2-40B4-BE49-F238E27FC236}">
                    <a16:creationId xmlns:a16="http://schemas.microsoft.com/office/drawing/2014/main" id="{FA7AF783-A8D6-C691-9047-29818C41BF5B}"/>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4" name="任意多边形: 形状 203">
                <a:extLst>
                  <a:ext uri="{FF2B5EF4-FFF2-40B4-BE49-F238E27FC236}">
                    <a16:creationId xmlns:a16="http://schemas.microsoft.com/office/drawing/2014/main" id="{F78596E4-514B-5828-A955-CB3612397249}"/>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5" name="任意多边形: 形状 204">
                <a:extLst>
                  <a:ext uri="{FF2B5EF4-FFF2-40B4-BE49-F238E27FC236}">
                    <a16:creationId xmlns:a16="http://schemas.microsoft.com/office/drawing/2014/main" id="{BC21AA76-5574-1E1C-96DC-A5436EBC3DE2}"/>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6" name="任意多边形: 形状 205">
                <a:extLst>
                  <a:ext uri="{FF2B5EF4-FFF2-40B4-BE49-F238E27FC236}">
                    <a16:creationId xmlns:a16="http://schemas.microsoft.com/office/drawing/2014/main" id="{AA329847-3111-B38D-EAA3-BA16F42AA129}"/>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7" name="任意多边形: 形状 206">
                <a:extLst>
                  <a:ext uri="{FF2B5EF4-FFF2-40B4-BE49-F238E27FC236}">
                    <a16:creationId xmlns:a16="http://schemas.microsoft.com/office/drawing/2014/main" id="{A8BEA85B-D6D9-5015-ED0D-D702DBB7B15F}"/>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8" name="任意多边形: 形状 207">
                <a:extLst>
                  <a:ext uri="{FF2B5EF4-FFF2-40B4-BE49-F238E27FC236}">
                    <a16:creationId xmlns:a16="http://schemas.microsoft.com/office/drawing/2014/main" id="{963C5395-D28A-33DB-86A1-A683940761F0}"/>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9" name="任意多边形: 形状 208">
                <a:extLst>
                  <a:ext uri="{FF2B5EF4-FFF2-40B4-BE49-F238E27FC236}">
                    <a16:creationId xmlns:a16="http://schemas.microsoft.com/office/drawing/2014/main" id="{0F0AFD00-B9AF-FB5E-7D41-3CAB51DCA5FB}"/>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10" name="任意多边形: 形状 209">
                <a:extLst>
                  <a:ext uri="{FF2B5EF4-FFF2-40B4-BE49-F238E27FC236}">
                    <a16:creationId xmlns:a16="http://schemas.microsoft.com/office/drawing/2014/main" id="{B301F04A-D1D7-2553-B070-563C221AB0A0}"/>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211" name="任意多边形: 形状 210">
                <a:extLst>
                  <a:ext uri="{FF2B5EF4-FFF2-40B4-BE49-F238E27FC236}">
                    <a16:creationId xmlns:a16="http://schemas.microsoft.com/office/drawing/2014/main" id="{18A961BD-962F-E5C8-A03B-0D5642242A3B}"/>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2" name="任意多边形: 形状 211">
                <a:extLst>
                  <a:ext uri="{FF2B5EF4-FFF2-40B4-BE49-F238E27FC236}">
                    <a16:creationId xmlns:a16="http://schemas.microsoft.com/office/drawing/2014/main" id="{6660CF78-DC46-0E75-9853-EFBA7EAD5430}"/>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13" name="任意多边形: 形状 212">
                <a:extLst>
                  <a:ext uri="{FF2B5EF4-FFF2-40B4-BE49-F238E27FC236}">
                    <a16:creationId xmlns:a16="http://schemas.microsoft.com/office/drawing/2014/main" id="{24E23261-0EFA-C12F-398A-EB2E0D142494}"/>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4" name="任意多边形: 形状 213">
                <a:extLst>
                  <a:ext uri="{FF2B5EF4-FFF2-40B4-BE49-F238E27FC236}">
                    <a16:creationId xmlns:a16="http://schemas.microsoft.com/office/drawing/2014/main" id="{163F882A-55B3-7845-61B9-3954CBDBD154}"/>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15" name="任意多边形: 形状 214">
                <a:extLst>
                  <a:ext uri="{FF2B5EF4-FFF2-40B4-BE49-F238E27FC236}">
                    <a16:creationId xmlns:a16="http://schemas.microsoft.com/office/drawing/2014/main" id="{2C77DE19-F837-9321-08D1-5651A8E68B9F}"/>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216" name="任意多边形: 形状 215">
                <a:extLst>
                  <a:ext uri="{FF2B5EF4-FFF2-40B4-BE49-F238E27FC236}">
                    <a16:creationId xmlns:a16="http://schemas.microsoft.com/office/drawing/2014/main" id="{5F7370F0-AE0A-17A1-CC62-D39A906F4A51}"/>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7" name="任意多边形: 形状 216">
                <a:extLst>
                  <a:ext uri="{FF2B5EF4-FFF2-40B4-BE49-F238E27FC236}">
                    <a16:creationId xmlns:a16="http://schemas.microsoft.com/office/drawing/2014/main" id="{312D3C9E-2550-1CCB-42CB-1A126867336E}"/>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218" name="任意多边形: 形状 217">
                <a:extLst>
                  <a:ext uri="{FF2B5EF4-FFF2-40B4-BE49-F238E27FC236}">
                    <a16:creationId xmlns:a16="http://schemas.microsoft.com/office/drawing/2014/main" id="{1EDA4261-FB1E-6415-B782-89112B53AA0B}"/>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9" name="任意多边形: 形状 218">
                <a:extLst>
                  <a:ext uri="{FF2B5EF4-FFF2-40B4-BE49-F238E27FC236}">
                    <a16:creationId xmlns:a16="http://schemas.microsoft.com/office/drawing/2014/main" id="{065E4B60-593F-AB82-787F-1716C5481E36}"/>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20" name="任意多边形: 形状 219">
                <a:extLst>
                  <a:ext uri="{FF2B5EF4-FFF2-40B4-BE49-F238E27FC236}">
                    <a16:creationId xmlns:a16="http://schemas.microsoft.com/office/drawing/2014/main" id="{AB0D6F77-3906-7A46-9F7C-B13E4280F9BA}"/>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21" name="任意多边形: 形状 220">
                <a:extLst>
                  <a:ext uri="{FF2B5EF4-FFF2-40B4-BE49-F238E27FC236}">
                    <a16:creationId xmlns:a16="http://schemas.microsoft.com/office/drawing/2014/main" id="{A5D940E1-D6D7-D544-D107-BC48FA3B5547}"/>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31" name="任意多边形: 形状 230">
                <a:extLst>
                  <a:ext uri="{FF2B5EF4-FFF2-40B4-BE49-F238E27FC236}">
                    <a16:creationId xmlns:a16="http://schemas.microsoft.com/office/drawing/2014/main" id="{B0A8BF58-D91C-80C2-0131-142BBE9AD21A}"/>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32" name="任意多边形: 形状 231">
                <a:extLst>
                  <a:ext uri="{FF2B5EF4-FFF2-40B4-BE49-F238E27FC236}">
                    <a16:creationId xmlns:a16="http://schemas.microsoft.com/office/drawing/2014/main" id="{805F8821-6623-403E-0CD6-79CD1C6E0C77}"/>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33" name="任意多边形: 形状 232">
                <a:extLst>
                  <a:ext uri="{FF2B5EF4-FFF2-40B4-BE49-F238E27FC236}">
                    <a16:creationId xmlns:a16="http://schemas.microsoft.com/office/drawing/2014/main" id="{C63818CF-826C-5BBA-D5C0-FEFFDE79D088}"/>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8" name="任意多边形: 形状 287">
                <a:extLst>
                  <a:ext uri="{FF2B5EF4-FFF2-40B4-BE49-F238E27FC236}">
                    <a16:creationId xmlns:a16="http://schemas.microsoft.com/office/drawing/2014/main" id="{76796B59-9A67-210C-75C9-B8068874987D}"/>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89" name="任意多边形: 形状 288">
                <a:extLst>
                  <a:ext uri="{FF2B5EF4-FFF2-40B4-BE49-F238E27FC236}">
                    <a16:creationId xmlns:a16="http://schemas.microsoft.com/office/drawing/2014/main" id="{DD60CF39-161E-21FB-AB5D-C2D814BB6C57}"/>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90" name="任意多边形: 形状 289">
                <a:extLst>
                  <a:ext uri="{FF2B5EF4-FFF2-40B4-BE49-F238E27FC236}">
                    <a16:creationId xmlns:a16="http://schemas.microsoft.com/office/drawing/2014/main" id="{E7881391-4562-AA3F-0444-AD5FC81299E9}"/>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91" name="任意多边形: 形状 290">
                <a:extLst>
                  <a:ext uri="{FF2B5EF4-FFF2-40B4-BE49-F238E27FC236}">
                    <a16:creationId xmlns:a16="http://schemas.microsoft.com/office/drawing/2014/main" id="{1FA0D1DF-6AEB-54B5-061F-28C3104877C8}"/>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2" name="任意多边形: 形状 291">
                <a:extLst>
                  <a:ext uri="{FF2B5EF4-FFF2-40B4-BE49-F238E27FC236}">
                    <a16:creationId xmlns:a16="http://schemas.microsoft.com/office/drawing/2014/main" id="{F9D03117-BC13-0413-F6D1-CFF7C1366E9C}"/>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93" name="任意多边形: 形状 292">
                <a:extLst>
                  <a:ext uri="{FF2B5EF4-FFF2-40B4-BE49-F238E27FC236}">
                    <a16:creationId xmlns:a16="http://schemas.microsoft.com/office/drawing/2014/main" id="{6576A1DC-38B2-CC67-81C0-4C7E82093FA5}"/>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94" name="任意多边形: 形状 293">
                <a:extLst>
                  <a:ext uri="{FF2B5EF4-FFF2-40B4-BE49-F238E27FC236}">
                    <a16:creationId xmlns:a16="http://schemas.microsoft.com/office/drawing/2014/main" id="{6A62977F-719A-3E00-6C00-28C6C4619920}"/>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295" name="任意多边形: 形状 294">
                <a:extLst>
                  <a:ext uri="{FF2B5EF4-FFF2-40B4-BE49-F238E27FC236}">
                    <a16:creationId xmlns:a16="http://schemas.microsoft.com/office/drawing/2014/main" id="{EF7EBA7C-9E5A-7A85-C342-D9D6682748D5}"/>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96" name="任意多边形: 形状 295">
                <a:extLst>
                  <a:ext uri="{FF2B5EF4-FFF2-40B4-BE49-F238E27FC236}">
                    <a16:creationId xmlns:a16="http://schemas.microsoft.com/office/drawing/2014/main" id="{7440D13E-95D0-4175-B53A-6CFBAACCDDC5}"/>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297" name="任意多边形: 形状 296">
                <a:extLst>
                  <a:ext uri="{FF2B5EF4-FFF2-40B4-BE49-F238E27FC236}">
                    <a16:creationId xmlns:a16="http://schemas.microsoft.com/office/drawing/2014/main" id="{B923AD5D-4911-48EE-0ECD-9D0EB8C28B6B}"/>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8" name="任意多边形: 形状 297">
                <a:extLst>
                  <a:ext uri="{FF2B5EF4-FFF2-40B4-BE49-F238E27FC236}">
                    <a16:creationId xmlns:a16="http://schemas.microsoft.com/office/drawing/2014/main" id="{24B27B34-9B06-3A83-79AD-0BA8A06D436C}"/>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99" name="任意多边形: 形状 298">
                <a:extLst>
                  <a:ext uri="{FF2B5EF4-FFF2-40B4-BE49-F238E27FC236}">
                    <a16:creationId xmlns:a16="http://schemas.microsoft.com/office/drawing/2014/main" id="{15E577E8-2A64-5089-0782-9EB8B7D1DB9D}"/>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300" name="任意多边形: 形状 299">
                <a:extLst>
                  <a:ext uri="{FF2B5EF4-FFF2-40B4-BE49-F238E27FC236}">
                    <a16:creationId xmlns:a16="http://schemas.microsoft.com/office/drawing/2014/main" id="{A9572B1C-7A76-B81C-6DD3-0F60A94815AB}"/>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301" name="任意多边形: 形状 300">
                <a:extLst>
                  <a:ext uri="{FF2B5EF4-FFF2-40B4-BE49-F238E27FC236}">
                    <a16:creationId xmlns:a16="http://schemas.microsoft.com/office/drawing/2014/main" id="{2F04A282-0A31-BA7A-3BC7-7C0D797B31F2}"/>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55" name="组合 54">
              <a:extLst>
                <a:ext uri="{FF2B5EF4-FFF2-40B4-BE49-F238E27FC236}">
                  <a16:creationId xmlns:a16="http://schemas.microsoft.com/office/drawing/2014/main" id="{406797AD-F520-AEEB-4F08-63AD47A36677}"/>
                </a:ext>
              </a:extLst>
            </p:cNvPr>
            <p:cNvGrpSpPr/>
            <p:nvPr/>
          </p:nvGrpSpPr>
          <p:grpSpPr>
            <a:xfrm>
              <a:off x="3695326" y="2526600"/>
              <a:ext cx="3765151" cy="3780096"/>
              <a:chOff x="1679390" y="821039"/>
              <a:chExt cx="2313990" cy="2323175"/>
            </a:xfrm>
          </p:grpSpPr>
          <p:sp>
            <p:nvSpPr>
              <p:cNvPr id="56" name="任意多边形: 形状 55">
                <a:extLst>
                  <a:ext uri="{FF2B5EF4-FFF2-40B4-BE49-F238E27FC236}">
                    <a16:creationId xmlns:a16="http://schemas.microsoft.com/office/drawing/2014/main" id="{71ECF52D-AB63-BE39-7FA7-15F1F6275632}"/>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065BC526-B2C0-44A5-60D0-2B8DC6C907B3}"/>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48160ECE-383F-0D8D-2666-36835B7AA817}"/>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35004891-6AE8-F4A9-6767-01AD0F47A26C}"/>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D59D75AD-191F-3606-DD51-1DAA4021B476}"/>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B5B6482-DC2B-CB71-BE17-89699FF8B671}"/>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2134066B-9243-44F5-B9D2-6373B4FBE509}"/>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2D2CDE73-BF8E-C5BB-7C17-6C28137C1B23}"/>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E64B5FBC-CB0F-F3D3-2040-481A51C010E9}"/>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215244F9-B243-E486-02FD-6EDB9FF66DD4}"/>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F9A6540E-B94F-C0F6-65AD-EAFEEA44B784}"/>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EEDC0F1C-5CEB-B66C-6A0C-3486D3EF0918}"/>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55158577-1E63-9FCC-7DE5-22C379EB3942}"/>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A0E649B1-5AA1-25A5-26BE-B3F169AD7C9D}"/>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24ECBCC1-DBAF-C8E4-23E3-1B25CBD5DA71}"/>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407367ED-FB48-DA0B-B814-F756400B3538}"/>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2" name="任意多边形: 形状 71">
                <a:extLst>
                  <a:ext uri="{FF2B5EF4-FFF2-40B4-BE49-F238E27FC236}">
                    <a16:creationId xmlns:a16="http://schemas.microsoft.com/office/drawing/2014/main" id="{1516AA1A-8FE9-7BD9-43C5-81BE602E5D18}"/>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73" name="任意多边形: 形状 72">
                <a:extLst>
                  <a:ext uri="{FF2B5EF4-FFF2-40B4-BE49-F238E27FC236}">
                    <a16:creationId xmlns:a16="http://schemas.microsoft.com/office/drawing/2014/main" id="{EE674769-D656-FADD-FB46-67F1A33DB0AE}"/>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4" name="任意多边形: 形状 73">
                <a:extLst>
                  <a:ext uri="{FF2B5EF4-FFF2-40B4-BE49-F238E27FC236}">
                    <a16:creationId xmlns:a16="http://schemas.microsoft.com/office/drawing/2014/main" id="{9CA402DC-CF0F-B42C-7757-67C21D471467}"/>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5" name="任意多边形: 形状 74">
                <a:extLst>
                  <a:ext uri="{FF2B5EF4-FFF2-40B4-BE49-F238E27FC236}">
                    <a16:creationId xmlns:a16="http://schemas.microsoft.com/office/drawing/2014/main" id="{7D92824E-4584-AAAE-E924-0DFC65322561}"/>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3" name="任意多边形: 形状 82">
                <a:extLst>
                  <a:ext uri="{FF2B5EF4-FFF2-40B4-BE49-F238E27FC236}">
                    <a16:creationId xmlns:a16="http://schemas.microsoft.com/office/drawing/2014/main" id="{A0B56160-2A4F-162B-B793-BB996003D330}"/>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1" name="任意多边形: 形状 140">
                <a:extLst>
                  <a:ext uri="{FF2B5EF4-FFF2-40B4-BE49-F238E27FC236}">
                    <a16:creationId xmlns:a16="http://schemas.microsoft.com/office/drawing/2014/main" id="{0F391B61-49A1-97CA-7EDF-66DF0AD944F0}"/>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2" name="任意多边形: 形状 141">
                <a:extLst>
                  <a:ext uri="{FF2B5EF4-FFF2-40B4-BE49-F238E27FC236}">
                    <a16:creationId xmlns:a16="http://schemas.microsoft.com/office/drawing/2014/main" id="{CE305FCD-7DCA-529A-AA1D-D6E20EAE7AB1}"/>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3" name="任意多边形: 形状 142">
                <a:extLst>
                  <a:ext uri="{FF2B5EF4-FFF2-40B4-BE49-F238E27FC236}">
                    <a16:creationId xmlns:a16="http://schemas.microsoft.com/office/drawing/2014/main" id="{F3F38B17-2650-EC61-4D7E-061086388063}"/>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4" name="任意多边形: 形状 143">
                <a:extLst>
                  <a:ext uri="{FF2B5EF4-FFF2-40B4-BE49-F238E27FC236}">
                    <a16:creationId xmlns:a16="http://schemas.microsoft.com/office/drawing/2014/main" id="{AA85ABB4-F68C-83DA-AAA0-0DB1B4D740C3}"/>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5" name="任意多边形: 形状 144">
                <a:extLst>
                  <a:ext uri="{FF2B5EF4-FFF2-40B4-BE49-F238E27FC236}">
                    <a16:creationId xmlns:a16="http://schemas.microsoft.com/office/drawing/2014/main" id="{36451C91-28EE-0922-D9B2-363BCED67524}"/>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6" name="任意多边形: 形状 145">
                <a:extLst>
                  <a:ext uri="{FF2B5EF4-FFF2-40B4-BE49-F238E27FC236}">
                    <a16:creationId xmlns:a16="http://schemas.microsoft.com/office/drawing/2014/main" id="{535F93D6-3752-E325-F038-C57C425FC75B}"/>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7" name="任意多边形: 形状 146">
                <a:extLst>
                  <a:ext uri="{FF2B5EF4-FFF2-40B4-BE49-F238E27FC236}">
                    <a16:creationId xmlns:a16="http://schemas.microsoft.com/office/drawing/2014/main" id="{AC8EB037-998A-9B69-247D-557756AC81AC}"/>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B2DD0AD6-D133-A28E-FA2F-2D161EC00CFF}"/>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49" name="任意多边形: 形状 148">
                <a:extLst>
                  <a:ext uri="{FF2B5EF4-FFF2-40B4-BE49-F238E27FC236}">
                    <a16:creationId xmlns:a16="http://schemas.microsoft.com/office/drawing/2014/main" id="{B260BF18-1687-7DD2-DCCD-6C647FF77A4A}"/>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B6B9F12C-90CA-D184-1E73-369BF5AC3F1B}"/>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51" name="任意多边形: 形状 150">
                <a:extLst>
                  <a:ext uri="{FF2B5EF4-FFF2-40B4-BE49-F238E27FC236}">
                    <a16:creationId xmlns:a16="http://schemas.microsoft.com/office/drawing/2014/main" id="{080FD576-D385-0255-FECD-A5360214F80C}"/>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2" name="任意多边形: 形状 151">
                <a:extLst>
                  <a:ext uri="{FF2B5EF4-FFF2-40B4-BE49-F238E27FC236}">
                    <a16:creationId xmlns:a16="http://schemas.microsoft.com/office/drawing/2014/main" id="{0D9E7E03-94B2-E5FB-BC14-9032F58D4F78}"/>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3" name="任意多边形: 形状 152">
                <a:extLst>
                  <a:ext uri="{FF2B5EF4-FFF2-40B4-BE49-F238E27FC236}">
                    <a16:creationId xmlns:a16="http://schemas.microsoft.com/office/drawing/2014/main" id="{3C1CCF6E-8D25-6A49-5B1A-0EDF1D8729A1}"/>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5825D73B-25E0-8D4B-2172-C6F6DB1662C7}"/>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5" name="任意多边形: 形状 154">
                <a:extLst>
                  <a:ext uri="{FF2B5EF4-FFF2-40B4-BE49-F238E27FC236}">
                    <a16:creationId xmlns:a16="http://schemas.microsoft.com/office/drawing/2014/main" id="{DE191FDD-8EA4-956D-2F7B-9364D5A9900C}"/>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3F04765C-0D65-7503-4436-D43F2C7D759A}"/>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57" name="任意多边形: 形状 156">
                <a:extLst>
                  <a:ext uri="{FF2B5EF4-FFF2-40B4-BE49-F238E27FC236}">
                    <a16:creationId xmlns:a16="http://schemas.microsoft.com/office/drawing/2014/main" id="{B08616AD-7591-FFA9-2F1E-DEFCCF8E3665}"/>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58" name="任意多边形: 形状 157">
                <a:extLst>
                  <a:ext uri="{FF2B5EF4-FFF2-40B4-BE49-F238E27FC236}">
                    <a16:creationId xmlns:a16="http://schemas.microsoft.com/office/drawing/2014/main" id="{50A3923A-3265-0F9D-AC7D-12EA5BA7B71D}"/>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59" name="任意多边形: 形状 158">
                <a:extLst>
                  <a:ext uri="{FF2B5EF4-FFF2-40B4-BE49-F238E27FC236}">
                    <a16:creationId xmlns:a16="http://schemas.microsoft.com/office/drawing/2014/main" id="{6CD9041B-2D50-EB88-A4BF-46529874E504}"/>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60" name="任意多边形: 形状 159">
                <a:extLst>
                  <a:ext uri="{FF2B5EF4-FFF2-40B4-BE49-F238E27FC236}">
                    <a16:creationId xmlns:a16="http://schemas.microsoft.com/office/drawing/2014/main" id="{D15B59B5-20B4-0CFC-272B-0AFDF3F75C8F}"/>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1" name="任意多边形: 形状 160">
                <a:extLst>
                  <a:ext uri="{FF2B5EF4-FFF2-40B4-BE49-F238E27FC236}">
                    <a16:creationId xmlns:a16="http://schemas.microsoft.com/office/drawing/2014/main" id="{2B974FF4-2C7D-68BB-30CC-05CD4AFAE322}"/>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DA1AEA63-C64D-0FE0-DEEA-45BDF2EEC2D2}"/>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163" name="任意多边形: 形状 162">
                <a:extLst>
                  <a:ext uri="{FF2B5EF4-FFF2-40B4-BE49-F238E27FC236}">
                    <a16:creationId xmlns:a16="http://schemas.microsoft.com/office/drawing/2014/main" id="{CBA5D517-C109-4468-ABDB-CE1115F29BDC}"/>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64" name="任意多边形: 形状 163">
                <a:extLst>
                  <a:ext uri="{FF2B5EF4-FFF2-40B4-BE49-F238E27FC236}">
                    <a16:creationId xmlns:a16="http://schemas.microsoft.com/office/drawing/2014/main" id="{0774C793-B9A8-7D5A-C88F-391865D173CF}"/>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165" name="任意多边形: 形状 164">
                <a:extLst>
                  <a:ext uri="{FF2B5EF4-FFF2-40B4-BE49-F238E27FC236}">
                    <a16:creationId xmlns:a16="http://schemas.microsoft.com/office/drawing/2014/main" id="{1755AF8F-B08B-A2AB-0F95-35CCD37BD543}"/>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6" name="任意多边形: 形状 165">
                <a:extLst>
                  <a:ext uri="{FF2B5EF4-FFF2-40B4-BE49-F238E27FC236}">
                    <a16:creationId xmlns:a16="http://schemas.microsoft.com/office/drawing/2014/main" id="{521FBE61-DB85-A109-925E-5EE73D9D80E9}"/>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167" name="任意多边形: 形状 166">
                <a:extLst>
                  <a:ext uri="{FF2B5EF4-FFF2-40B4-BE49-F238E27FC236}">
                    <a16:creationId xmlns:a16="http://schemas.microsoft.com/office/drawing/2014/main" id="{5136926D-03D3-8509-C80C-5044B3BF7EFF}"/>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68" name="任意多边形: 形状 167">
                <a:extLst>
                  <a:ext uri="{FF2B5EF4-FFF2-40B4-BE49-F238E27FC236}">
                    <a16:creationId xmlns:a16="http://schemas.microsoft.com/office/drawing/2014/main" id="{E537168E-456E-3304-079C-5B5E47D0EC0E}"/>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69" name="任意多边形: 形状 168">
                <a:extLst>
                  <a:ext uri="{FF2B5EF4-FFF2-40B4-BE49-F238E27FC236}">
                    <a16:creationId xmlns:a16="http://schemas.microsoft.com/office/drawing/2014/main" id="{311DF634-C8FE-28CF-A9B8-CD317A146DC1}"/>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0" name="任意多边形: 形状 169">
                <a:extLst>
                  <a:ext uri="{FF2B5EF4-FFF2-40B4-BE49-F238E27FC236}">
                    <a16:creationId xmlns:a16="http://schemas.microsoft.com/office/drawing/2014/main" id="{538305E7-C1DF-B77E-380A-F8CFF3DFBD7B}"/>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1" name="任意多边形: 形状 170">
                <a:extLst>
                  <a:ext uri="{FF2B5EF4-FFF2-40B4-BE49-F238E27FC236}">
                    <a16:creationId xmlns:a16="http://schemas.microsoft.com/office/drawing/2014/main" id="{A54982FA-34FD-6BCB-FF3C-1072C6DDB9F0}"/>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72" name="任意多边形: 形状 171">
                <a:extLst>
                  <a:ext uri="{FF2B5EF4-FFF2-40B4-BE49-F238E27FC236}">
                    <a16:creationId xmlns:a16="http://schemas.microsoft.com/office/drawing/2014/main" id="{11E34509-D885-9162-3739-33FD8D859CF1}"/>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3" name="任意多边形: 形状 172">
                <a:extLst>
                  <a:ext uri="{FF2B5EF4-FFF2-40B4-BE49-F238E27FC236}">
                    <a16:creationId xmlns:a16="http://schemas.microsoft.com/office/drawing/2014/main" id="{B64FDCE0-D87F-77AE-8E04-D5664517C87E}"/>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4" name="任意多边形: 形状 173">
                <a:extLst>
                  <a:ext uri="{FF2B5EF4-FFF2-40B4-BE49-F238E27FC236}">
                    <a16:creationId xmlns:a16="http://schemas.microsoft.com/office/drawing/2014/main" id="{D3BC6845-56A1-9A34-8CCE-E8B534F09A4E}"/>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75" name="任意多边形: 形状 174">
                <a:extLst>
                  <a:ext uri="{FF2B5EF4-FFF2-40B4-BE49-F238E27FC236}">
                    <a16:creationId xmlns:a16="http://schemas.microsoft.com/office/drawing/2014/main" id="{C2B70956-9266-3779-FBED-C093B496D36F}"/>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6" name="任意多边形: 形状 175">
                <a:extLst>
                  <a:ext uri="{FF2B5EF4-FFF2-40B4-BE49-F238E27FC236}">
                    <a16:creationId xmlns:a16="http://schemas.microsoft.com/office/drawing/2014/main" id="{C74E9F7B-4758-D991-0E3F-70592D81844B}"/>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7" name="任意多边形: 形状 176">
                <a:extLst>
                  <a:ext uri="{FF2B5EF4-FFF2-40B4-BE49-F238E27FC236}">
                    <a16:creationId xmlns:a16="http://schemas.microsoft.com/office/drawing/2014/main" id="{4EC8A008-08CA-B17A-89FF-9E98041EDF32}"/>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8" name="任意多边形: 形状 177">
                <a:extLst>
                  <a:ext uri="{FF2B5EF4-FFF2-40B4-BE49-F238E27FC236}">
                    <a16:creationId xmlns:a16="http://schemas.microsoft.com/office/drawing/2014/main" id="{A5E4FE6E-12AF-EAEC-A492-3332FE3AD670}"/>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9" name="任意多边形: 形状 178">
                <a:extLst>
                  <a:ext uri="{FF2B5EF4-FFF2-40B4-BE49-F238E27FC236}">
                    <a16:creationId xmlns:a16="http://schemas.microsoft.com/office/drawing/2014/main" id="{8667DD5F-1721-9297-1569-54B58B6B9522}"/>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80" name="任意多边形: 形状 179">
                <a:extLst>
                  <a:ext uri="{FF2B5EF4-FFF2-40B4-BE49-F238E27FC236}">
                    <a16:creationId xmlns:a16="http://schemas.microsoft.com/office/drawing/2014/main" id="{A1F5A2AA-76D5-DBA4-791D-97BD128694BA}"/>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1" name="任意多边形: 形状 180">
                <a:extLst>
                  <a:ext uri="{FF2B5EF4-FFF2-40B4-BE49-F238E27FC236}">
                    <a16:creationId xmlns:a16="http://schemas.microsoft.com/office/drawing/2014/main" id="{4C85940C-7F0B-0934-E839-472670A91F93}"/>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sp>
        <p:nvSpPr>
          <p:cNvPr id="24" name="任意多边形: 形状 23">
            <a:extLst>
              <a:ext uri="{FF2B5EF4-FFF2-40B4-BE49-F238E27FC236}">
                <a16:creationId xmlns:a16="http://schemas.microsoft.com/office/drawing/2014/main" id="{F3452F50-5B36-4634-1CEA-3097601B088C}"/>
              </a:ext>
            </a:extLst>
          </p:cNvPr>
          <p:cNvSpPr/>
          <p:nvPr/>
        </p:nvSpPr>
        <p:spPr>
          <a:xfrm>
            <a:off x="0" y="1"/>
            <a:ext cx="3407576" cy="1444439"/>
          </a:xfrm>
          <a:custGeom>
            <a:avLst/>
            <a:gdLst>
              <a:gd name="connsiteX0" fmla="*/ 0 w 3407576"/>
              <a:gd name="connsiteY0" fmla="*/ 0 h 1444439"/>
              <a:gd name="connsiteX1" fmla="*/ 3407576 w 3407576"/>
              <a:gd name="connsiteY1" fmla="*/ 0 h 1444439"/>
              <a:gd name="connsiteX2" fmla="*/ 3333657 w 3407576"/>
              <a:gd name="connsiteY2" fmla="*/ 7510 h 1444439"/>
              <a:gd name="connsiteX3" fmla="*/ 1219200 w 3407576"/>
              <a:gd name="connsiteY3" fmla="*/ 355600 h 1444439"/>
              <a:gd name="connsiteX4" fmla="*/ 1003300 w 3407576"/>
              <a:gd name="connsiteY4" fmla="*/ 977900 h 1444439"/>
              <a:gd name="connsiteX5" fmla="*/ 165695 w 3407576"/>
              <a:gd name="connsiteY5" fmla="*/ 1386284 h 1444439"/>
              <a:gd name="connsiteX6" fmla="*/ 0 w 3407576"/>
              <a:gd name="connsiteY6" fmla="*/ 1444439 h 144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576" h="1444439">
                <a:moveTo>
                  <a:pt x="0" y="0"/>
                </a:moveTo>
                <a:lnTo>
                  <a:pt x="3407576" y="0"/>
                </a:lnTo>
                <a:lnTo>
                  <a:pt x="3333657" y="7510"/>
                </a:lnTo>
                <a:cubicBezTo>
                  <a:pt x="2540314" y="79986"/>
                  <a:pt x="1528498" y="131498"/>
                  <a:pt x="1219200" y="355600"/>
                </a:cubicBezTo>
                <a:cubicBezTo>
                  <a:pt x="865717" y="611717"/>
                  <a:pt x="1238250" y="785283"/>
                  <a:pt x="1003300" y="977900"/>
                </a:cubicBezTo>
                <a:cubicBezTo>
                  <a:pt x="827088" y="1122363"/>
                  <a:pt x="513953" y="1258491"/>
                  <a:pt x="165695" y="1386284"/>
                </a:cubicBezTo>
                <a:lnTo>
                  <a:pt x="0" y="1444439"/>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a:extLst>
              <a:ext uri="{FF2B5EF4-FFF2-40B4-BE49-F238E27FC236}">
                <a16:creationId xmlns:a16="http://schemas.microsoft.com/office/drawing/2014/main" id="{657A1FDC-E55F-ACE0-6E9F-BE5E2A75B90C}"/>
              </a:ext>
            </a:extLst>
          </p:cNvPr>
          <p:cNvSpPr/>
          <p:nvPr/>
        </p:nvSpPr>
        <p:spPr>
          <a:xfrm>
            <a:off x="0" y="5077159"/>
            <a:ext cx="12192000" cy="1780842"/>
          </a:xfrm>
          <a:custGeom>
            <a:avLst/>
            <a:gdLst>
              <a:gd name="connsiteX0" fmla="*/ 12192000 w 12192000"/>
              <a:gd name="connsiteY0" fmla="*/ 0 h 1611819"/>
              <a:gd name="connsiteX1" fmla="*/ 12192000 w 12192000"/>
              <a:gd name="connsiteY1" fmla="*/ 1611819 h 1611819"/>
              <a:gd name="connsiteX2" fmla="*/ 0 w 12192000"/>
              <a:gd name="connsiteY2" fmla="*/ 1611819 h 1611819"/>
              <a:gd name="connsiteX3" fmla="*/ 0 w 12192000"/>
              <a:gd name="connsiteY3" fmla="*/ 995909 h 1611819"/>
              <a:gd name="connsiteX4" fmla="*/ 150019 w 12192000"/>
              <a:gd name="connsiteY4" fmla="*/ 1028421 h 1611819"/>
              <a:gd name="connsiteX5" fmla="*/ 2177143 w 12192000"/>
              <a:gd name="connsiteY5" fmla="*/ 1356915 h 1611819"/>
              <a:gd name="connsiteX6" fmla="*/ 4746172 w 12192000"/>
              <a:gd name="connsiteY6" fmla="*/ 1330020 h 1611819"/>
              <a:gd name="connsiteX7" fmla="*/ 7170057 w 12192000"/>
              <a:gd name="connsiteY7" fmla="*/ 348347 h 1611819"/>
              <a:gd name="connsiteX8" fmla="*/ 12035248 w 12192000"/>
              <a:gd name="connsiteY8" fmla="*/ 4908 h 161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611819">
                <a:moveTo>
                  <a:pt x="12192000" y="0"/>
                </a:moveTo>
                <a:lnTo>
                  <a:pt x="12192000" y="1611819"/>
                </a:lnTo>
                <a:lnTo>
                  <a:pt x="0" y="1611819"/>
                </a:lnTo>
                <a:lnTo>
                  <a:pt x="0" y="995909"/>
                </a:lnTo>
                <a:lnTo>
                  <a:pt x="150019" y="1028421"/>
                </a:lnTo>
                <a:cubicBezTo>
                  <a:pt x="835932" y="1173376"/>
                  <a:pt x="1516744" y="1300603"/>
                  <a:pt x="2177143" y="1356915"/>
                </a:cubicBezTo>
                <a:cubicBezTo>
                  <a:pt x="3057676" y="1431997"/>
                  <a:pt x="3914019" y="1498114"/>
                  <a:pt x="4746172" y="1330020"/>
                </a:cubicBezTo>
                <a:cubicBezTo>
                  <a:pt x="5578323" y="1161925"/>
                  <a:pt x="5883125" y="571352"/>
                  <a:pt x="7170057" y="348347"/>
                </a:cubicBezTo>
                <a:cubicBezTo>
                  <a:pt x="8296124" y="153217"/>
                  <a:pt x="10820513" y="44744"/>
                  <a:pt x="12035248" y="4908"/>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id="{95A34D60-C3E9-2516-D545-AF1A0D77D41F}"/>
              </a:ext>
            </a:extLst>
          </p:cNvPr>
          <p:cNvSpPr/>
          <p:nvPr/>
        </p:nvSpPr>
        <p:spPr>
          <a:xfrm>
            <a:off x="3085840" y="4418150"/>
            <a:ext cx="9106161" cy="2439850"/>
          </a:xfrm>
          <a:custGeom>
            <a:avLst/>
            <a:gdLst>
              <a:gd name="connsiteX0" fmla="*/ 9106161 w 9106161"/>
              <a:gd name="connsiteY0" fmla="*/ 0 h 2439850"/>
              <a:gd name="connsiteX1" fmla="*/ 9106161 w 9106161"/>
              <a:gd name="connsiteY1" fmla="*/ 2439850 h 2439850"/>
              <a:gd name="connsiteX2" fmla="*/ 0 w 9106161"/>
              <a:gd name="connsiteY2" fmla="*/ 2439850 h 2439850"/>
              <a:gd name="connsiteX3" fmla="*/ 40317 w 9106161"/>
              <a:gd name="connsiteY3" fmla="*/ 2433920 h 2439850"/>
              <a:gd name="connsiteX4" fmla="*/ 2469255 w 9106161"/>
              <a:gd name="connsiteY4" fmla="*/ 1446690 h 2439850"/>
              <a:gd name="connsiteX5" fmla="*/ 5404107 w 9106161"/>
              <a:gd name="connsiteY5" fmla="*/ 1626730 h 2439850"/>
              <a:gd name="connsiteX6" fmla="*/ 6670600 w 9106161"/>
              <a:gd name="connsiteY6" fmla="*/ 588038 h 2439850"/>
              <a:gd name="connsiteX7" fmla="*/ 8672945 w 9106161"/>
              <a:gd name="connsiteY7" fmla="*/ 77131 h 243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6161" h="2439850">
                <a:moveTo>
                  <a:pt x="9106161" y="0"/>
                </a:moveTo>
                <a:lnTo>
                  <a:pt x="9106161" y="2439850"/>
                </a:lnTo>
                <a:lnTo>
                  <a:pt x="0" y="2439850"/>
                </a:lnTo>
                <a:lnTo>
                  <a:pt x="40317" y="2433920"/>
                </a:lnTo>
                <a:cubicBezTo>
                  <a:pt x="2199716" y="2096895"/>
                  <a:pt x="1568056" y="1582191"/>
                  <a:pt x="2469255" y="1446690"/>
                </a:cubicBezTo>
                <a:cubicBezTo>
                  <a:pt x="3399526" y="1306818"/>
                  <a:pt x="4703884" y="1769839"/>
                  <a:pt x="5404107" y="1626730"/>
                </a:cubicBezTo>
                <a:cubicBezTo>
                  <a:pt x="6104331" y="1483621"/>
                  <a:pt x="5994731" y="869639"/>
                  <a:pt x="6670600" y="588038"/>
                </a:cubicBezTo>
                <a:cubicBezTo>
                  <a:pt x="7177501" y="376837"/>
                  <a:pt x="7898465" y="220167"/>
                  <a:pt x="8672945" y="77131"/>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1" name="任意多边形: 形状 20">
            <a:extLst>
              <a:ext uri="{FF2B5EF4-FFF2-40B4-BE49-F238E27FC236}">
                <a16:creationId xmlns:a16="http://schemas.microsoft.com/office/drawing/2014/main" id="{04899273-6B40-1486-5F1D-6CC187638B63}"/>
              </a:ext>
            </a:extLst>
          </p:cNvPr>
          <p:cNvSpPr/>
          <p:nvPr/>
        </p:nvSpPr>
        <p:spPr>
          <a:xfrm>
            <a:off x="0" y="1"/>
            <a:ext cx="1947305" cy="1154315"/>
          </a:xfrm>
          <a:custGeom>
            <a:avLst/>
            <a:gdLst>
              <a:gd name="connsiteX0" fmla="*/ 0 w 1947305"/>
              <a:gd name="connsiteY0" fmla="*/ 0 h 1154315"/>
              <a:gd name="connsiteX1" fmla="*/ 1870502 w 1947305"/>
              <a:gd name="connsiteY1" fmla="*/ 0 h 1154315"/>
              <a:gd name="connsiteX2" fmla="*/ 1891643 w 1947305"/>
              <a:gd name="connsiteY2" fmla="*/ 38236 h 1154315"/>
              <a:gd name="connsiteX3" fmla="*/ 1905000 w 1947305"/>
              <a:gd name="connsiteY3" fmla="*/ 406400 h 1154315"/>
              <a:gd name="connsiteX4" fmla="*/ 254000 w 1947305"/>
              <a:gd name="connsiteY4" fmla="*/ 914400 h 1154315"/>
              <a:gd name="connsiteX5" fmla="*/ 7640 w 1947305"/>
              <a:gd name="connsiteY5" fmla="*/ 1143794 h 1154315"/>
              <a:gd name="connsiteX6" fmla="*/ 0 w 1947305"/>
              <a:gd name="connsiteY6" fmla="*/ 1154315 h 11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7305" h="1154315">
                <a:moveTo>
                  <a:pt x="0" y="0"/>
                </a:moveTo>
                <a:lnTo>
                  <a:pt x="1870502" y="0"/>
                </a:lnTo>
                <a:lnTo>
                  <a:pt x="1891643" y="38236"/>
                </a:lnTo>
                <a:cubicBezTo>
                  <a:pt x="1955701" y="177701"/>
                  <a:pt x="1970088" y="303213"/>
                  <a:pt x="1905000" y="406400"/>
                </a:cubicBezTo>
                <a:cubicBezTo>
                  <a:pt x="1731433" y="681567"/>
                  <a:pt x="639233" y="643467"/>
                  <a:pt x="254000" y="914400"/>
                </a:cubicBezTo>
                <a:cubicBezTo>
                  <a:pt x="157692" y="982133"/>
                  <a:pt x="76862" y="1059392"/>
                  <a:pt x="7640" y="1143794"/>
                </a:cubicBezTo>
                <a:lnTo>
                  <a:pt x="0" y="1154315"/>
                </a:ln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 name="组合 1">
            <a:extLst>
              <a:ext uri="{FF2B5EF4-FFF2-40B4-BE49-F238E27FC236}">
                <a16:creationId xmlns:a16="http://schemas.microsoft.com/office/drawing/2014/main" id="{6FC9731D-86D4-9894-EFA4-E03AB3FF68C7}"/>
              </a:ext>
            </a:extLst>
          </p:cNvPr>
          <p:cNvGrpSpPr/>
          <p:nvPr/>
        </p:nvGrpSpPr>
        <p:grpSpPr>
          <a:xfrm>
            <a:off x="2427397" y="1794841"/>
            <a:ext cx="7679284" cy="1596136"/>
            <a:chOff x="1600084" y="1782751"/>
            <a:chExt cx="4192354" cy="871379"/>
          </a:xfrm>
        </p:grpSpPr>
        <p:sp>
          <p:nvSpPr>
            <p:cNvPr id="3" name="任意多边形: 形状 2">
              <a:extLst>
                <a:ext uri="{FF2B5EF4-FFF2-40B4-BE49-F238E27FC236}">
                  <a16:creationId xmlns:a16="http://schemas.microsoft.com/office/drawing/2014/main" id="{D3B071F7-ECFA-B13A-F376-14D4885755B2}"/>
                </a:ext>
              </a:extLst>
            </p:cNvPr>
            <p:cNvSpPr/>
            <p:nvPr/>
          </p:nvSpPr>
          <p:spPr>
            <a:xfrm>
              <a:off x="2344144" y="179160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任意多边形: 形状 3">
              <a:extLst>
                <a:ext uri="{FF2B5EF4-FFF2-40B4-BE49-F238E27FC236}">
                  <a16:creationId xmlns:a16="http://schemas.microsoft.com/office/drawing/2014/main" id="{53593631-88A2-BD29-BD86-4CCC3183A090}"/>
                </a:ext>
              </a:extLst>
            </p:cNvPr>
            <p:cNvSpPr/>
            <p:nvPr/>
          </p:nvSpPr>
          <p:spPr>
            <a:xfrm>
              <a:off x="1600084" y="178275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6">
              <a:extLst>
                <a:ext uri="{FF2B5EF4-FFF2-40B4-BE49-F238E27FC236}">
                  <a16:creationId xmlns:a16="http://schemas.microsoft.com/office/drawing/2014/main" id="{76C17B61-0257-9FC4-1CD9-28D78F36E10F}"/>
                </a:ext>
              </a:extLst>
            </p:cNvPr>
            <p:cNvSpPr/>
            <p:nvPr/>
          </p:nvSpPr>
          <p:spPr>
            <a:xfrm>
              <a:off x="2344144" y="193139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文本框 7">
              <a:extLst>
                <a:ext uri="{FF2B5EF4-FFF2-40B4-BE49-F238E27FC236}">
                  <a16:creationId xmlns:a16="http://schemas.microsoft.com/office/drawing/2014/main" id="{8B68CABB-836E-4F9A-6D00-A02A8CF001DB}"/>
                </a:ext>
              </a:extLst>
            </p:cNvPr>
            <p:cNvSpPr txBox="1"/>
            <p:nvPr/>
          </p:nvSpPr>
          <p:spPr>
            <a:xfrm>
              <a:off x="2934678" y="1964934"/>
              <a:ext cx="2857760" cy="352852"/>
            </a:xfrm>
            <a:prstGeom prst="rect">
              <a:avLst/>
            </a:prstGeom>
            <a:noFill/>
          </p:spPr>
          <p:txBody>
            <a:bodyPr wrap="square">
              <a:spAutoFit/>
            </a:bodyPr>
            <a:lstStyle/>
            <a:p>
              <a:r>
                <a:rPr lang="zh-CN" altLang="en-US" sz="3600" b="1" dirty="0">
                  <a:solidFill>
                    <a:schemeClr val="bg1"/>
                  </a:solidFill>
                  <a:cs typeface="+mn-ea"/>
                  <a:sym typeface="+mn-lt"/>
                </a:rPr>
                <a:t>工作完成情况</a:t>
              </a:r>
              <a:endParaRPr lang="en-US" altLang="zh-CN" sz="3600" b="1" dirty="0">
                <a:solidFill>
                  <a:schemeClr val="bg1"/>
                </a:solidFill>
                <a:cs typeface="+mn-ea"/>
                <a:sym typeface="+mn-lt"/>
              </a:endParaRPr>
            </a:p>
          </p:txBody>
        </p:sp>
        <p:sp>
          <p:nvSpPr>
            <p:cNvPr id="10" name="1">
              <a:extLst>
                <a:ext uri="{FF2B5EF4-FFF2-40B4-BE49-F238E27FC236}">
                  <a16:creationId xmlns:a16="http://schemas.microsoft.com/office/drawing/2014/main" id="{208B73E3-0FD5-275D-A45C-C073E7ED107A}"/>
                </a:ext>
              </a:extLst>
            </p:cNvPr>
            <p:cNvSpPr txBox="1">
              <a:spLocks noChangeArrowheads="1"/>
            </p:cNvSpPr>
            <p:nvPr/>
          </p:nvSpPr>
          <p:spPr bwMode="auto">
            <a:xfrm>
              <a:off x="1731719" y="1818657"/>
              <a:ext cx="1079684" cy="789715"/>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8800" b="1" dirty="0">
                  <a:solidFill>
                    <a:schemeClr val="bg1"/>
                  </a:solidFill>
                  <a:cs typeface="+mn-ea"/>
                  <a:sym typeface="+mn-lt"/>
                </a:rPr>
                <a:t>02</a:t>
              </a:r>
            </a:p>
          </p:txBody>
        </p:sp>
      </p:grpSp>
      <p:sp>
        <p:nvSpPr>
          <p:cNvPr id="11" name="文本框 10">
            <a:extLst>
              <a:ext uri="{FF2B5EF4-FFF2-40B4-BE49-F238E27FC236}">
                <a16:creationId xmlns:a16="http://schemas.microsoft.com/office/drawing/2014/main" id="{80C5619D-2473-B52F-FCBD-E39A49202C5A}"/>
              </a:ext>
            </a:extLst>
          </p:cNvPr>
          <p:cNvSpPr txBox="1"/>
          <p:nvPr/>
        </p:nvSpPr>
        <p:spPr>
          <a:xfrm>
            <a:off x="4887740" y="2673192"/>
            <a:ext cx="4876863" cy="620426"/>
          </a:xfrm>
          <a:prstGeom prst="rect">
            <a:avLst/>
          </a:prstGeom>
          <a:noFill/>
        </p:spPr>
        <p:txBody>
          <a:bodyPr wrap="square">
            <a:spAutoFit/>
          </a:bodyPr>
          <a:lstStyle/>
          <a:p>
            <a:pPr>
              <a:lnSpc>
                <a:spcPct val="150000"/>
              </a:lnSpc>
            </a:pPr>
            <a:r>
              <a:rPr lang="zh-CN" altLang="en-US" sz="1200" dirty="0">
                <a:solidFill>
                  <a:schemeClr val="bg1"/>
                </a:solidFill>
              </a:rPr>
              <a:t>根据自己的需要添加适当的文字，此处添加详细文本描述，建议与标题相关尽量简洁... ...</a:t>
            </a:r>
          </a:p>
        </p:txBody>
      </p:sp>
      <p:grpSp>
        <p:nvGrpSpPr>
          <p:cNvPr id="12" name="图形 14">
            <a:extLst>
              <a:ext uri="{FF2B5EF4-FFF2-40B4-BE49-F238E27FC236}">
                <a16:creationId xmlns:a16="http://schemas.microsoft.com/office/drawing/2014/main" id="{3A07E6AA-F9F8-40E8-F43B-8D3F9CA0E41E}"/>
              </a:ext>
            </a:extLst>
          </p:cNvPr>
          <p:cNvGrpSpPr/>
          <p:nvPr/>
        </p:nvGrpSpPr>
        <p:grpSpPr>
          <a:xfrm>
            <a:off x="6868208" y="5144421"/>
            <a:ext cx="670361" cy="1449027"/>
            <a:chOff x="2820309" y="3354585"/>
            <a:chExt cx="845856" cy="1828370"/>
          </a:xfrm>
        </p:grpSpPr>
        <p:sp>
          <p:nvSpPr>
            <p:cNvPr id="13" name="任意多边形: 形状 12">
              <a:extLst>
                <a:ext uri="{FF2B5EF4-FFF2-40B4-BE49-F238E27FC236}">
                  <a16:creationId xmlns:a16="http://schemas.microsoft.com/office/drawing/2014/main" id="{6944D5B3-F1F8-1DDB-40DE-4E17EFEFFD64}"/>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4" name="任意多边形: 形状 13">
              <a:extLst>
                <a:ext uri="{FF2B5EF4-FFF2-40B4-BE49-F238E27FC236}">
                  <a16:creationId xmlns:a16="http://schemas.microsoft.com/office/drawing/2014/main" id="{1BF41D64-CDDD-B484-5068-6337DCF5E681}"/>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6" name="任意多边形: 形状 15">
              <a:extLst>
                <a:ext uri="{FF2B5EF4-FFF2-40B4-BE49-F238E27FC236}">
                  <a16:creationId xmlns:a16="http://schemas.microsoft.com/office/drawing/2014/main" id="{2B62303C-6146-5D97-B09D-5AC00CD9352C}"/>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7" name="任意多边形: 形状 16">
              <a:extLst>
                <a:ext uri="{FF2B5EF4-FFF2-40B4-BE49-F238E27FC236}">
                  <a16:creationId xmlns:a16="http://schemas.microsoft.com/office/drawing/2014/main" id="{6BDC1225-499E-BCD3-5885-B2F99A486C51}"/>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8" name="任意多边形: 形状 17">
              <a:extLst>
                <a:ext uri="{FF2B5EF4-FFF2-40B4-BE49-F238E27FC236}">
                  <a16:creationId xmlns:a16="http://schemas.microsoft.com/office/drawing/2014/main" id="{F890B721-0051-7360-47CF-E0F09C367826}"/>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9" name="任意多边形: 形状 18">
              <a:extLst>
                <a:ext uri="{FF2B5EF4-FFF2-40B4-BE49-F238E27FC236}">
                  <a16:creationId xmlns:a16="http://schemas.microsoft.com/office/drawing/2014/main" id="{6BFAADBB-708A-2E89-6981-6F0C35563F3E}"/>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20" name="图形 106">
            <a:extLst>
              <a:ext uri="{FF2B5EF4-FFF2-40B4-BE49-F238E27FC236}">
                <a16:creationId xmlns:a16="http://schemas.microsoft.com/office/drawing/2014/main" id="{B34C96AF-CA8D-F3EB-5631-74F32C911D69}"/>
              </a:ext>
            </a:extLst>
          </p:cNvPr>
          <p:cNvGrpSpPr/>
          <p:nvPr/>
        </p:nvGrpSpPr>
        <p:grpSpPr>
          <a:xfrm>
            <a:off x="7981940" y="4655345"/>
            <a:ext cx="712614" cy="1417664"/>
            <a:chOff x="8443478" y="1881179"/>
            <a:chExt cx="712614" cy="1417664"/>
          </a:xfrm>
        </p:grpSpPr>
        <p:sp>
          <p:nvSpPr>
            <p:cNvPr id="22" name="任意多边形: 形状 21">
              <a:extLst>
                <a:ext uri="{FF2B5EF4-FFF2-40B4-BE49-F238E27FC236}">
                  <a16:creationId xmlns:a16="http://schemas.microsoft.com/office/drawing/2014/main" id="{1956F79B-4971-82AE-3DBA-BDE1DFF3C2FD}"/>
                </a:ext>
              </a:extLst>
            </p:cNvPr>
            <p:cNvSpPr/>
            <p:nvPr/>
          </p:nvSpPr>
          <p:spPr>
            <a:xfrm>
              <a:off x="8443478" y="2060388"/>
              <a:ext cx="378518" cy="933197"/>
            </a:xfrm>
            <a:custGeom>
              <a:avLst/>
              <a:gdLst>
                <a:gd name="connsiteX0" fmla="*/ 365043 w 378518"/>
                <a:gd name="connsiteY0" fmla="*/ 673100 h 933197"/>
                <a:gd name="connsiteX1" fmla="*/ 346474 w 378518"/>
                <a:gd name="connsiteY1" fmla="*/ 597047 h 933197"/>
                <a:gd name="connsiteX2" fmla="*/ 283239 w 378518"/>
                <a:gd name="connsiteY2" fmla="*/ 525801 h 933197"/>
                <a:gd name="connsiteX3" fmla="*/ 188960 w 378518"/>
                <a:gd name="connsiteY3" fmla="*/ 375582 h 933197"/>
                <a:gd name="connsiteX4" fmla="*/ 145553 w 378518"/>
                <a:gd name="connsiteY4" fmla="*/ 244392 h 933197"/>
                <a:gd name="connsiteX5" fmla="*/ 101088 w 378518"/>
                <a:gd name="connsiteY5" fmla="*/ 172602 h 933197"/>
                <a:gd name="connsiteX6" fmla="*/ 2231 w 378518"/>
                <a:gd name="connsiteY6" fmla="*/ 94 h 933197"/>
                <a:gd name="connsiteX7" fmla="*/ 49099 w 378518"/>
                <a:gd name="connsiteY7" fmla="*/ 164132 h 933197"/>
                <a:gd name="connsiteX8" fmla="*/ 82348 w 378518"/>
                <a:gd name="connsiteY8" fmla="*/ 204562 h 933197"/>
                <a:gd name="connsiteX9" fmla="*/ 98514 w 378518"/>
                <a:gd name="connsiteY9" fmla="*/ 297497 h 933197"/>
                <a:gd name="connsiteX10" fmla="*/ 147328 w 378518"/>
                <a:gd name="connsiteY10" fmla="*/ 468289 h 933197"/>
                <a:gd name="connsiteX11" fmla="*/ 237658 w 378518"/>
                <a:gd name="connsiteY11" fmla="*/ 634845 h 933197"/>
                <a:gd name="connsiteX12" fmla="*/ 272108 w 378518"/>
                <a:gd name="connsiteY12" fmla="*/ 772130 h 933197"/>
                <a:gd name="connsiteX13" fmla="*/ 278833 w 378518"/>
                <a:gd name="connsiteY13" fmla="*/ 785864 h 933197"/>
                <a:gd name="connsiteX14" fmla="*/ 278318 w 378518"/>
                <a:gd name="connsiteY14" fmla="*/ 794505 h 933197"/>
                <a:gd name="connsiteX15" fmla="*/ 276572 w 378518"/>
                <a:gd name="connsiteY15" fmla="*/ 805607 h 933197"/>
                <a:gd name="connsiteX16" fmla="*/ 296916 w 378518"/>
                <a:gd name="connsiteY16" fmla="*/ 919201 h 933197"/>
                <a:gd name="connsiteX17" fmla="*/ 364242 w 378518"/>
                <a:gd name="connsiteY17" fmla="*/ 913221 h 933197"/>
                <a:gd name="connsiteX18" fmla="*/ 377805 w 378518"/>
                <a:gd name="connsiteY18" fmla="*/ 819599 h 933197"/>
                <a:gd name="connsiteX19" fmla="*/ 365043 w 378518"/>
                <a:gd name="connsiteY19" fmla="*/ 673100 h 9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518" h="933197">
                  <a:moveTo>
                    <a:pt x="365043" y="673100"/>
                  </a:moveTo>
                  <a:cubicBezTo>
                    <a:pt x="362096" y="647005"/>
                    <a:pt x="358577" y="620309"/>
                    <a:pt x="346474" y="597047"/>
                  </a:cubicBezTo>
                  <a:cubicBezTo>
                    <a:pt x="331738" y="568720"/>
                    <a:pt x="305843" y="548290"/>
                    <a:pt x="283239" y="525801"/>
                  </a:cubicBezTo>
                  <a:cubicBezTo>
                    <a:pt x="240978" y="483739"/>
                    <a:pt x="208473" y="431950"/>
                    <a:pt x="188960" y="375582"/>
                  </a:cubicBezTo>
                  <a:cubicBezTo>
                    <a:pt x="173852" y="331976"/>
                    <a:pt x="166326" y="285566"/>
                    <a:pt x="145553" y="244392"/>
                  </a:cubicBezTo>
                  <a:cubicBezTo>
                    <a:pt x="132849" y="219270"/>
                    <a:pt x="115538" y="196808"/>
                    <a:pt x="101088" y="172602"/>
                  </a:cubicBezTo>
                  <a:cubicBezTo>
                    <a:pt x="67011" y="115461"/>
                    <a:pt x="48441" y="47935"/>
                    <a:pt x="2231" y="94"/>
                  </a:cubicBezTo>
                  <a:cubicBezTo>
                    <a:pt x="-6668" y="58092"/>
                    <a:pt x="10900" y="119639"/>
                    <a:pt x="49099" y="164132"/>
                  </a:cubicBezTo>
                  <a:cubicBezTo>
                    <a:pt x="60458" y="177409"/>
                    <a:pt x="73678" y="189369"/>
                    <a:pt x="82348" y="204562"/>
                  </a:cubicBezTo>
                  <a:cubicBezTo>
                    <a:pt x="98113" y="232145"/>
                    <a:pt x="96654" y="265794"/>
                    <a:pt x="98514" y="297497"/>
                  </a:cubicBezTo>
                  <a:cubicBezTo>
                    <a:pt x="101976" y="357098"/>
                    <a:pt x="118772" y="415869"/>
                    <a:pt x="147328" y="468289"/>
                  </a:cubicBezTo>
                  <a:cubicBezTo>
                    <a:pt x="177657" y="523969"/>
                    <a:pt x="221435" y="573527"/>
                    <a:pt x="237658" y="634845"/>
                  </a:cubicBezTo>
                  <a:cubicBezTo>
                    <a:pt x="249819" y="680768"/>
                    <a:pt x="246214" y="732300"/>
                    <a:pt x="272108" y="772130"/>
                  </a:cubicBezTo>
                  <a:cubicBezTo>
                    <a:pt x="274912" y="776450"/>
                    <a:pt x="278146" y="780771"/>
                    <a:pt x="278833" y="785864"/>
                  </a:cubicBezTo>
                  <a:cubicBezTo>
                    <a:pt x="279204" y="788754"/>
                    <a:pt x="278747" y="791644"/>
                    <a:pt x="278318" y="794505"/>
                  </a:cubicBezTo>
                  <a:cubicBezTo>
                    <a:pt x="277716" y="798196"/>
                    <a:pt x="277144" y="801916"/>
                    <a:pt x="276572" y="805607"/>
                  </a:cubicBezTo>
                  <a:cubicBezTo>
                    <a:pt x="270678" y="843204"/>
                    <a:pt x="264584" y="891046"/>
                    <a:pt x="296916" y="919201"/>
                  </a:cubicBezTo>
                  <a:cubicBezTo>
                    <a:pt x="319320" y="938686"/>
                    <a:pt x="348133" y="939115"/>
                    <a:pt x="364242" y="913221"/>
                  </a:cubicBezTo>
                  <a:cubicBezTo>
                    <a:pt x="380438" y="887125"/>
                    <a:pt x="379007" y="848956"/>
                    <a:pt x="377805" y="819599"/>
                  </a:cubicBezTo>
                  <a:cubicBezTo>
                    <a:pt x="375802" y="770728"/>
                    <a:pt x="370566" y="721685"/>
                    <a:pt x="365043" y="673100"/>
                  </a:cubicBezTo>
                  <a:close/>
                </a:path>
              </a:pathLst>
            </a:custGeom>
            <a:solidFill>
              <a:srgbClr val="8FBDE2"/>
            </a:solidFill>
            <a:ln w="2861" cap="rnd">
              <a:noFill/>
              <a:prstDash val="solid"/>
              <a:round/>
            </a:ln>
          </p:spPr>
          <p:txBody>
            <a:bodyPr rtlCol="0" anchor="ctr"/>
            <a:lstStyle/>
            <a:p>
              <a:endParaRPr lang="zh-CN" altLang="en-US"/>
            </a:p>
          </p:txBody>
        </p:sp>
        <p:sp>
          <p:nvSpPr>
            <p:cNvPr id="23" name="任意多边形: 形状 22">
              <a:extLst>
                <a:ext uri="{FF2B5EF4-FFF2-40B4-BE49-F238E27FC236}">
                  <a16:creationId xmlns:a16="http://schemas.microsoft.com/office/drawing/2014/main" id="{03A82CEB-0429-67F3-5012-16B3476617C6}"/>
                </a:ext>
              </a:extLst>
            </p:cNvPr>
            <p:cNvSpPr/>
            <p:nvPr/>
          </p:nvSpPr>
          <p:spPr>
            <a:xfrm>
              <a:off x="8686460" y="1881179"/>
              <a:ext cx="204274" cy="1100138"/>
            </a:xfrm>
            <a:custGeom>
              <a:avLst/>
              <a:gdLst>
                <a:gd name="connsiteX0" fmla="*/ 180289 w 204274"/>
                <a:gd name="connsiteY0" fmla="*/ 822065 h 1100138"/>
                <a:gd name="connsiteX1" fmla="*/ 138427 w 204274"/>
                <a:gd name="connsiteY1" fmla="*/ 692849 h 1100138"/>
                <a:gd name="connsiteX2" fmla="*/ 128814 w 204274"/>
                <a:gd name="connsiteY2" fmla="*/ 561629 h 1100138"/>
                <a:gd name="connsiteX3" fmla="*/ 128728 w 204274"/>
                <a:gd name="connsiteY3" fmla="*/ 417134 h 1100138"/>
                <a:gd name="connsiteX4" fmla="*/ 123721 w 204274"/>
                <a:gd name="connsiteY4" fmla="*/ 327460 h 1100138"/>
                <a:gd name="connsiteX5" fmla="*/ 74363 w 204274"/>
                <a:gd name="connsiteY5" fmla="*/ 140732 h 1100138"/>
                <a:gd name="connsiteX6" fmla="*/ 71702 w 204274"/>
                <a:gd name="connsiteY6" fmla="*/ 57125 h 1100138"/>
                <a:gd name="connsiteX7" fmla="*/ 58540 w 204274"/>
                <a:gd name="connsiteY7" fmla="*/ 11058 h 1100138"/>
                <a:gd name="connsiteX8" fmla="*/ 21716 w 204274"/>
                <a:gd name="connsiteY8" fmla="*/ 12088 h 1100138"/>
                <a:gd name="connsiteX9" fmla="*/ 1943 w 204274"/>
                <a:gd name="connsiteY9" fmla="*/ 121790 h 1100138"/>
                <a:gd name="connsiteX10" fmla="*/ 22774 w 204274"/>
                <a:gd name="connsiteY10" fmla="*/ 186541 h 1100138"/>
                <a:gd name="connsiteX11" fmla="*/ 62803 w 204274"/>
                <a:gd name="connsiteY11" fmla="*/ 486348 h 1100138"/>
                <a:gd name="connsiteX12" fmla="*/ 83033 w 204274"/>
                <a:gd name="connsiteY12" fmla="*/ 575421 h 1100138"/>
                <a:gd name="connsiteX13" fmla="*/ 36680 w 204274"/>
                <a:gd name="connsiteY13" fmla="*/ 787901 h 1100138"/>
                <a:gd name="connsiteX14" fmla="*/ 101803 w 204274"/>
                <a:gd name="connsiteY14" fmla="*/ 954171 h 1100138"/>
                <a:gd name="connsiteX15" fmla="*/ 124865 w 204274"/>
                <a:gd name="connsiteY15" fmla="*/ 1051970 h 1100138"/>
                <a:gd name="connsiteX16" fmla="*/ 183178 w 204274"/>
                <a:gd name="connsiteY16" fmla="*/ 1099067 h 1100138"/>
                <a:gd name="connsiteX17" fmla="*/ 202006 w 204274"/>
                <a:gd name="connsiteY17" fmla="*/ 1045990 h 1100138"/>
                <a:gd name="connsiteX18" fmla="*/ 180289 w 204274"/>
                <a:gd name="connsiteY18" fmla="*/ 822065 h 110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74" h="1100138">
                  <a:moveTo>
                    <a:pt x="180289" y="822065"/>
                  </a:moveTo>
                  <a:cubicBezTo>
                    <a:pt x="167728" y="778544"/>
                    <a:pt x="148185" y="737084"/>
                    <a:pt x="138427" y="692849"/>
                  </a:cubicBezTo>
                  <a:cubicBezTo>
                    <a:pt x="128928" y="649929"/>
                    <a:pt x="128842" y="605579"/>
                    <a:pt x="128814" y="561629"/>
                  </a:cubicBezTo>
                  <a:cubicBezTo>
                    <a:pt x="128785" y="513474"/>
                    <a:pt x="128757" y="465318"/>
                    <a:pt x="128728" y="417134"/>
                  </a:cubicBezTo>
                  <a:cubicBezTo>
                    <a:pt x="128699" y="387176"/>
                    <a:pt x="128671" y="357018"/>
                    <a:pt x="123721" y="327460"/>
                  </a:cubicBezTo>
                  <a:cubicBezTo>
                    <a:pt x="113048" y="263825"/>
                    <a:pt x="79971" y="204997"/>
                    <a:pt x="74363" y="140732"/>
                  </a:cubicBezTo>
                  <a:cubicBezTo>
                    <a:pt x="71931" y="112949"/>
                    <a:pt x="74735" y="84851"/>
                    <a:pt x="71702" y="57125"/>
                  </a:cubicBezTo>
                  <a:cubicBezTo>
                    <a:pt x="69957" y="41302"/>
                    <a:pt x="65865" y="25107"/>
                    <a:pt x="58540" y="11058"/>
                  </a:cubicBezTo>
                  <a:cubicBezTo>
                    <a:pt x="50643" y="-4050"/>
                    <a:pt x="28840" y="-3392"/>
                    <a:pt x="21716" y="12088"/>
                  </a:cubicBezTo>
                  <a:cubicBezTo>
                    <a:pt x="5635" y="46910"/>
                    <a:pt x="-4552" y="84508"/>
                    <a:pt x="1943" y="121790"/>
                  </a:cubicBezTo>
                  <a:cubicBezTo>
                    <a:pt x="5835" y="144166"/>
                    <a:pt x="15535" y="165024"/>
                    <a:pt x="22774" y="186541"/>
                  </a:cubicBezTo>
                  <a:cubicBezTo>
                    <a:pt x="54992" y="282338"/>
                    <a:pt x="37882" y="388378"/>
                    <a:pt x="62803" y="486348"/>
                  </a:cubicBezTo>
                  <a:cubicBezTo>
                    <a:pt x="70329" y="515934"/>
                    <a:pt x="81717" y="544919"/>
                    <a:pt x="83033" y="575421"/>
                  </a:cubicBezTo>
                  <a:cubicBezTo>
                    <a:pt x="86209" y="648384"/>
                    <a:pt x="31673" y="715024"/>
                    <a:pt x="36680" y="787901"/>
                  </a:cubicBezTo>
                  <a:cubicBezTo>
                    <a:pt x="40772" y="847645"/>
                    <a:pt x="83748" y="897060"/>
                    <a:pt x="101803" y="954171"/>
                  </a:cubicBezTo>
                  <a:cubicBezTo>
                    <a:pt x="111875" y="986132"/>
                    <a:pt x="114050" y="1020238"/>
                    <a:pt x="124865" y="1051970"/>
                  </a:cubicBezTo>
                  <a:cubicBezTo>
                    <a:pt x="133278" y="1076606"/>
                    <a:pt x="152820" y="1106535"/>
                    <a:pt x="183178" y="1099067"/>
                  </a:cubicBezTo>
                  <a:cubicBezTo>
                    <a:pt x="211992" y="1091943"/>
                    <a:pt x="203294" y="1068452"/>
                    <a:pt x="202006" y="1045990"/>
                  </a:cubicBezTo>
                  <a:cubicBezTo>
                    <a:pt x="197657" y="970023"/>
                    <a:pt x="201748" y="896287"/>
                    <a:pt x="180289" y="822065"/>
                  </a:cubicBezTo>
                  <a:close/>
                </a:path>
              </a:pathLst>
            </a:custGeom>
            <a:solidFill>
              <a:srgbClr val="6EA7CE"/>
            </a:solidFill>
            <a:ln w="2861" cap="rnd">
              <a:noFill/>
              <a:prstDash val="solid"/>
              <a:round/>
            </a:ln>
          </p:spPr>
          <p:txBody>
            <a:bodyPr rtlCol="0" anchor="ctr"/>
            <a:lstStyle/>
            <a:p>
              <a:endParaRPr lang="zh-CN" altLang="en-US"/>
            </a:p>
          </p:txBody>
        </p:sp>
        <p:sp>
          <p:nvSpPr>
            <p:cNvPr id="25" name="任意多边形: 形状 24">
              <a:extLst>
                <a:ext uri="{FF2B5EF4-FFF2-40B4-BE49-F238E27FC236}">
                  <a16:creationId xmlns:a16="http://schemas.microsoft.com/office/drawing/2014/main" id="{CE79A3FD-55DB-2020-8D08-864050C5CDD2}"/>
                </a:ext>
              </a:extLst>
            </p:cNvPr>
            <p:cNvSpPr/>
            <p:nvPr/>
          </p:nvSpPr>
          <p:spPr>
            <a:xfrm>
              <a:off x="8810519" y="1924601"/>
              <a:ext cx="203153" cy="1068560"/>
            </a:xfrm>
            <a:custGeom>
              <a:avLst/>
              <a:gdLst>
                <a:gd name="connsiteX0" fmla="*/ 122212 w 203153"/>
                <a:gd name="connsiteY0" fmla="*/ 818530 h 1068560"/>
                <a:gd name="connsiteX1" fmla="*/ 139437 w 203153"/>
                <a:gd name="connsiteY1" fmla="*/ 762105 h 1068560"/>
                <a:gd name="connsiteX2" fmla="*/ 150510 w 203153"/>
                <a:gd name="connsiteY2" fmla="*/ 694836 h 1068560"/>
                <a:gd name="connsiteX3" fmla="*/ 150911 w 203153"/>
                <a:gd name="connsiteY3" fmla="*/ 589340 h 1068560"/>
                <a:gd name="connsiteX4" fmla="*/ 164244 w 203153"/>
                <a:gd name="connsiteY4" fmla="*/ 394314 h 1068560"/>
                <a:gd name="connsiteX5" fmla="*/ 197006 w 203153"/>
                <a:gd name="connsiteY5" fmla="*/ 92389 h 1068560"/>
                <a:gd name="connsiteX6" fmla="*/ 195718 w 203153"/>
                <a:gd name="connsiteY6" fmla="*/ 9612 h 1068560"/>
                <a:gd name="connsiteX7" fmla="*/ 182299 w 203153"/>
                <a:gd name="connsiteY7" fmla="*/ 427 h 1068560"/>
                <a:gd name="connsiteX8" fmla="*/ 174859 w 203153"/>
                <a:gd name="connsiteY8" fmla="*/ 10070 h 1068560"/>
                <a:gd name="connsiteX9" fmla="*/ 71795 w 203153"/>
                <a:gd name="connsiteY9" fmla="*/ 353540 h 1068560"/>
                <a:gd name="connsiteX10" fmla="*/ 42181 w 203153"/>
                <a:gd name="connsiteY10" fmla="*/ 434057 h 1068560"/>
                <a:gd name="connsiteX11" fmla="*/ 39949 w 203153"/>
                <a:gd name="connsiteY11" fmla="*/ 537007 h 1068560"/>
                <a:gd name="connsiteX12" fmla="*/ 22781 w 203153"/>
                <a:gd name="connsiteY12" fmla="*/ 683477 h 1068560"/>
                <a:gd name="connsiteX13" fmla="*/ 2208 w 203153"/>
                <a:gd name="connsiteY13" fmla="*/ 758071 h 1068560"/>
                <a:gd name="connsiteX14" fmla="*/ 4469 w 203153"/>
                <a:gd name="connsiteY14" fmla="*/ 854382 h 1068560"/>
                <a:gd name="connsiteX15" fmla="*/ 10420 w 203153"/>
                <a:gd name="connsiteY15" fmla="*/ 1039852 h 1068560"/>
                <a:gd name="connsiteX16" fmla="*/ 60379 w 203153"/>
                <a:gd name="connsiteY16" fmla="*/ 1052928 h 1068560"/>
                <a:gd name="connsiteX17" fmla="*/ 79349 w 203153"/>
                <a:gd name="connsiteY17" fmla="*/ 1000681 h 1068560"/>
                <a:gd name="connsiteX18" fmla="*/ 122212 w 203153"/>
                <a:gd name="connsiteY18" fmla="*/ 818530 h 106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153" h="1068560">
                  <a:moveTo>
                    <a:pt x="122212" y="818530"/>
                  </a:moveTo>
                  <a:cubicBezTo>
                    <a:pt x="120924" y="795926"/>
                    <a:pt x="136260" y="784509"/>
                    <a:pt x="139437" y="762105"/>
                  </a:cubicBezTo>
                  <a:cubicBezTo>
                    <a:pt x="142098" y="743164"/>
                    <a:pt x="145131" y="713177"/>
                    <a:pt x="150510" y="694836"/>
                  </a:cubicBezTo>
                  <a:cubicBezTo>
                    <a:pt x="160610" y="660443"/>
                    <a:pt x="148478" y="625106"/>
                    <a:pt x="150911" y="589340"/>
                  </a:cubicBezTo>
                  <a:cubicBezTo>
                    <a:pt x="155374" y="524331"/>
                    <a:pt x="159809" y="459322"/>
                    <a:pt x="164244" y="394314"/>
                  </a:cubicBezTo>
                  <a:cubicBezTo>
                    <a:pt x="171168" y="293253"/>
                    <a:pt x="178122" y="191905"/>
                    <a:pt x="197006" y="92389"/>
                  </a:cubicBezTo>
                  <a:cubicBezTo>
                    <a:pt x="202271" y="64778"/>
                    <a:pt x="208165" y="34849"/>
                    <a:pt x="195718" y="9612"/>
                  </a:cubicBezTo>
                  <a:cubicBezTo>
                    <a:pt x="193115" y="4290"/>
                    <a:pt x="187964" y="-1347"/>
                    <a:pt x="182299" y="427"/>
                  </a:cubicBezTo>
                  <a:cubicBezTo>
                    <a:pt x="178293" y="1686"/>
                    <a:pt x="176319" y="6121"/>
                    <a:pt x="174859" y="10070"/>
                  </a:cubicBezTo>
                  <a:cubicBezTo>
                    <a:pt x="133542" y="122318"/>
                    <a:pt x="117920" y="243180"/>
                    <a:pt x="71795" y="353540"/>
                  </a:cubicBezTo>
                  <a:cubicBezTo>
                    <a:pt x="60751" y="379979"/>
                    <a:pt x="47875" y="405988"/>
                    <a:pt x="42181" y="434057"/>
                  </a:cubicBezTo>
                  <a:cubicBezTo>
                    <a:pt x="35285" y="467764"/>
                    <a:pt x="39062" y="502614"/>
                    <a:pt x="39949" y="537007"/>
                  </a:cubicBezTo>
                  <a:cubicBezTo>
                    <a:pt x="41237" y="586336"/>
                    <a:pt x="36430" y="636065"/>
                    <a:pt x="22781" y="683477"/>
                  </a:cubicBezTo>
                  <a:cubicBezTo>
                    <a:pt x="15657" y="708284"/>
                    <a:pt x="6100" y="732548"/>
                    <a:pt x="2208" y="758071"/>
                  </a:cubicBezTo>
                  <a:cubicBezTo>
                    <a:pt x="-2656" y="789889"/>
                    <a:pt x="1436" y="822307"/>
                    <a:pt x="4469" y="854382"/>
                  </a:cubicBezTo>
                  <a:cubicBezTo>
                    <a:pt x="10334" y="915986"/>
                    <a:pt x="12337" y="977990"/>
                    <a:pt x="10420" y="1039852"/>
                  </a:cubicBezTo>
                  <a:cubicBezTo>
                    <a:pt x="9305" y="1076247"/>
                    <a:pt x="40007" y="1075275"/>
                    <a:pt x="60379" y="1052928"/>
                  </a:cubicBezTo>
                  <a:cubicBezTo>
                    <a:pt x="74599" y="1037305"/>
                    <a:pt x="74456" y="1020137"/>
                    <a:pt x="79349" y="1000681"/>
                  </a:cubicBezTo>
                  <a:cubicBezTo>
                    <a:pt x="95344" y="936816"/>
                    <a:pt x="126074" y="887774"/>
                    <a:pt x="122212" y="818530"/>
                  </a:cubicBezTo>
                  <a:close/>
                </a:path>
              </a:pathLst>
            </a:custGeom>
            <a:solidFill>
              <a:srgbClr val="8FBDE2"/>
            </a:solidFill>
            <a:ln w="2861" cap="rnd">
              <a:no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id="{39CB471F-6CA6-8772-3AAF-D0E9AFEAC9AB}"/>
                </a:ext>
              </a:extLst>
            </p:cNvPr>
            <p:cNvSpPr/>
            <p:nvPr/>
          </p:nvSpPr>
          <p:spPr>
            <a:xfrm>
              <a:off x="8556595" y="2633280"/>
              <a:ext cx="199997" cy="361340"/>
            </a:xfrm>
            <a:custGeom>
              <a:avLst/>
              <a:gdLst>
                <a:gd name="connsiteX0" fmla="*/ 184199 w 199997"/>
                <a:gd name="connsiteY0" fmla="*/ 208479 h 361340"/>
                <a:gd name="connsiteX1" fmla="*/ 85541 w 199997"/>
                <a:gd name="connsiteY1" fmla="*/ 91681 h 361340"/>
                <a:gd name="connsiteX2" fmla="*/ 74010 w 199997"/>
                <a:gd name="connsiteY2" fmla="*/ 54198 h 361340"/>
                <a:gd name="connsiteX3" fmla="*/ 7971 w 199997"/>
                <a:gd name="connsiteY3" fmla="*/ 606 h 361340"/>
                <a:gd name="connsiteX4" fmla="*/ -40 w 199997"/>
                <a:gd name="connsiteY4" fmla="*/ 5699 h 361340"/>
                <a:gd name="connsiteX5" fmla="*/ 8372 w 199997"/>
                <a:gd name="connsiteY5" fmla="*/ 22037 h 361340"/>
                <a:gd name="connsiteX6" fmla="*/ 51663 w 199997"/>
                <a:gd name="connsiteY6" fmla="*/ 81094 h 361340"/>
                <a:gd name="connsiteX7" fmla="*/ 66657 w 199997"/>
                <a:gd name="connsiteY7" fmla="*/ 168221 h 361340"/>
                <a:gd name="connsiteX8" fmla="*/ 101422 w 199997"/>
                <a:gd name="connsiteY8" fmla="*/ 233831 h 361340"/>
                <a:gd name="connsiteX9" fmla="*/ 111837 w 199997"/>
                <a:gd name="connsiteY9" fmla="*/ 300871 h 361340"/>
                <a:gd name="connsiteX10" fmla="*/ 145944 w 199997"/>
                <a:gd name="connsiteY10" fmla="*/ 356494 h 361340"/>
                <a:gd name="connsiteX11" fmla="*/ 184199 w 199997"/>
                <a:gd name="connsiteY11" fmla="*/ 208479 h 3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97" h="361340">
                  <a:moveTo>
                    <a:pt x="184199" y="208479"/>
                  </a:moveTo>
                  <a:cubicBezTo>
                    <a:pt x="157045" y="164873"/>
                    <a:pt x="102910" y="140066"/>
                    <a:pt x="85541" y="91681"/>
                  </a:cubicBezTo>
                  <a:cubicBezTo>
                    <a:pt x="81135" y="79349"/>
                    <a:pt x="79419" y="66130"/>
                    <a:pt x="74010" y="54198"/>
                  </a:cubicBezTo>
                  <a:cubicBezTo>
                    <a:pt x="62022" y="27731"/>
                    <a:pt x="34782" y="12795"/>
                    <a:pt x="7971" y="606"/>
                  </a:cubicBezTo>
                  <a:cubicBezTo>
                    <a:pt x="4252" y="-1082"/>
                    <a:pt x="18" y="1608"/>
                    <a:pt x="-40" y="5699"/>
                  </a:cubicBezTo>
                  <a:cubicBezTo>
                    <a:pt x="-126" y="12223"/>
                    <a:pt x="2964" y="18432"/>
                    <a:pt x="8372" y="22037"/>
                  </a:cubicBezTo>
                  <a:cubicBezTo>
                    <a:pt x="29002" y="35943"/>
                    <a:pt x="44682" y="57174"/>
                    <a:pt x="51663" y="81094"/>
                  </a:cubicBezTo>
                  <a:cubicBezTo>
                    <a:pt x="59962" y="109450"/>
                    <a:pt x="56356" y="140524"/>
                    <a:pt x="66657" y="168221"/>
                  </a:cubicBezTo>
                  <a:cubicBezTo>
                    <a:pt x="75269" y="191483"/>
                    <a:pt x="93066" y="210483"/>
                    <a:pt x="101422" y="233831"/>
                  </a:cubicBezTo>
                  <a:cubicBezTo>
                    <a:pt x="109033" y="255176"/>
                    <a:pt x="108231" y="278495"/>
                    <a:pt x="111837" y="300871"/>
                  </a:cubicBezTo>
                  <a:cubicBezTo>
                    <a:pt x="115413" y="323246"/>
                    <a:pt x="125371" y="346995"/>
                    <a:pt x="145944" y="356494"/>
                  </a:cubicBezTo>
                  <a:cubicBezTo>
                    <a:pt x="220338" y="390744"/>
                    <a:pt x="201739" y="236663"/>
                    <a:pt x="184199" y="208479"/>
                  </a:cubicBezTo>
                  <a:close/>
                </a:path>
              </a:pathLst>
            </a:custGeom>
            <a:solidFill>
              <a:srgbClr val="6EA7CE"/>
            </a:solidFill>
            <a:ln w="2861" cap="rnd">
              <a:no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id="{D2EB20BE-447E-3F66-990D-994EE215D8B7}"/>
                </a:ext>
              </a:extLst>
            </p:cNvPr>
            <p:cNvSpPr/>
            <p:nvPr/>
          </p:nvSpPr>
          <p:spPr>
            <a:xfrm>
              <a:off x="8915311" y="2535604"/>
              <a:ext cx="240780" cy="505519"/>
            </a:xfrm>
            <a:custGeom>
              <a:avLst/>
              <a:gdLst>
                <a:gd name="connsiteX0" fmla="*/ 134961 w 240780"/>
                <a:gd name="connsiteY0" fmla="*/ 291763 h 505519"/>
                <a:gd name="connsiteX1" fmla="*/ 128781 w 240780"/>
                <a:gd name="connsiteY1" fmla="*/ 354397 h 505519"/>
                <a:gd name="connsiteX2" fmla="*/ 106177 w 240780"/>
                <a:gd name="connsiteY2" fmla="*/ 387932 h 505519"/>
                <a:gd name="connsiteX3" fmla="*/ 26776 w 240780"/>
                <a:gd name="connsiteY3" fmla="*/ 503328 h 505519"/>
                <a:gd name="connsiteX4" fmla="*/ 17820 w 240780"/>
                <a:gd name="connsiteY4" fmla="*/ 505474 h 505519"/>
                <a:gd name="connsiteX5" fmla="*/ 8950 w 240780"/>
                <a:gd name="connsiteY5" fmla="*/ 496490 h 505519"/>
                <a:gd name="connsiteX6" fmla="*/ 17076 w 240780"/>
                <a:gd name="connsiteY6" fmla="*/ 420150 h 505519"/>
                <a:gd name="connsiteX7" fmla="*/ 17161 w 240780"/>
                <a:gd name="connsiteY7" fmla="*/ 406731 h 505519"/>
                <a:gd name="connsiteX8" fmla="*/ 5974 w 240780"/>
                <a:gd name="connsiteY8" fmla="*/ 396831 h 505519"/>
                <a:gd name="connsiteX9" fmla="*/ 881 w 240780"/>
                <a:gd name="connsiteY9" fmla="*/ 368332 h 505519"/>
                <a:gd name="connsiteX10" fmla="*/ 15903 w 240780"/>
                <a:gd name="connsiteY10" fmla="*/ 294653 h 505519"/>
                <a:gd name="connsiteX11" fmla="*/ 31668 w 240780"/>
                <a:gd name="connsiteY11" fmla="*/ 255253 h 505519"/>
                <a:gd name="connsiteX12" fmla="*/ 64916 w 240780"/>
                <a:gd name="connsiteY12" fmla="*/ 222377 h 505519"/>
                <a:gd name="connsiteX13" fmla="*/ 179941 w 240780"/>
                <a:gd name="connsiteY13" fmla="*/ 52673 h 505519"/>
                <a:gd name="connsiteX14" fmla="*/ 199198 w 240780"/>
                <a:gd name="connsiteY14" fmla="*/ 12472 h 505519"/>
                <a:gd name="connsiteX15" fmla="*/ 239370 w 240780"/>
                <a:gd name="connsiteY15" fmla="*/ 4260 h 505519"/>
                <a:gd name="connsiteX16" fmla="*/ 208268 w 240780"/>
                <a:gd name="connsiteY16" fmla="*/ 74591 h 505519"/>
                <a:gd name="connsiteX17" fmla="*/ 189498 w 240780"/>
                <a:gd name="connsiteY17" fmla="*/ 133162 h 505519"/>
                <a:gd name="connsiteX18" fmla="*/ 134961 w 240780"/>
                <a:gd name="connsiteY18" fmla="*/ 291763 h 50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780" h="505519">
                  <a:moveTo>
                    <a:pt x="134961" y="291763"/>
                  </a:moveTo>
                  <a:cubicBezTo>
                    <a:pt x="133817" y="312851"/>
                    <a:pt x="137022" y="334969"/>
                    <a:pt x="128781" y="354397"/>
                  </a:cubicBezTo>
                  <a:cubicBezTo>
                    <a:pt x="123487" y="366844"/>
                    <a:pt x="113988" y="376887"/>
                    <a:pt x="106177" y="387932"/>
                  </a:cubicBezTo>
                  <a:cubicBezTo>
                    <a:pt x="78794" y="426645"/>
                    <a:pt x="68865" y="481525"/>
                    <a:pt x="26776" y="503328"/>
                  </a:cubicBezTo>
                  <a:cubicBezTo>
                    <a:pt x="24000" y="504759"/>
                    <a:pt x="20910" y="506046"/>
                    <a:pt x="17820" y="505474"/>
                  </a:cubicBezTo>
                  <a:cubicBezTo>
                    <a:pt x="13528" y="504673"/>
                    <a:pt x="10695" y="500524"/>
                    <a:pt x="8950" y="496490"/>
                  </a:cubicBezTo>
                  <a:cubicBezTo>
                    <a:pt x="-1351" y="472455"/>
                    <a:pt x="10209" y="445387"/>
                    <a:pt x="17076" y="420150"/>
                  </a:cubicBezTo>
                  <a:cubicBezTo>
                    <a:pt x="18278" y="415715"/>
                    <a:pt x="19279" y="410794"/>
                    <a:pt x="17161" y="406731"/>
                  </a:cubicBezTo>
                  <a:cubicBezTo>
                    <a:pt x="14844" y="402267"/>
                    <a:pt x="9579" y="400321"/>
                    <a:pt x="5974" y="396831"/>
                  </a:cubicBezTo>
                  <a:cubicBezTo>
                    <a:pt x="-1236" y="389849"/>
                    <a:pt x="-550" y="378261"/>
                    <a:pt x="881" y="368332"/>
                  </a:cubicBezTo>
                  <a:cubicBezTo>
                    <a:pt x="4457" y="343525"/>
                    <a:pt x="9465" y="318889"/>
                    <a:pt x="15903" y="294653"/>
                  </a:cubicBezTo>
                  <a:cubicBezTo>
                    <a:pt x="19537" y="280919"/>
                    <a:pt x="23743" y="267070"/>
                    <a:pt x="31668" y="255253"/>
                  </a:cubicBezTo>
                  <a:cubicBezTo>
                    <a:pt x="40396" y="242263"/>
                    <a:pt x="53071" y="232563"/>
                    <a:pt x="64916" y="222377"/>
                  </a:cubicBezTo>
                  <a:cubicBezTo>
                    <a:pt x="117336" y="177311"/>
                    <a:pt x="157480" y="118083"/>
                    <a:pt x="179941" y="52673"/>
                  </a:cubicBezTo>
                  <a:cubicBezTo>
                    <a:pt x="184805" y="38510"/>
                    <a:pt x="189126" y="23545"/>
                    <a:pt x="199198" y="12472"/>
                  </a:cubicBezTo>
                  <a:cubicBezTo>
                    <a:pt x="209241" y="1370"/>
                    <a:pt x="227153" y="-4353"/>
                    <a:pt x="239370" y="4260"/>
                  </a:cubicBezTo>
                  <a:cubicBezTo>
                    <a:pt x="248097" y="10383"/>
                    <a:pt x="212417" y="67724"/>
                    <a:pt x="208268" y="74591"/>
                  </a:cubicBezTo>
                  <a:cubicBezTo>
                    <a:pt x="196394" y="94248"/>
                    <a:pt x="196222" y="111359"/>
                    <a:pt x="189498" y="133162"/>
                  </a:cubicBezTo>
                  <a:cubicBezTo>
                    <a:pt x="173045" y="186639"/>
                    <a:pt x="138109" y="234480"/>
                    <a:pt x="134961" y="291763"/>
                  </a:cubicBezTo>
                  <a:close/>
                </a:path>
              </a:pathLst>
            </a:custGeom>
            <a:solidFill>
              <a:srgbClr val="8FBDE2"/>
            </a:solidFill>
            <a:ln w="2861" cap="rnd">
              <a:noFill/>
              <a:prstDash val="solid"/>
              <a:round/>
            </a:ln>
          </p:spPr>
          <p:txBody>
            <a:bodyPr rtlCol="0" anchor="ctr"/>
            <a:lstStyle/>
            <a:p>
              <a:endParaRPr lang="zh-CN" altLang="en-US"/>
            </a:p>
          </p:txBody>
        </p:sp>
        <p:sp>
          <p:nvSpPr>
            <p:cNvPr id="29" name="任意多边形: 形状 28">
              <a:extLst>
                <a:ext uri="{FF2B5EF4-FFF2-40B4-BE49-F238E27FC236}">
                  <a16:creationId xmlns:a16="http://schemas.microsoft.com/office/drawing/2014/main" id="{5C91B233-3D83-4BB1-A0C6-D1DC429DFD32}"/>
                </a:ext>
              </a:extLst>
            </p:cNvPr>
            <p:cNvSpPr/>
            <p:nvPr/>
          </p:nvSpPr>
          <p:spPr>
            <a:xfrm>
              <a:off x="8842192" y="2346031"/>
              <a:ext cx="264851" cy="672621"/>
            </a:xfrm>
            <a:custGeom>
              <a:avLst/>
              <a:gdLst>
                <a:gd name="connsiteX0" fmla="*/ 166591 w 264851"/>
                <a:gd name="connsiteY0" fmla="*/ 505714 h 672621"/>
                <a:gd name="connsiteX1" fmla="*/ 184789 w 264851"/>
                <a:gd name="connsiteY1" fmla="*/ 443796 h 672621"/>
                <a:gd name="connsiteX2" fmla="*/ 187937 w 264851"/>
                <a:gd name="connsiteY2" fmla="*/ 371977 h 672621"/>
                <a:gd name="connsiteX3" fmla="*/ 219668 w 264851"/>
                <a:gd name="connsiteY3" fmla="*/ 285308 h 672621"/>
                <a:gd name="connsiteX4" fmla="*/ 231371 w 264851"/>
                <a:gd name="connsiteY4" fmla="*/ 219584 h 672621"/>
                <a:gd name="connsiteX5" fmla="*/ 263303 w 264851"/>
                <a:gd name="connsiteY5" fmla="*/ 32427 h 672621"/>
                <a:gd name="connsiteX6" fmla="*/ 241643 w 264851"/>
                <a:gd name="connsiteY6" fmla="*/ 352 h 672621"/>
                <a:gd name="connsiteX7" fmla="*/ 214862 w 264851"/>
                <a:gd name="connsiteY7" fmla="*/ 21611 h 672621"/>
                <a:gd name="connsiteX8" fmla="*/ 214919 w 264851"/>
                <a:gd name="connsiteY8" fmla="*/ 59037 h 672621"/>
                <a:gd name="connsiteX9" fmla="*/ 187250 w 264851"/>
                <a:gd name="connsiteY9" fmla="*/ 158095 h 672621"/>
                <a:gd name="connsiteX10" fmla="*/ 122270 w 264851"/>
                <a:gd name="connsiteY10" fmla="*/ 234864 h 672621"/>
                <a:gd name="connsiteX11" fmla="*/ 87048 w 264851"/>
                <a:gd name="connsiteY11" fmla="*/ 352749 h 672621"/>
                <a:gd name="connsiteX12" fmla="*/ 922 w 264851"/>
                <a:gd name="connsiteY12" fmla="*/ 582054 h 672621"/>
                <a:gd name="connsiteX13" fmla="*/ 34456 w 264851"/>
                <a:gd name="connsiteY13" fmla="*/ 666720 h 672621"/>
                <a:gd name="connsiteX14" fmla="*/ 166591 w 264851"/>
                <a:gd name="connsiteY14" fmla="*/ 505714 h 67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1" h="672621">
                  <a:moveTo>
                    <a:pt x="166591" y="505714"/>
                  </a:moveTo>
                  <a:cubicBezTo>
                    <a:pt x="174374" y="485599"/>
                    <a:pt x="182243" y="465227"/>
                    <a:pt x="184789" y="443796"/>
                  </a:cubicBezTo>
                  <a:cubicBezTo>
                    <a:pt x="187651" y="419990"/>
                    <a:pt x="183874" y="395612"/>
                    <a:pt x="187937" y="371977"/>
                  </a:cubicBezTo>
                  <a:cubicBezTo>
                    <a:pt x="193173" y="341590"/>
                    <a:pt x="210913" y="314866"/>
                    <a:pt x="219668" y="285308"/>
                  </a:cubicBezTo>
                  <a:cubicBezTo>
                    <a:pt x="226020" y="263963"/>
                    <a:pt x="227566" y="241531"/>
                    <a:pt x="231371" y="219584"/>
                  </a:cubicBezTo>
                  <a:cubicBezTo>
                    <a:pt x="242273" y="156836"/>
                    <a:pt x="271773" y="95519"/>
                    <a:pt x="263303" y="32427"/>
                  </a:cubicBezTo>
                  <a:cubicBezTo>
                    <a:pt x="261472" y="18693"/>
                    <a:pt x="255263" y="2698"/>
                    <a:pt x="241643" y="352"/>
                  </a:cubicBezTo>
                  <a:cubicBezTo>
                    <a:pt x="229283" y="-1766"/>
                    <a:pt x="218066" y="9508"/>
                    <a:pt x="214862" y="21611"/>
                  </a:cubicBezTo>
                  <a:cubicBezTo>
                    <a:pt x="211628" y="33743"/>
                    <a:pt x="214032" y="46533"/>
                    <a:pt x="214919" y="59037"/>
                  </a:cubicBezTo>
                  <a:cubicBezTo>
                    <a:pt x="217379" y="93916"/>
                    <a:pt x="207422" y="129539"/>
                    <a:pt x="187250" y="158095"/>
                  </a:cubicBezTo>
                  <a:cubicBezTo>
                    <a:pt x="167851" y="185507"/>
                    <a:pt x="139724" y="206165"/>
                    <a:pt x="122270" y="234864"/>
                  </a:cubicBezTo>
                  <a:cubicBezTo>
                    <a:pt x="100867" y="270058"/>
                    <a:pt x="97949" y="313035"/>
                    <a:pt x="87048" y="352749"/>
                  </a:cubicBezTo>
                  <a:cubicBezTo>
                    <a:pt x="65330" y="431779"/>
                    <a:pt x="10851" y="500707"/>
                    <a:pt x="922" y="582054"/>
                  </a:cubicBezTo>
                  <a:cubicBezTo>
                    <a:pt x="-3026" y="614444"/>
                    <a:pt x="4585" y="653787"/>
                    <a:pt x="34456" y="666720"/>
                  </a:cubicBezTo>
                  <a:cubicBezTo>
                    <a:pt x="120925" y="704117"/>
                    <a:pt x="147020" y="556360"/>
                    <a:pt x="166591" y="505714"/>
                  </a:cubicBezTo>
                  <a:close/>
                </a:path>
              </a:pathLst>
            </a:custGeom>
            <a:solidFill>
              <a:srgbClr val="6EA7CE"/>
            </a:solidFill>
            <a:ln w="2861" cap="rnd">
              <a:noFill/>
              <a:prstDash val="solid"/>
              <a:round/>
            </a:ln>
          </p:spPr>
          <p:txBody>
            <a:bodyPr rtlCol="0" anchor="ctr"/>
            <a:lstStyle/>
            <a:p>
              <a:endParaRPr lang="zh-CN" altLang="en-US"/>
            </a:p>
          </p:txBody>
        </p:sp>
        <p:sp>
          <p:nvSpPr>
            <p:cNvPr id="34" name="任意多边形: 形状 33">
              <a:extLst>
                <a:ext uri="{FF2B5EF4-FFF2-40B4-BE49-F238E27FC236}">
                  <a16:creationId xmlns:a16="http://schemas.microsoft.com/office/drawing/2014/main" id="{1C1C4912-B780-9DC4-6E28-BC14D7AF478B}"/>
                </a:ext>
              </a:extLst>
            </p:cNvPr>
            <p:cNvSpPr/>
            <p:nvPr/>
          </p:nvSpPr>
          <p:spPr>
            <a:xfrm>
              <a:off x="8638306" y="2951940"/>
              <a:ext cx="424979" cy="346903"/>
            </a:xfrm>
            <a:custGeom>
              <a:avLst/>
              <a:gdLst>
                <a:gd name="connsiteX0" fmla="*/ 403927 w 424979"/>
                <a:gd name="connsiteY0" fmla="*/ 94 h 346903"/>
                <a:gd name="connsiteX1" fmla="*/ 20970 w 424979"/>
                <a:gd name="connsiteY1" fmla="*/ 94 h 346903"/>
                <a:gd name="connsiteX2" fmla="*/ 541 w 424979"/>
                <a:gd name="connsiteY2" fmla="*/ 26017 h 346903"/>
                <a:gd name="connsiteX3" fmla="*/ 72845 w 424979"/>
                <a:gd name="connsiteY3" fmla="*/ 330832 h 346903"/>
                <a:gd name="connsiteX4" fmla="*/ 93275 w 424979"/>
                <a:gd name="connsiteY4" fmla="*/ 346998 h 346903"/>
                <a:gd name="connsiteX5" fmla="*/ 331622 w 424979"/>
                <a:gd name="connsiteY5" fmla="*/ 346998 h 346903"/>
                <a:gd name="connsiteX6" fmla="*/ 352051 w 424979"/>
                <a:gd name="connsiteY6" fmla="*/ 330832 h 346903"/>
                <a:gd name="connsiteX7" fmla="*/ 424356 w 424979"/>
                <a:gd name="connsiteY7" fmla="*/ 26017 h 346903"/>
                <a:gd name="connsiteX8" fmla="*/ 403927 w 424979"/>
                <a:gd name="connsiteY8" fmla="*/ 94 h 34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979" h="346903">
                  <a:moveTo>
                    <a:pt x="403927" y="94"/>
                  </a:moveTo>
                  <a:lnTo>
                    <a:pt x="20970" y="94"/>
                  </a:lnTo>
                  <a:cubicBezTo>
                    <a:pt x="7408" y="94"/>
                    <a:pt x="-2607" y="12798"/>
                    <a:pt x="541" y="26017"/>
                  </a:cubicBezTo>
                  <a:lnTo>
                    <a:pt x="72845" y="330832"/>
                  </a:lnTo>
                  <a:cubicBezTo>
                    <a:pt x="75106" y="340303"/>
                    <a:pt x="83547" y="346998"/>
                    <a:pt x="93275" y="346998"/>
                  </a:cubicBezTo>
                  <a:lnTo>
                    <a:pt x="331622" y="346998"/>
                  </a:lnTo>
                  <a:cubicBezTo>
                    <a:pt x="341350" y="346998"/>
                    <a:pt x="349790" y="340303"/>
                    <a:pt x="352051" y="330832"/>
                  </a:cubicBezTo>
                  <a:lnTo>
                    <a:pt x="424356" y="26017"/>
                  </a:lnTo>
                  <a:cubicBezTo>
                    <a:pt x="427504" y="12798"/>
                    <a:pt x="417489" y="94"/>
                    <a:pt x="403927" y="94"/>
                  </a:cubicBezTo>
                  <a:close/>
                </a:path>
              </a:pathLst>
            </a:custGeom>
            <a:solidFill>
              <a:srgbClr val="AACEF2"/>
            </a:solidFill>
            <a:ln w="2861" cap="rnd">
              <a:noFill/>
              <a:prstDash val="solid"/>
              <a:round/>
            </a:ln>
          </p:spPr>
          <p:txBody>
            <a:bodyPr rtlCol="0" anchor="ctr"/>
            <a:lstStyle/>
            <a:p>
              <a:endParaRPr lang="zh-CN" altLang="en-US"/>
            </a:p>
          </p:txBody>
        </p:sp>
      </p:grpSp>
    </p:spTree>
    <p:extLst>
      <p:ext uri="{BB962C8B-B14F-4D97-AF65-F5344CB8AC3E}">
        <p14:creationId xmlns:p14="http://schemas.microsoft.com/office/powerpoint/2010/main" val="21180879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02 / </a:t>
            </a:r>
            <a:r>
              <a:rPr lang="zh-CN" altLang="en-US" sz="2800" b="1" dirty="0">
                <a:solidFill>
                  <a:srgbClr val="4276AA"/>
                </a:solidFill>
                <a:cs typeface="+mn-ea"/>
                <a:sym typeface="+mn-lt"/>
              </a:rPr>
              <a:t>工作完成情况</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3" name="Freeform 18">
            <a:extLst>
              <a:ext uri="{FF2B5EF4-FFF2-40B4-BE49-F238E27FC236}">
                <a16:creationId xmlns:a16="http://schemas.microsoft.com/office/drawing/2014/main" id="{E509354A-F297-C1E8-5E8F-A869B5229EA2}"/>
              </a:ext>
            </a:extLst>
          </p:cNvPr>
          <p:cNvSpPr>
            <a:spLocks/>
          </p:cNvSpPr>
          <p:nvPr/>
        </p:nvSpPr>
        <p:spPr bwMode="auto">
          <a:xfrm>
            <a:off x="5229225" y="3732730"/>
            <a:ext cx="3203575" cy="2124075"/>
          </a:xfrm>
          <a:custGeom>
            <a:avLst/>
            <a:gdLst>
              <a:gd name="T0" fmla="*/ 824 w 1009"/>
              <a:gd name="T1" fmla="*/ 0 h 669"/>
              <a:gd name="T2" fmla="*/ 766 w 1009"/>
              <a:gd name="T3" fmla="*/ 499 h 669"/>
              <a:gd name="T4" fmla="*/ 0 w 1009"/>
              <a:gd name="T5" fmla="*/ 287 h 669"/>
              <a:gd name="T6" fmla="*/ 542 w 1009"/>
              <a:gd name="T7" fmla="*/ 310 h 669"/>
              <a:gd name="T8" fmla="*/ 824 w 1009"/>
              <a:gd name="T9" fmla="*/ 0 h 669"/>
            </a:gdLst>
            <a:ahLst/>
            <a:cxnLst>
              <a:cxn ang="0">
                <a:pos x="T0" y="T1"/>
              </a:cxn>
              <a:cxn ang="0">
                <a:pos x="T2" y="T3"/>
              </a:cxn>
              <a:cxn ang="0">
                <a:pos x="T4" y="T5"/>
              </a:cxn>
              <a:cxn ang="0">
                <a:pos x="T6" y="T7"/>
              </a:cxn>
              <a:cxn ang="0">
                <a:pos x="T8" y="T9"/>
              </a:cxn>
            </a:cxnLst>
            <a:rect l="0" t="0" r="r" b="b"/>
            <a:pathLst>
              <a:path w="1009" h="669">
                <a:moveTo>
                  <a:pt x="824" y="0"/>
                </a:moveTo>
                <a:cubicBezTo>
                  <a:pt x="824" y="0"/>
                  <a:pt x="1009" y="359"/>
                  <a:pt x="766" y="499"/>
                </a:cubicBezTo>
                <a:cubicBezTo>
                  <a:pt x="468" y="669"/>
                  <a:pt x="0" y="287"/>
                  <a:pt x="0" y="287"/>
                </a:cubicBezTo>
                <a:cubicBezTo>
                  <a:pt x="0" y="287"/>
                  <a:pt x="280" y="413"/>
                  <a:pt x="542" y="310"/>
                </a:cubicBezTo>
                <a:cubicBezTo>
                  <a:pt x="725" y="239"/>
                  <a:pt x="824" y="0"/>
                  <a:pt x="824" y="0"/>
                </a:cubicBezTo>
                <a:close/>
              </a:path>
            </a:pathLst>
          </a:custGeom>
          <a:solidFill>
            <a:srgbClr val="4276AA"/>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cs typeface="+mn-ea"/>
              <a:sym typeface="+mn-lt"/>
            </a:endParaRPr>
          </a:p>
        </p:txBody>
      </p:sp>
      <p:grpSp>
        <p:nvGrpSpPr>
          <p:cNvPr id="10" name="组合 9">
            <a:extLst>
              <a:ext uri="{FF2B5EF4-FFF2-40B4-BE49-F238E27FC236}">
                <a16:creationId xmlns:a16="http://schemas.microsoft.com/office/drawing/2014/main" id="{DFBE2E2D-20AA-396E-A13A-9B5A09E83BE3}"/>
              </a:ext>
            </a:extLst>
          </p:cNvPr>
          <p:cNvGrpSpPr/>
          <p:nvPr/>
        </p:nvGrpSpPr>
        <p:grpSpPr>
          <a:xfrm>
            <a:off x="3790950" y="1129230"/>
            <a:ext cx="3203575" cy="2124075"/>
            <a:chOff x="3790950" y="1449388"/>
            <a:chExt cx="3203575" cy="2124075"/>
          </a:xfrm>
          <a:solidFill>
            <a:srgbClr val="4276AA"/>
          </a:solidFill>
        </p:grpSpPr>
        <p:sp>
          <p:nvSpPr>
            <p:cNvPr id="11" name="Freeform 15">
              <a:extLst>
                <a:ext uri="{FF2B5EF4-FFF2-40B4-BE49-F238E27FC236}">
                  <a16:creationId xmlns:a16="http://schemas.microsoft.com/office/drawing/2014/main" id="{AA399F8A-632E-F398-3D85-A36007127848}"/>
                </a:ext>
              </a:extLst>
            </p:cNvPr>
            <p:cNvSpPr>
              <a:spLocks/>
            </p:cNvSpPr>
            <p:nvPr/>
          </p:nvSpPr>
          <p:spPr bwMode="auto">
            <a:xfrm>
              <a:off x="3790950" y="1449388"/>
              <a:ext cx="3203575" cy="2124075"/>
            </a:xfrm>
            <a:custGeom>
              <a:avLst/>
              <a:gdLst>
                <a:gd name="T0" fmla="*/ 186 w 1009"/>
                <a:gd name="T1" fmla="*/ 669 h 669"/>
                <a:gd name="T2" fmla="*/ 244 w 1009"/>
                <a:gd name="T3" fmla="*/ 170 h 669"/>
                <a:gd name="T4" fmla="*/ 1009 w 1009"/>
                <a:gd name="T5" fmla="*/ 382 h 669"/>
                <a:gd name="T6" fmla="*/ 467 w 1009"/>
                <a:gd name="T7" fmla="*/ 359 h 669"/>
                <a:gd name="T8" fmla="*/ 186 w 1009"/>
                <a:gd name="T9" fmla="*/ 669 h 669"/>
              </a:gdLst>
              <a:ahLst/>
              <a:cxnLst>
                <a:cxn ang="0">
                  <a:pos x="T0" y="T1"/>
                </a:cxn>
                <a:cxn ang="0">
                  <a:pos x="T2" y="T3"/>
                </a:cxn>
                <a:cxn ang="0">
                  <a:pos x="T4" y="T5"/>
                </a:cxn>
                <a:cxn ang="0">
                  <a:pos x="T6" y="T7"/>
                </a:cxn>
                <a:cxn ang="0">
                  <a:pos x="T8" y="T9"/>
                </a:cxn>
              </a:cxnLst>
              <a:rect l="0" t="0" r="r" b="b"/>
              <a:pathLst>
                <a:path w="1009" h="669">
                  <a:moveTo>
                    <a:pt x="186" y="669"/>
                  </a:moveTo>
                  <a:cubicBezTo>
                    <a:pt x="186" y="669"/>
                    <a:pt x="0" y="310"/>
                    <a:pt x="244" y="170"/>
                  </a:cubicBezTo>
                  <a:cubicBezTo>
                    <a:pt x="541" y="0"/>
                    <a:pt x="1009" y="382"/>
                    <a:pt x="1009" y="382"/>
                  </a:cubicBezTo>
                  <a:cubicBezTo>
                    <a:pt x="1009" y="382"/>
                    <a:pt x="729" y="256"/>
                    <a:pt x="467" y="359"/>
                  </a:cubicBezTo>
                  <a:cubicBezTo>
                    <a:pt x="285" y="430"/>
                    <a:pt x="186" y="669"/>
                    <a:pt x="186" y="66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cs typeface="+mn-ea"/>
                <a:sym typeface="+mn-lt"/>
              </a:endParaRPr>
            </a:p>
          </p:txBody>
        </p:sp>
        <p:sp>
          <p:nvSpPr>
            <p:cNvPr id="13" name="Freeform 54">
              <a:extLst>
                <a:ext uri="{FF2B5EF4-FFF2-40B4-BE49-F238E27FC236}">
                  <a16:creationId xmlns:a16="http://schemas.microsoft.com/office/drawing/2014/main" id="{A76FBB42-90E1-1022-7410-17E26CED4CBD}"/>
                </a:ext>
              </a:extLst>
            </p:cNvPr>
            <p:cNvSpPr>
              <a:spLocks noEditPoints="1"/>
            </p:cNvSpPr>
            <p:nvPr/>
          </p:nvSpPr>
          <p:spPr bwMode="auto">
            <a:xfrm>
              <a:off x="4518009" y="2308768"/>
              <a:ext cx="242888" cy="241300"/>
            </a:xfrm>
            <a:custGeom>
              <a:avLst/>
              <a:gdLst>
                <a:gd name="T0" fmla="*/ 65 w 131"/>
                <a:gd name="T1" fmla="*/ 0 h 130"/>
                <a:gd name="T2" fmla="*/ 0 w 131"/>
                <a:gd name="T3" fmla="*/ 65 h 130"/>
                <a:gd name="T4" fmla="*/ 65 w 131"/>
                <a:gd name="T5" fmla="*/ 130 h 130"/>
                <a:gd name="T6" fmla="*/ 131 w 131"/>
                <a:gd name="T7" fmla="*/ 65 h 130"/>
                <a:gd name="T8" fmla="*/ 65 w 131"/>
                <a:gd name="T9" fmla="*/ 0 h 130"/>
                <a:gd name="T10" fmla="*/ 65 w 131"/>
                <a:gd name="T11" fmla="*/ 125 h 130"/>
                <a:gd name="T12" fmla="*/ 5 w 131"/>
                <a:gd name="T13" fmla="*/ 65 h 130"/>
                <a:gd name="T14" fmla="*/ 65 w 131"/>
                <a:gd name="T15" fmla="*/ 5 h 130"/>
                <a:gd name="T16" fmla="*/ 126 w 131"/>
                <a:gd name="T17" fmla="*/ 65 h 130"/>
                <a:gd name="T18" fmla="*/ 65 w 131"/>
                <a:gd name="T19" fmla="*/ 12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30">
                  <a:moveTo>
                    <a:pt x="65" y="0"/>
                  </a:moveTo>
                  <a:cubicBezTo>
                    <a:pt x="29" y="0"/>
                    <a:pt x="0" y="29"/>
                    <a:pt x="0" y="65"/>
                  </a:cubicBezTo>
                  <a:cubicBezTo>
                    <a:pt x="0" y="101"/>
                    <a:pt x="29" y="130"/>
                    <a:pt x="65" y="130"/>
                  </a:cubicBezTo>
                  <a:cubicBezTo>
                    <a:pt x="102" y="130"/>
                    <a:pt x="131" y="101"/>
                    <a:pt x="131" y="65"/>
                  </a:cubicBezTo>
                  <a:cubicBezTo>
                    <a:pt x="131" y="29"/>
                    <a:pt x="102" y="0"/>
                    <a:pt x="65" y="0"/>
                  </a:cubicBezTo>
                  <a:close/>
                  <a:moveTo>
                    <a:pt x="65" y="125"/>
                  </a:moveTo>
                  <a:cubicBezTo>
                    <a:pt x="32" y="125"/>
                    <a:pt x="5" y="98"/>
                    <a:pt x="5" y="65"/>
                  </a:cubicBezTo>
                  <a:cubicBezTo>
                    <a:pt x="5" y="32"/>
                    <a:pt x="32" y="5"/>
                    <a:pt x="65" y="5"/>
                  </a:cubicBezTo>
                  <a:cubicBezTo>
                    <a:pt x="99" y="5"/>
                    <a:pt x="126" y="32"/>
                    <a:pt x="126" y="65"/>
                  </a:cubicBezTo>
                  <a:cubicBezTo>
                    <a:pt x="126" y="98"/>
                    <a:pt x="99" y="125"/>
                    <a:pt x="65" y="12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cs typeface="+mn-ea"/>
                <a:sym typeface="+mn-lt"/>
              </a:endParaRPr>
            </a:p>
          </p:txBody>
        </p:sp>
      </p:grpSp>
      <p:sp>
        <p:nvSpPr>
          <p:cNvPr id="19" name="Freeform 19">
            <a:extLst>
              <a:ext uri="{FF2B5EF4-FFF2-40B4-BE49-F238E27FC236}">
                <a16:creationId xmlns:a16="http://schemas.microsoft.com/office/drawing/2014/main" id="{3A9E4082-EC67-268A-92D7-7EFB676F2F92}"/>
              </a:ext>
            </a:extLst>
          </p:cNvPr>
          <p:cNvSpPr>
            <a:spLocks/>
          </p:cNvSpPr>
          <p:nvPr/>
        </p:nvSpPr>
        <p:spPr bwMode="auto">
          <a:xfrm>
            <a:off x="3746500" y="2611955"/>
            <a:ext cx="2124075" cy="3203575"/>
          </a:xfrm>
          <a:custGeom>
            <a:avLst/>
            <a:gdLst>
              <a:gd name="T0" fmla="*/ 669 w 669"/>
              <a:gd name="T1" fmla="*/ 823 h 1009"/>
              <a:gd name="T2" fmla="*/ 171 w 669"/>
              <a:gd name="T3" fmla="*/ 765 h 1009"/>
              <a:gd name="T4" fmla="*/ 383 w 669"/>
              <a:gd name="T5" fmla="*/ 0 h 1009"/>
              <a:gd name="T6" fmla="*/ 359 w 669"/>
              <a:gd name="T7" fmla="*/ 541 h 1009"/>
              <a:gd name="T8" fmla="*/ 669 w 669"/>
              <a:gd name="T9" fmla="*/ 823 h 1009"/>
            </a:gdLst>
            <a:ahLst/>
            <a:cxnLst>
              <a:cxn ang="0">
                <a:pos x="T0" y="T1"/>
              </a:cxn>
              <a:cxn ang="0">
                <a:pos x="T2" y="T3"/>
              </a:cxn>
              <a:cxn ang="0">
                <a:pos x="T4" y="T5"/>
              </a:cxn>
              <a:cxn ang="0">
                <a:pos x="T6" y="T7"/>
              </a:cxn>
              <a:cxn ang="0">
                <a:pos x="T8" y="T9"/>
              </a:cxn>
            </a:cxnLst>
            <a:rect l="0" t="0" r="r" b="b"/>
            <a:pathLst>
              <a:path w="669" h="1009">
                <a:moveTo>
                  <a:pt x="669" y="823"/>
                </a:moveTo>
                <a:cubicBezTo>
                  <a:pt x="669" y="823"/>
                  <a:pt x="311" y="1009"/>
                  <a:pt x="171" y="765"/>
                </a:cubicBezTo>
                <a:cubicBezTo>
                  <a:pt x="0" y="467"/>
                  <a:pt x="383" y="0"/>
                  <a:pt x="383" y="0"/>
                </a:cubicBezTo>
                <a:cubicBezTo>
                  <a:pt x="383" y="0"/>
                  <a:pt x="257" y="280"/>
                  <a:pt x="359" y="541"/>
                </a:cubicBezTo>
                <a:cubicBezTo>
                  <a:pt x="431" y="724"/>
                  <a:pt x="669" y="823"/>
                  <a:pt x="669" y="823"/>
                </a:cubicBezTo>
                <a:close/>
              </a:path>
            </a:pathLst>
          </a:custGeom>
          <a:solidFill>
            <a:srgbClr val="5E5CA2"/>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cs typeface="+mn-ea"/>
              <a:sym typeface="+mn-lt"/>
            </a:endParaRPr>
          </a:p>
        </p:txBody>
      </p:sp>
      <p:sp>
        <p:nvSpPr>
          <p:cNvPr id="20" name="Freeform 17">
            <a:extLst>
              <a:ext uri="{FF2B5EF4-FFF2-40B4-BE49-F238E27FC236}">
                <a16:creationId xmlns:a16="http://schemas.microsoft.com/office/drawing/2014/main" id="{0049A7F2-B470-F957-C2B2-CE9228793487}"/>
              </a:ext>
            </a:extLst>
          </p:cNvPr>
          <p:cNvSpPr>
            <a:spLocks/>
          </p:cNvSpPr>
          <p:nvPr/>
        </p:nvSpPr>
        <p:spPr bwMode="auto">
          <a:xfrm>
            <a:off x="6353175" y="1170505"/>
            <a:ext cx="2124075" cy="3203575"/>
          </a:xfrm>
          <a:custGeom>
            <a:avLst/>
            <a:gdLst>
              <a:gd name="T0" fmla="*/ 0 w 669"/>
              <a:gd name="T1" fmla="*/ 186 h 1009"/>
              <a:gd name="T2" fmla="*/ 498 w 669"/>
              <a:gd name="T3" fmla="*/ 244 h 1009"/>
              <a:gd name="T4" fmla="*/ 287 w 669"/>
              <a:gd name="T5" fmla="*/ 1009 h 1009"/>
              <a:gd name="T6" fmla="*/ 310 w 669"/>
              <a:gd name="T7" fmla="*/ 468 h 1009"/>
              <a:gd name="T8" fmla="*/ 0 w 669"/>
              <a:gd name="T9" fmla="*/ 186 h 1009"/>
            </a:gdLst>
            <a:ahLst/>
            <a:cxnLst>
              <a:cxn ang="0">
                <a:pos x="T0" y="T1"/>
              </a:cxn>
              <a:cxn ang="0">
                <a:pos x="T2" y="T3"/>
              </a:cxn>
              <a:cxn ang="0">
                <a:pos x="T4" y="T5"/>
              </a:cxn>
              <a:cxn ang="0">
                <a:pos x="T6" y="T7"/>
              </a:cxn>
              <a:cxn ang="0">
                <a:pos x="T8" y="T9"/>
              </a:cxn>
            </a:cxnLst>
            <a:rect l="0" t="0" r="r" b="b"/>
            <a:pathLst>
              <a:path w="669" h="1009">
                <a:moveTo>
                  <a:pt x="0" y="186"/>
                </a:moveTo>
                <a:cubicBezTo>
                  <a:pt x="0" y="186"/>
                  <a:pt x="359" y="0"/>
                  <a:pt x="498" y="244"/>
                </a:cubicBezTo>
                <a:cubicBezTo>
                  <a:pt x="669" y="542"/>
                  <a:pt x="287" y="1009"/>
                  <a:pt x="287" y="1009"/>
                </a:cubicBezTo>
                <a:cubicBezTo>
                  <a:pt x="287" y="1009"/>
                  <a:pt x="413" y="729"/>
                  <a:pt x="310" y="468"/>
                </a:cubicBezTo>
                <a:cubicBezTo>
                  <a:pt x="238" y="285"/>
                  <a:pt x="0" y="186"/>
                  <a:pt x="0" y="186"/>
                </a:cubicBezTo>
                <a:close/>
              </a:path>
            </a:pathLst>
          </a:custGeom>
          <a:solidFill>
            <a:srgbClr val="5E5CA2"/>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cs typeface="+mn-ea"/>
              <a:sym typeface="+mn-lt"/>
            </a:endParaRPr>
          </a:p>
        </p:txBody>
      </p:sp>
      <p:sp>
        <p:nvSpPr>
          <p:cNvPr id="22" name="TextBox 8">
            <a:extLst>
              <a:ext uri="{FF2B5EF4-FFF2-40B4-BE49-F238E27FC236}">
                <a16:creationId xmlns:a16="http://schemas.microsoft.com/office/drawing/2014/main" id="{08A206FF-9B81-5ED5-4452-181A0F7399D8}"/>
              </a:ext>
            </a:extLst>
          </p:cNvPr>
          <p:cNvSpPr txBox="1"/>
          <p:nvPr/>
        </p:nvSpPr>
        <p:spPr>
          <a:xfrm>
            <a:off x="5023288" y="2476046"/>
            <a:ext cx="468078" cy="492443"/>
          </a:xfrm>
          <a:prstGeom prst="rect">
            <a:avLst/>
          </a:prstGeom>
          <a:noFill/>
        </p:spPr>
        <p:txBody>
          <a:bodyPr wrap="none" lIns="0" tIns="0" rIns="0" bIns="0" rtlCol="0">
            <a:spAutoFit/>
          </a:bodyPr>
          <a:lstStyle/>
          <a:p>
            <a:pPr algn="ctr"/>
            <a:r>
              <a:rPr lang="en-US" altLang="zh-CN" sz="3200" dirty="0">
                <a:solidFill>
                  <a:schemeClr val="bg1">
                    <a:lumMod val="50000"/>
                  </a:schemeClr>
                </a:solidFill>
                <a:cs typeface="+mn-ea"/>
                <a:sym typeface="+mn-lt"/>
              </a:rPr>
              <a:t>01</a:t>
            </a:r>
            <a:endParaRPr lang="zh-CN" altLang="en-US" sz="3200" dirty="0">
              <a:solidFill>
                <a:schemeClr val="bg1">
                  <a:lumMod val="50000"/>
                </a:schemeClr>
              </a:solidFill>
              <a:cs typeface="+mn-ea"/>
              <a:sym typeface="+mn-lt"/>
            </a:endParaRPr>
          </a:p>
        </p:txBody>
      </p:sp>
      <p:grpSp>
        <p:nvGrpSpPr>
          <p:cNvPr id="27" name="Group 22">
            <a:extLst>
              <a:ext uri="{FF2B5EF4-FFF2-40B4-BE49-F238E27FC236}">
                <a16:creationId xmlns:a16="http://schemas.microsoft.com/office/drawing/2014/main" id="{FC8ED70B-2F9F-1F11-A643-E5F8912C5C06}"/>
              </a:ext>
            </a:extLst>
          </p:cNvPr>
          <p:cNvGrpSpPr>
            <a:grpSpLocks/>
          </p:cNvGrpSpPr>
          <p:nvPr/>
        </p:nvGrpSpPr>
        <p:grpSpPr bwMode="auto">
          <a:xfrm>
            <a:off x="2588771" y="1596954"/>
            <a:ext cx="1081628" cy="503238"/>
            <a:chOff x="0" y="0"/>
            <a:chExt cx="1080120" cy="504056"/>
          </a:xfrm>
          <a:effectLst>
            <a:outerShdw blurRad="241300" dist="50800" dir="2700000" algn="tl" rotWithShape="0">
              <a:prstClr val="black">
                <a:alpha val="21000"/>
              </a:prstClr>
            </a:outerShdw>
          </a:effectLst>
        </p:grpSpPr>
        <p:sp>
          <p:nvSpPr>
            <p:cNvPr id="29" name="矩形 46">
              <a:extLst>
                <a:ext uri="{FF2B5EF4-FFF2-40B4-BE49-F238E27FC236}">
                  <a16:creationId xmlns:a16="http://schemas.microsoft.com/office/drawing/2014/main" id="{9ABF8F5D-C544-1705-B077-A2997FC4D2C4}"/>
                </a:ext>
              </a:extLst>
            </p:cNvPr>
            <p:cNvSpPr>
              <a:spLocks noChangeArrowheads="1"/>
            </p:cNvSpPr>
            <p:nvPr/>
          </p:nvSpPr>
          <p:spPr bwMode="auto">
            <a:xfrm>
              <a:off x="0" y="0"/>
              <a:ext cx="1080120" cy="504056"/>
            </a:xfrm>
            <a:prstGeom prst="round2SameRect">
              <a:avLst/>
            </a:prstGeom>
            <a:solidFill>
              <a:srgbClr val="4276AA"/>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669900"/>
                </a:solidFill>
                <a:cs typeface="+mn-ea"/>
                <a:sym typeface="+mn-lt"/>
              </a:endParaRPr>
            </a:p>
          </p:txBody>
        </p:sp>
        <p:sp>
          <p:nvSpPr>
            <p:cNvPr id="53" name="文本框 47">
              <a:extLst>
                <a:ext uri="{FF2B5EF4-FFF2-40B4-BE49-F238E27FC236}">
                  <a16:creationId xmlns:a16="http://schemas.microsoft.com/office/drawing/2014/main" id="{9F400346-408D-6F8A-6D87-14DE498233CA}"/>
                </a:ext>
              </a:extLst>
            </p:cNvPr>
            <p:cNvSpPr>
              <a:spLocks noChangeArrowheads="1"/>
            </p:cNvSpPr>
            <p:nvPr/>
          </p:nvSpPr>
          <p:spPr bwMode="auto">
            <a:xfrm>
              <a:off x="64670" y="51972"/>
              <a:ext cx="9507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b="1" dirty="0">
                  <a:solidFill>
                    <a:schemeClr val="bg1"/>
                  </a:solidFill>
                  <a:cs typeface="+mn-ea"/>
                  <a:sym typeface="+mn-lt"/>
                </a:rPr>
                <a:t>关键字</a:t>
              </a:r>
            </a:p>
          </p:txBody>
        </p:sp>
      </p:grpSp>
      <p:sp>
        <p:nvSpPr>
          <p:cNvPr id="59" name="TextBox 8">
            <a:extLst>
              <a:ext uri="{FF2B5EF4-FFF2-40B4-BE49-F238E27FC236}">
                <a16:creationId xmlns:a16="http://schemas.microsoft.com/office/drawing/2014/main" id="{75DA1E08-D279-A041-6BC7-E2DFE0937179}"/>
              </a:ext>
            </a:extLst>
          </p:cNvPr>
          <p:cNvSpPr txBox="1"/>
          <p:nvPr/>
        </p:nvSpPr>
        <p:spPr>
          <a:xfrm>
            <a:off x="6718011" y="2476046"/>
            <a:ext cx="468077" cy="492443"/>
          </a:xfrm>
          <a:prstGeom prst="rect">
            <a:avLst/>
          </a:prstGeom>
          <a:noFill/>
        </p:spPr>
        <p:txBody>
          <a:bodyPr wrap="none" lIns="0" tIns="0" rIns="0" bIns="0" rtlCol="0">
            <a:spAutoFit/>
          </a:bodyPr>
          <a:lstStyle/>
          <a:p>
            <a:pPr algn="ctr"/>
            <a:r>
              <a:rPr lang="en-US" altLang="zh-CN" sz="3200" dirty="0">
                <a:solidFill>
                  <a:schemeClr val="bg1">
                    <a:lumMod val="50000"/>
                  </a:schemeClr>
                </a:solidFill>
                <a:cs typeface="+mn-ea"/>
                <a:sym typeface="+mn-lt"/>
              </a:rPr>
              <a:t>02</a:t>
            </a:r>
            <a:endParaRPr lang="zh-CN" altLang="en-US" sz="3200" dirty="0">
              <a:solidFill>
                <a:schemeClr val="bg1">
                  <a:lumMod val="50000"/>
                </a:schemeClr>
              </a:solidFill>
              <a:cs typeface="+mn-ea"/>
              <a:sym typeface="+mn-lt"/>
            </a:endParaRPr>
          </a:p>
        </p:txBody>
      </p:sp>
      <p:sp>
        <p:nvSpPr>
          <p:cNvPr id="79" name="TextBox 8">
            <a:extLst>
              <a:ext uri="{FF2B5EF4-FFF2-40B4-BE49-F238E27FC236}">
                <a16:creationId xmlns:a16="http://schemas.microsoft.com/office/drawing/2014/main" id="{F499CB55-7772-8574-0258-372CF64DC308}"/>
              </a:ext>
            </a:extLst>
          </p:cNvPr>
          <p:cNvSpPr txBox="1"/>
          <p:nvPr/>
        </p:nvSpPr>
        <p:spPr>
          <a:xfrm>
            <a:off x="6718011" y="4068087"/>
            <a:ext cx="468077" cy="492443"/>
          </a:xfrm>
          <a:prstGeom prst="rect">
            <a:avLst/>
          </a:prstGeom>
          <a:noFill/>
        </p:spPr>
        <p:txBody>
          <a:bodyPr wrap="none" lIns="0" tIns="0" rIns="0" bIns="0" rtlCol="0">
            <a:spAutoFit/>
          </a:bodyPr>
          <a:lstStyle/>
          <a:p>
            <a:pPr algn="ctr"/>
            <a:r>
              <a:rPr lang="en-US" altLang="zh-CN" sz="3200" dirty="0">
                <a:solidFill>
                  <a:schemeClr val="bg1">
                    <a:lumMod val="50000"/>
                  </a:schemeClr>
                </a:solidFill>
                <a:cs typeface="+mn-ea"/>
                <a:sym typeface="+mn-lt"/>
              </a:rPr>
              <a:t>03</a:t>
            </a:r>
            <a:endParaRPr lang="zh-CN" altLang="en-US" sz="3200" dirty="0">
              <a:solidFill>
                <a:schemeClr val="bg1">
                  <a:lumMod val="50000"/>
                </a:schemeClr>
              </a:solidFill>
              <a:cs typeface="+mn-ea"/>
              <a:sym typeface="+mn-lt"/>
            </a:endParaRPr>
          </a:p>
        </p:txBody>
      </p:sp>
      <p:sp>
        <p:nvSpPr>
          <p:cNvPr id="84" name="TextBox 8">
            <a:extLst>
              <a:ext uri="{FF2B5EF4-FFF2-40B4-BE49-F238E27FC236}">
                <a16:creationId xmlns:a16="http://schemas.microsoft.com/office/drawing/2014/main" id="{A936901B-6209-5084-36C6-DA81888073E6}"/>
              </a:ext>
            </a:extLst>
          </p:cNvPr>
          <p:cNvSpPr txBox="1"/>
          <p:nvPr/>
        </p:nvSpPr>
        <p:spPr>
          <a:xfrm>
            <a:off x="5023290" y="4068087"/>
            <a:ext cx="468077" cy="492443"/>
          </a:xfrm>
          <a:prstGeom prst="rect">
            <a:avLst/>
          </a:prstGeom>
          <a:noFill/>
        </p:spPr>
        <p:txBody>
          <a:bodyPr wrap="none" lIns="0" tIns="0" rIns="0" bIns="0" rtlCol="0">
            <a:spAutoFit/>
          </a:bodyPr>
          <a:lstStyle/>
          <a:p>
            <a:pPr algn="ctr"/>
            <a:r>
              <a:rPr lang="en-US" altLang="zh-CN" sz="3200" dirty="0">
                <a:solidFill>
                  <a:schemeClr val="bg1">
                    <a:lumMod val="50000"/>
                  </a:schemeClr>
                </a:solidFill>
                <a:cs typeface="+mn-ea"/>
                <a:sym typeface="+mn-lt"/>
              </a:rPr>
              <a:t>04</a:t>
            </a:r>
            <a:endParaRPr lang="zh-CN" altLang="en-US" sz="3200" dirty="0">
              <a:solidFill>
                <a:schemeClr val="bg1">
                  <a:lumMod val="50000"/>
                </a:schemeClr>
              </a:solidFill>
              <a:cs typeface="+mn-ea"/>
              <a:sym typeface="+mn-lt"/>
            </a:endParaRPr>
          </a:p>
        </p:txBody>
      </p:sp>
      <p:sp>
        <p:nvSpPr>
          <p:cNvPr id="89" name="文本框 88">
            <a:extLst>
              <a:ext uri="{FF2B5EF4-FFF2-40B4-BE49-F238E27FC236}">
                <a16:creationId xmlns:a16="http://schemas.microsoft.com/office/drawing/2014/main" id="{66400C79-DC09-E55C-5C5E-080460464572}"/>
              </a:ext>
            </a:extLst>
          </p:cNvPr>
          <p:cNvSpPr txBox="1"/>
          <p:nvPr/>
        </p:nvSpPr>
        <p:spPr>
          <a:xfrm>
            <a:off x="1132012" y="2192894"/>
            <a:ext cx="2614864" cy="646331"/>
          </a:xfrm>
          <a:prstGeom prst="rect">
            <a:avLst/>
          </a:prstGeom>
          <a:noFill/>
        </p:spPr>
        <p:txBody>
          <a:bodyPr wrap="square">
            <a:spAutoFit/>
          </a:bodyPr>
          <a:lstStyle/>
          <a:p>
            <a:pPr algn="r"/>
            <a:r>
              <a:rPr lang="zh-CN" altLang="en-US" sz="1200" dirty="0">
                <a:solidFill>
                  <a:schemeClr val="bg1">
                    <a:lumMod val="50000"/>
                  </a:schemeClr>
                </a:solidFill>
              </a:rPr>
              <a:t>根据自己的需要添加适当的文字，此处添加详细文本描述，建议与标题相关尽量简洁... ...</a:t>
            </a:r>
          </a:p>
        </p:txBody>
      </p:sp>
      <p:grpSp>
        <p:nvGrpSpPr>
          <p:cNvPr id="94" name="Group 22">
            <a:extLst>
              <a:ext uri="{FF2B5EF4-FFF2-40B4-BE49-F238E27FC236}">
                <a16:creationId xmlns:a16="http://schemas.microsoft.com/office/drawing/2014/main" id="{F4328839-E2C2-355C-675B-0E26AE3021CD}"/>
              </a:ext>
            </a:extLst>
          </p:cNvPr>
          <p:cNvGrpSpPr>
            <a:grpSpLocks/>
          </p:cNvGrpSpPr>
          <p:nvPr/>
        </p:nvGrpSpPr>
        <p:grpSpPr bwMode="auto">
          <a:xfrm>
            <a:off x="8585778" y="1596954"/>
            <a:ext cx="1081628" cy="503238"/>
            <a:chOff x="0" y="0"/>
            <a:chExt cx="1080120" cy="504056"/>
          </a:xfrm>
          <a:effectLst>
            <a:outerShdw blurRad="241300" dist="50800" dir="2700000" algn="tl" rotWithShape="0">
              <a:prstClr val="black">
                <a:alpha val="21000"/>
              </a:prstClr>
            </a:outerShdw>
          </a:effectLst>
        </p:grpSpPr>
        <p:sp>
          <p:nvSpPr>
            <p:cNvPr id="95" name="矩形 46">
              <a:extLst>
                <a:ext uri="{FF2B5EF4-FFF2-40B4-BE49-F238E27FC236}">
                  <a16:creationId xmlns:a16="http://schemas.microsoft.com/office/drawing/2014/main" id="{E4FCE5D0-876E-231A-3B54-707443467B30}"/>
                </a:ext>
              </a:extLst>
            </p:cNvPr>
            <p:cNvSpPr>
              <a:spLocks noChangeArrowheads="1"/>
            </p:cNvSpPr>
            <p:nvPr/>
          </p:nvSpPr>
          <p:spPr bwMode="auto">
            <a:xfrm>
              <a:off x="0" y="0"/>
              <a:ext cx="1080120" cy="504056"/>
            </a:xfrm>
            <a:prstGeom prst="round2SameRect">
              <a:avLst/>
            </a:prstGeom>
            <a:solidFill>
              <a:srgbClr val="5E5CA2"/>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zh-CN">
                <a:solidFill>
                  <a:srgbClr val="669900"/>
                </a:solidFill>
                <a:cs typeface="+mn-ea"/>
                <a:sym typeface="+mn-lt"/>
              </a:endParaRPr>
            </a:p>
          </p:txBody>
        </p:sp>
        <p:sp>
          <p:nvSpPr>
            <p:cNvPr id="96" name="文本框 47">
              <a:extLst>
                <a:ext uri="{FF2B5EF4-FFF2-40B4-BE49-F238E27FC236}">
                  <a16:creationId xmlns:a16="http://schemas.microsoft.com/office/drawing/2014/main" id="{537E4797-CFDF-89C9-5E4D-1EA9092A69FF}"/>
                </a:ext>
              </a:extLst>
            </p:cNvPr>
            <p:cNvSpPr>
              <a:spLocks noChangeArrowheads="1"/>
            </p:cNvSpPr>
            <p:nvPr/>
          </p:nvSpPr>
          <p:spPr bwMode="auto">
            <a:xfrm>
              <a:off x="64670" y="51972"/>
              <a:ext cx="9507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b="1" dirty="0">
                  <a:solidFill>
                    <a:schemeClr val="bg1"/>
                  </a:solidFill>
                  <a:cs typeface="+mn-ea"/>
                  <a:sym typeface="+mn-lt"/>
                </a:rPr>
                <a:t>关键字</a:t>
              </a:r>
            </a:p>
          </p:txBody>
        </p:sp>
      </p:grpSp>
      <p:sp>
        <p:nvSpPr>
          <p:cNvPr id="97" name="文本框 96">
            <a:extLst>
              <a:ext uri="{FF2B5EF4-FFF2-40B4-BE49-F238E27FC236}">
                <a16:creationId xmlns:a16="http://schemas.microsoft.com/office/drawing/2014/main" id="{2DAF9918-CEE7-9B9C-8C0B-A2F0F413D9F8}"/>
              </a:ext>
            </a:extLst>
          </p:cNvPr>
          <p:cNvSpPr txBox="1"/>
          <p:nvPr/>
        </p:nvSpPr>
        <p:spPr>
          <a:xfrm>
            <a:off x="8485063" y="2192894"/>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nvGrpSpPr>
          <p:cNvPr id="98" name="Group 22">
            <a:extLst>
              <a:ext uri="{FF2B5EF4-FFF2-40B4-BE49-F238E27FC236}">
                <a16:creationId xmlns:a16="http://schemas.microsoft.com/office/drawing/2014/main" id="{7DD0C575-F550-8A84-B0DA-5521C541AB9D}"/>
              </a:ext>
            </a:extLst>
          </p:cNvPr>
          <p:cNvGrpSpPr>
            <a:grpSpLocks/>
          </p:cNvGrpSpPr>
          <p:nvPr/>
        </p:nvGrpSpPr>
        <p:grpSpPr bwMode="auto">
          <a:xfrm>
            <a:off x="2588771" y="4121139"/>
            <a:ext cx="1081628" cy="503238"/>
            <a:chOff x="0" y="0"/>
            <a:chExt cx="1080120" cy="504056"/>
          </a:xfrm>
          <a:effectLst>
            <a:outerShdw blurRad="241300" dist="50800" dir="2700000" algn="tl" rotWithShape="0">
              <a:prstClr val="black">
                <a:alpha val="21000"/>
              </a:prstClr>
            </a:outerShdw>
          </a:effectLst>
        </p:grpSpPr>
        <p:sp>
          <p:nvSpPr>
            <p:cNvPr id="99" name="矩形 46">
              <a:extLst>
                <a:ext uri="{FF2B5EF4-FFF2-40B4-BE49-F238E27FC236}">
                  <a16:creationId xmlns:a16="http://schemas.microsoft.com/office/drawing/2014/main" id="{D65AA800-6C0C-3000-AA5D-5887608AF97B}"/>
                </a:ext>
              </a:extLst>
            </p:cNvPr>
            <p:cNvSpPr>
              <a:spLocks noChangeArrowheads="1"/>
            </p:cNvSpPr>
            <p:nvPr/>
          </p:nvSpPr>
          <p:spPr bwMode="auto">
            <a:xfrm>
              <a:off x="0" y="0"/>
              <a:ext cx="1080120" cy="504056"/>
            </a:xfrm>
            <a:prstGeom prst="round2SameRect">
              <a:avLst/>
            </a:prstGeom>
            <a:solidFill>
              <a:srgbClr val="5E5CA2"/>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669900"/>
                </a:solidFill>
                <a:cs typeface="+mn-ea"/>
                <a:sym typeface="+mn-lt"/>
              </a:endParaRPr>
            </a:p>
          </p:txBody>
        </p:sp>
        <p:sp>
          <p:nvSpPr>
            <p:cNvPr id="100" name="文本框 47">
              <a:extLst>
                <a:ext uri="{FF2B5EF4-FFF2-40B4-BE49-F238E27FC236}">
                  <a16:creationId xmlns:a16="http://schemas.microsoft.com/office/drawing/2014/main" id="{78B6C177-C860-D383-0582-0932A60BC433}"/>
                </a:ext>
              </a:extLst>
            </p:cNvPr>
            <p:cNvSpPr>
              <a:spLocks noChangeArrowheads="1"/>
            </p:cNvSpPr>
            <p:nvPr/>
          </p:nvSpPr>
          <p:spPr bwMode="auto">
            <a:xfrm>
              <a:off x="64670" y="51972"/>
              <a:ext cx="9507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b="1" dirty="0">
                  <a:solidFill>
                    <a:schemeClr val="bg1"/>
                  </a:solidFill>
                  <a:cs typeface="+mn-ea"/>
                  <a:sym typeface="+mn-lt"/>
                </a:rPr>
                <a:t>关键字</a:t>
              </a:r>
            </a:p>
          </p:txBody>
        </p:sp>
      </p:grpSp>
      <p:sp>
        <p:nvSpPr>
          <p:cNvPr id="101" name="文本框 100">
            <a:extLst>
              <a:ext uri="{FF2B5EF4-FFF2-40B4-BE49-F238E27FC236}">
                <a16:creationId xmlns:a16="http://schemas.microsoft.com/office/drawing/2014/main" id="{DD3C2B13-9477-CBAE-37AA-42DEAFEF69DF}"/>
              </a:ext>
            </a:extLst>
          </p:cNvPr>
          <p:cNvSpPr txBox="1"/>
          <p:nvPr/>
        </p:nvSpPr>
        <p:spPr>
          <a:xfrm>
            <a:off x="1132012" y="4717079"/>
            <a:ext cx="2614864" cy="646331"/>
          </a:xfrm>
          <a:prstGeom prst="rect">
            <a:avLst/>
          </a:prstGeom>
          <a:noFill/>
        </p:spPr>
        <p:txBody>
          <a:bodyPr wrap="square">
            <a:spAutoFit/>
          </a:bodyPr>
          <a:lstStyle/>
          <a:p>
            <a:pPr algn="r"/>
            <a:r>
              <a:rPr lang="zh-CN" altLang="en-US" sz="1200" dirty="0">
                <a:solidFill>
                  <a:schemeClr val="bg1">
                    <a:lumMod val="50000"/>
                  </a:schemeClr>
                </a:solidFill>
              </a:rPr>
              <a:t>根据自己的需要添加适当的文字，此处添加详细文本描述，建议与标题相关尽量简洁... ...</a:t>
            </a:r>
          </a:p>
        </p:txBody>
      </p:sp>
      <p:grpSp>
        <p:nvGrpSpPr>
          <p:cNvPr id="102" name="Group 22">
            <a:extLst>
              <a:ext uri="{FF2B5EF4-FFF2-40B4-BE49-F238E27FC236}">
                <a16:creationId xmlns:a16="http://schemas.microsoft.com/office/drawing/2014/main" id="{935DB97F-13F8-D8D3-BBBD-3436E4509067}"/>
              </a:ext>
            </a:extLst>
          </p:cNvPr>
          <p:cNvGrpSpPr>
            <a:grpSpLocks/>
          </p:cNvGrpSpPr>
          <p:nvPr/>
        </p:nvGrpSpPr>
        <p:grpSpPr bwMode="auto">
          <a:xfrm>
            <a:off x="8585778" y="4121139"/>
            <a:ext cx="1081628" cy="503238"/>
            <a:chOff x="0" y="0"/>
            <a:chExt cx="1080120" cy="504056"/>
          </a:xfrm>
          <a:effectLst>
            <a:outerShdw blurRad="241300" dist="50800" dir="2700000" algn="tl" rotWithShape="0">
              <a:prstClr val="black">
                <a:alpha val="21000"/>
              </a:prstClr>
            </a:outerShdw>
          </a:effectLst>
        </p:grpSpPr>
        <p:sp>
          <p:nvSpPr>
            <p:cNvPr id="103" name="矩形 46">
              <a:extLst>
                <a:ext uri="{FF2B5EF4-FFF2-40B4-BE49-F238E27FC236}">
                  <a16:creationId xmlns:a16="http://schemas.microsoft.com/office/drawing/2014/main" id="{0A8CF7A8-2B74-B3E8-7B4C-388424D47795}"/>
                </a:ext>
              </a:extLst>
            </p:cNvPr>
            <p:cNvSpPr>
              <a:spLocks noChangeArrowheads="1"/>
            </p:cNvSpPr>
            <p:nvPr/>
          </p:nvSpPr>
          <p:spPr bwMode="auto">
            <a:xfrm>
              <a:off x="0" y="0"/>
              <a:ext cx="1080120" cy="504056"/>
            </a:xfrm>
            <a:prstGeom prst="round2SameRect">
              <a:avLst/>
            </a:prstGeom>
            <a:solidFill>
              <a:srgbClr val="4276AA"/>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endParaRPr lang="zh-CN" altLang="zh-CN">
                <a:solidFill>
                  <a:srgbClr val="669900"/>
                </a:solidFill>
                <a:cs typeface="+mn-ea"/>
                <a:sym typeface="+mn-lt"/>
              </a:endParaRPr>
            </a:p>
          </p:txBody>
        </p:sp>
        <p:sp>
          <p:nvSpPr>
            <p:cNvPr id="104" name="文本框 47">
              <a:extLst>
                <a:ext uri="{FF2B5EF4-FFF2-40B4-BE49-F238E27FC236}">
                  <a16:creationId xmlns:a16="http://schemas.microsoft.com/office/drawing/2014/main" id="{0E09CA47-C034-94BD-D61D-F9C03E17AE0D}"/>
                </a:ext>
              </a:extLst>
            </p:cNvPr>
            <p:cNvSpPr>
              <a:spLocks noChangeArrowheads="1"/>
            </p:cNvSpPr>
            <p:nvPr/>
          </p:nvSpPr>
          <p:spPr bwMode="auto">
            <a:xfrm>
              <a:off x="64670" y="51972"/>
              <a:ext cx="9507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b="1" dirty="0">
                  <a:solidFill>
                    <a:schemeClr val="bg1"/>
                  </a:solidFill>
                  <a:cs typeface="+mn-ea"/>
                  <a:sym typeface="+mn-lt"/>
                </a:rPr>
                <a:t>关键字</a:t>
              </a:r>
            </a:p>
          </p:txBody>
        </p:sp>
      </p:grpSp>
      <p:sp>
        <p:nvSpPr>
          <p:cNvPr id="105" name="文本框 104">
            <a:extLst>
              <a:ext uri="{FF2B5EF4-FFF2-40B4-BE49-F238E27FC236}">
                <a16:creationId xmlns:a16="http://schemas.microsoft.com/office/drawing/2014/main" id="{A05047B3-A0DE-4A6E-17CE-14E5BAFCCDF9}"/>
              </a:ext>
            </a:extLst>
          </p:cNvPr>
          <p:cNvSpPr txBox="1"/>
          <p:nvPr/>
        </p:nvSpPr>
        <p:spPr>
          <a:xfrm>
            <a:off x="8485063" y="4717079"/>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spTree>
    <p:extLst>
      <p:ext uri="{BB962C8B-B14F-4D97-AF65-F5344CB8AC3E}">
        <p14:creationId xmlns:p14="http://schemas.microsoft.com/office/powerpoint/2010/main" val="9132097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椭圆 81">
            <a:extLst>
              <a:ext uri="{FF2B5EF4-FFF2-40B4-BE49-F238E27FC236}">
                <a16:creationId xmlns:a16="http://schemas.microsoft.com/office/drawing/2014/main" id="{ED397F61-34F7-B615-83EE-F06BA8E0FE4D}"/>
              </a:ext>
            </a:extLst>
          </p:cNvPr>
          <p:cNvSpPr/>
          <p:nvPr/>
        </p:nvSpPr>
        <p:spPr>
          <a:xfrm rot="6951367">
            <a:off x="1156040" y="1668633"/>
            <a:ext cx="3955932" cy="4334966"/>
          </a:xfrm>
          <a:custGeom>
            <a:avLst/>
            <a:gdLst>
              <a:gd name="connsiteX0" fmla="*/ 0 w 3893248"/>
              <a:gd name="connsiteY0" fmla="*/ 2013043 h 4026086"/>
              <a:gd name="connsiteX1" fmla="*/ 1946624 w 3893248"/>
              <a:gd name="connsiteY1" fmla="*/ 0 h 4026086"/>
              <a:gd name="connsiteX2" fmla="*/ 3893248 w 3893248"/>
              <a:gd name="connsiteY2" fmla="*/ 2013043 h 4026086"/>
              <a:gd name="connsiteX3" fmla="*/ 1946624 w 3893248"/>
              <a:gd name="connsiteY3" fmla="*/ 4026086 h 4026086"/>
              <a:gd name="connsiteX4" fmla="*/ 0 w 3893248"/>
              <a:gd name="connsiteY4" fmla="*/ 2013043 h 4026086"/>
              <a:gd name="connsiteX0" fmla="*/ 22430 w 3947202"/>
              <a:gd name="connsiteY0" fmla="*/ 2129157 h 4142200"/>
              <a:gd name="connsiteX1" fmla="*/ 3115683 w 3947202"/>
              <a:gd name="connsiteY1" fmla="*/ 0 h 4142200"/>
              <a:gd name="connsiteX2" fmla="*/ 3915678 w 3947202"/>
              <a:gd name="connsiteY2" fmla="*/ 2129157 h 4142200"/>
              <a:gd name="connsiteX3" fmla="*/ 1969054 w 3947202"/>
              <a:gd name="connsiteY3" fmla="*/ 4142200 h 4142200"/>
              <a:gd name="connsiteX4" fmla="*/ 22430 w 3947202"/>
              <a:gd name="connsiteY4" fmla="*/ 2129157 h 4142200"/>
              <a:gd name="connsiteX0" fmla="*/ 17445 w 3838121"/>
              <a:gd name="connsiteY0" fmla="*/ 1541296 h 4156227"/>
              <a:gd name="connsiteX1" fmla="*/ 3038126 w 3838121"/>
              <a:gd name="connsiteY1" fmla="*/ 7225 h 4156227"/>
              <a:gd name="connsiteX2" fmla="*/ 3838121 w 3838121"/>
              <a:gd name="connsiteY2" fmla="*/ 2136382 h 4156227"/>
              <a:gd name="connsiteX3" fmla="*/ 1891497 w 3838121"/>
              <a:gd name="connsiteY3" fmla="*/ 4149425 h 4156227"/>
              <a:gd name="connsiteX4" fmla="*/ 17445 w 3838121"/>
              <a:gd name="connsiteY4" fmla="*/ 1541296 h 4156227"/>
              <a:gd name="connsiteX0" fmla="*/ 104836 w 3925512"/>
              <a:gd name="connsiteY0" fmla="*/ 1553520 h 4168451"/>
              <a:gd name="connsiteX1" fmla="*/ 3125517 w 3925512"/>
              <a:gd name="connsiteY1" fmla="*/ 19449 h 4168451"/>
              <a:gd name="connsiteX2" fmla="*/ 3925512 w 3925512"/>
              <a:gd name="connsiteY2" fmla="*/ 2148606 h 4168451"/>
              <a:gd name="connsiteX3" fmla="*/ 1978888 w 3925512"/>
              <a:gd name="connsiteY3" fmla="*/ 4161649 h 4168451"/>
              <a:gd name="connsiteX4" fmla="*/ 104836 w 3925512"/>
              <a:gd name="connsiteY4" fmla="*/ 1553520 h 4168451"/>
              <a:gd name="connsiteX0" fmla="*/ 104729 w 3910891"/>
              <a:gd name="connsiteY0" fmla="*/ 1603021 h 4296469"/>
              <a:gd name="connsiteX1" fmla="*/ 3125410 w 3910891"/>
              <a:gd name="connsiteY1" fmla="*/ 68950 h 4296469"/>
              <a:gd name="connsiteX2" fmla="*/ 3910891 w 3910891"/>
              <a:gd name="connsiteY2" fmla="*/ 3083479 h 4296469"/>
              <a:gd name="connsiteX3" fmla="*/ 1978781 w 3910891"/>
              <a:gd name="connsiteY3" fmla="*/ 4211150 h 4296469"/>
              <a:gd name="connsiteX4" fmla="*/ 104729 w 3910891"/>
              <a:gd name="connsiteY4" fmla="*/ 1603021 h 4296469"/>
              <a:gd name="connsiteX0" fmla="*/ 104729 w 3955932"/>
              <a:gd name="connsiteY0" fmla="*/ 1641518 h 4334966"/>
              <a:gd name="connsiteX1" fmla="*/ 3125410 w 3955932"/>
              <a:gd name="connsiteY1" fmla="*/ 107447 h 4334966"/>
              <a:gd name="connsiteX2" fmla="*/ 3910891 w 3955932"/>
              <a:gd name="connsiteY2" fmla="*/ 3121976 h 4334966"/>
              <a:gd name="connsiteX3" fmla="*/ 1978781 w 3955932"/>
              <a:gd name="connsiteY3" fmla="*/ 4249647 h 4334966"/>
              <a:gd name="connsiteX4" fmla="*/ 104729 w 3955932"/>
              <a:gd name="connsiteY4" fmla="*/ 1641518 h 433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5932" h="4334966">
                <a:moveTo>
                  <a:pt x="104729" y="1641518"/>
                </a:moveTo>
                <a:cubicBezTo>
                  <a:pt x="658691" y="254465"/>
                  <a:pt x="2012079" y="-240896"/>
                  <a:pt x="3125410" y="107447"/>
                </a:cubicBezTo>
                <a:cubicBezTo>
                  <a:pt x="4238741" y="455790"/>
                  <a:pt x="3910891" y="2010203"/>
                  <a:pt x="3910891" y="3121976"/>
                </a:cubicBezTo>
                <a:cubicBezTo>
                  <a:pt x="3910891" y="4233749"/>
                  <a:pt x="2613141" y="4496390"/>
                  <a:pt x="1978781" y="4249647"/>
                </a:cubicBezTo>
                <a:cubicBezTo>
                  <a:pt x="1344421" y="4002904"/>
                  <a:pt x="-449233" y="3028571"/>
                  <a:pt x="104729" y="1641518"/>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02 / </a:t>
            </a:r>
            <a:r>
              <a:rPr lang="zh-CN" altLang="en-US" sz="2800" b="1" dirty="0">
                <a:solidFill>
                  <a:srgbClr val="4276AA"/>
                </a:solidFill>
                <a:cs typeface="+mn-ea"/>
                <a:sym typeface="+mn-lt"/>
              </a:rPr>
              <a:t>工作完成情况</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3" name="Freeform 5">
            <a:extLst>
              <a:ext uri="{FF2B5EF4-FFF2-40B4-BE49-F238E27FC236}">
                <a16:creationId xmlns:a16="http://schemas.microsoft.com/office/drawing/2014/main" id="{DE43E1D3-988A-934A-39EB-AAE271345DF7}"/>
              </a:ext>
            </a:extLst>
          </p:cNvPr>
          <p:cNvSpPr>
            <a:spLocks/>
          </p:cNvSpPr>
          <p:nvPr/>
        </p:nvSpPr>
        <p:spPr bwMode="auto">
          <a:xfrm>
            <a:off x="9231210" y="1796126"/>
            <a:ext cx="200072" cy="231195"/>
          </a:xfrm>
          <a:custGeom>
            <a:avLst/>
            <a:gdLst>
              <a:gd name="T0" fmla="*/ 173 w 173"/>
              <a:gd name="T1" fmla="*/ 36 h 199"/>
              <a:gd name="T2" fmla="*/ 22 w 173"/>
              <a:gd name="T3" fmla="*/ 0 h 199"/>
              <a:gd name="T4" fmla="*/ 1 w 173"/>
              <a:gd name="T5" fmla="*/ 192 h 199"/>
              <a:gd name="T6" fmla="*/ 0 w 173"/>
              <a:gd name="T7" fmla="*/ 199 h 199"/>
              <a:gd name="T8" fmla="*/ 173 w 173"/>
              <a:gd name="T9" fmla="*/ 161 h 199"/>
              <a:gd name="T10" fmla="*/ 173 w 173"/>
              <a:gd name="T11" fmla="*/ 36 h 199"/>
            </a:gdLst>
            <a:ahLst/>
            <a:cxnLst>
              <a:cxn ang="0">
                <a:pos x="T0" y="T1"/>
              </a:cxn>
              <a:cxn ang="0">
                <a:pos x="T2" y="T3"/>
              </a:cxn>
              <a:cxn ang="0">
                <a:pos x="T4" y="T5"/>
              </a:cxn>
              <a:cxn ang="0">
                <a:pos x="T6" y="T7"/>
              </a:cxn>
              <a:cxn ang="0">
                <a:pos x="T8" y="T9"/>
              </a:cxn>
              <a:cxn ang="0">
                <a:pos x="T10" y="T11"/>
              </a:cxn>
            </a:cxnLst>
            <a:rect l="0" t="0" r="r" b="b"/>
            <a:pathLst>
              <a:path w="173" h="199">
                <a:moveTo>
                  <a:pt x="173" y="36"/>
                </a:moveTo>
                <a:cubicBezTo>
                  <a:pt x="22" y="0"/>
                  <a:pt x="22" y="0"/>
                  <a:pt x="22" y="0"/>
                </a:cubicBezTo>
                <a:cubicBezTo>
                  <a:pt x="16" y="64"/>
                  <a:pt x="8" y="127"/>
                  <a:pt x="1" y="192"/>
                </a:cubicBezTo>
                <a:cubicBezTo>
                  <a:pt x="0" y="195"/>
                  <a:pt x="0" y="197"/>
                  <a:pt x="0" y="199"/>
                </a:cubicBezTo>
                <a:cubicBezTo>
                  <a:pt x="173" y="161"/>
                  <a:pt x="173" y="161"/>
                  <a:pt x="173" y="161"/>
                </a:cubicBezTo>
                <a:lnTo>
                  <a:pt x="173" y="36"/>
                </a:lnTo>
                <a:close/>
              </a:path>
            </a:pathLst>
          </a:custGeom>
          <a:solidFill>
            <a:srgbClr val="675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cs typeface="+mn-ea"/>
              <a:sym typeface="+mn-lt"/>
            </a:endParaRPr>
          </a:p>
        </p:txBody>
      </p:sp>
      <p:sp>
        <p:nvSpPr>
          <p:cNvPr id="4" name="Freeform 6">
            <a:extLst>
              <a:ext uri="{FF2B5EF4-FFF2-40B4-BE49-F238E27FC236}">
                <a16:creationId xmlns:a16="http://schemas.microsoft.com/office/drawing/2014/main" id="{FF21024E-B520-A936-F8A5-2337CA66D060}"/>
              </a:ext>
            </a:extLst>
          </p:cNvPr>
          <p:cNvSpPr>
            <a:spLocks/>
          </p:cNvSpPr>
          <p:nvPr/>
        </p:nvSpPr>
        <p:spPr bwMode="auto">
          <a:xfrm>
            <a:off x="8094501" y="1641996"/>
            <a:ext cx="1161903" cy="523893"/>
          </a:xfrm>
          <a:custGeom>
            <a:avLst/>
            <a:gdLst>
              <a:gd name="T0" fmla="*/ 1002 w 1002"/>
              <a:gd name="T1" fmla="*/ 133 h 451"/>
              <a:gd name="T2" fmla="*/ 432 w 1002"/>
              <a:gd name="T3" fmla="*/ 0 h 451"/>
              <a:gd name="T4" fmla="*/ 0 w 1002"/>
              <a:gd name="T5" fmla="*/ 181 h 451"/>
              <a:gd name="T6" fmla="*/ 88 w 1002"/>
              <a:gd name="T7" fmla="*/ 376 h 451"/>
              <a:gd name="T8" fmla="*/ 432 w 1002"/>
              <a:gd name="T9" fmla="*/ 451 h 451"/>
              <a:gd name="T10" fmla="*/ 980 w 1002"/>
              <a:gd name="T11" fmla="*/ 332 h 451"/>
              <a:gd name="T12" fmla="*/ 981 w 1002"/>
              <a:gd name="T13" fmla="*/ 325 h 451"/>
              <a:gd name="T14" fmla="*/ 1002 w 1002"/>
              <a:gd name="T15" fmla="*/ 133 h 4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2" h="451">
                <a:moveTo>
                  <a:pt x="1002" y="133"/>
                </a:moveTo>
                <a:cubicBezTo>
                  <a:pt x="432" y="0"/>
                  <a:pt x="432" y="0"/>
                  <a:pt x="432" y="0"/>
                </a:cubicBezTo>
                <a:cubicBezTo>
                  <a:pt x="0" y="181"/>
                  <a:pt x="0" y="181"/>
                  <a:pt x="0" y="181"/>
                </a:cubicBezTo>
                <a:cubicBezTo>
                  <a:pt x="88" y="376"/>
                  <a:pt x="88" y="376"/>
                  <a:pt x="88" y="376"/>
                </a:cubicBezTo>
                <a:cubicBezTo>
                  <a:pt x="432" y="451"/>
                  <a:pt x="432" y="451"/>
                  <a:pt x="432" y="451"/>
                </a:cubicBezTo>
                <a:cubicBezTo>
                  <a:pt x="980" y="332"/>
                  <a:pt x="980" y="332"/>
                  <a:pt x="980" y="332"/>
                </a:cubicBezTo>
                <a:cubicBezTo>
                  <a:pt x="980" y="330"/>
                  <a:pt x="980" y="328"/>
                  <a:pt x="981" y="325"/>
                </a:cubicBezTo>
                <a:cubicBezTo>
                  <a:pt x="988" y="260"/>
                  <a:pt x="996" y="197"/>
                  <a:pt x="1002" y="133"/>
                </a:cubicBezTo>
                <a:close/>
              </a:path>
            </a:pathLst>
          </a:custGeom>
          <a:solidFill>
            <a:srgbClr val="F9CB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cs typeface="+mn-ea"/>
              <a:sym typeface="+mn-lt"/>
            </a:endParaRPr>
          </a:p>
        </p:txBody>
      </p:sp>
      <p:sp>
        <p:nvSpPr>
          <p:cNvPr id="5" name="Freeform 7">
            <a:extLst>
              <a:ext uri="{FF2B5EF4-FFF2-40B4-BE49-F238E27FC236}">
                <a16:creationId xmlns:a16="http://schemas.microsoft.com/office/drawing/2014/main" id="{12E70A15-06BF-C398-28B8-E1CD6BF7D356}"/>
              </a:ext>
            </a:extLst>
          </p:cNvPr>
          <p:cNvSpPr>
            <a:spLocks/>
          </p:cNvSpPr>
          <p:nvPr/>
        </p:nvSpPr>
        <p:spPr bwMode="auto">
          <a:xfrm>
            <a:off x="6096000" y="1641996"/>
            <a:ext cx="2487568" cy="523893"/>
          </a:xfrm>
          <a:custGeom>
            <a:avLst/>
            <a:gdLst>
              <a:gd name="T0" fmla="*/ 6346 w 6355"/>
              <a:gd name="T1" fmla="*/ 323 h 707"/>
              <a:gd name="T2" fmla="*/ 6120 w 6355"/>
              <a:gd name="T3" fmla="*/ 175 h 707"/>
              <a:gd name="T4" fmla="*/ 6355 w 6355"/>
              <a:gd name="T5" fmla="*/ 0 h 707"/>
              <a:gd name="T6" fmla="*/ 0 w 6355"/>
              <a:gd name="T7" fmla="*/ 0 h 707"/>
              <a:gd name="T8" fmla="*/ 0 w 6355"/>
              <a:gd name="T9" fmla="*/ 707 h 707"/>
              <a:gd name="T10" fmla="*/ 6355 w 6355"/>
              <a:gd name="T11" fmla="*/ 707 h 707"/>
              <a:gd name="T12" fmla="*/ 6169 w 6355"/>
              <a:gd name="T13" fmla="*/ 509 h 707"/>
              <a:gd name="T14" fmla="*/ 6346 w 6355"/>
              <a:gd name="T15" fmla="*/ 323 h 7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55" h="707">
                <a:moveTo>
                  <a:pt x="6346" y="323"/>
                </a:moveTo>
                <a:lnTo>
                  <a:pt x="6120" y="175"/>
                </a:lnTo>
                <a:lnTo>
                  <a:pt x="6355" y="0"/>
                </a:lnTo>
                <a:lnTo>
                  <a:pt x="0" y="0"/>
                </a:lnTo>
                <a:lnTo>
                  <a:pt x="0" y="707"/>
                </a:lnTo>
                <a:lnTo>
                  <a:pt x="6355" y="707"/>
                </a:lnTo>
                <a:lnTo>
                  <a:pt x="6169" y="509"/>
                </a:lnTo>
                <a:lnTo>
                  <a:pt x="6346" y="323"/>
                </a:lnTo>
                <a:close/>
              </a:path>
            </a:pathLst>
          </a:custGeom>
          <a:solidFill>
            <a:srgbClr val="4276AA"/>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cs typeface="+mn-ea"/>
              <a:sym typeface="+mn-lt"/>
            </a:endParaRPr>
          </a:p>
        </p:txBody>
      </p:sp>
      <p:sp>
        <p:nvSpPr>
          <p:cNvPr id="7" name="MH_Text_1">
            <a:extLst>
              <a:ext uri="{FF2B5EF4-FFF2-40B4-BE49-F238E27FC236}">
                <a16:creationId xmlns:a16="http://schemas.microsoft.com/office/drawing/2014/main" id="{358598DD-E7A2-4379-A52A-855F7DF3823A}"/>
              </a:ext>
            </a:extLst>
          </p:cNvPr>
          <p:cNvSpPr/>
          <p:nvPr>
            <p:custDataLst>
              <p:tags r:id="rId1"/>
            </p:custDataLst>
          </p:nvPr>
        </p:nvSpPr>
        <p:spPr>
          <a:xfrm>
            <a:off x="6023992" y="1708653"/>
            <a:ext cx="2687541" cy="3874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59981" tIns="0" rIns="159981" bIns="0" rtlCol="0" anchor="t">
            <a:noAutofit/>
          </a:bodyPr>
          <a:lstStyle/>
          <a:p>
            <a:pPr algn="ctr">
              <a:lnSpc>
                <a:spcPct val="120000"/>
              </a:lnSpc>
              <a:buClr>
                <a:schemeClr val="accent1"/>
              </a:buClr>
            </a:pPr>
            <a:r>
              <a:rPr lang="zh-CN" altLang="en-US" b="1" dirty="0">
                <a:solidFill>
                  <a:schemeClr val="bg1"/>
                </a:solidFill>
                <a:cs typeface="+mn-ea"/>
                <a:sym typeface="+mn-lt"/>
              </a:rPr>
              <a:t>输入小标题</a:t>
            </a:r>
            <a:endParaRPr lang="en-US" altLang="zh-CN" b="1" dirty="0">
              <a:solidFill>
                <a:schemeClr val="bg1"/>
              </a:solidFill>
              <a:cs typeface="+mn-ea"/>
              <a:sym typeface="+mn-lt"/>
            </a:endParaRPr>
          </a:p>
        </p:txBody>
      </p:sp>
      <p:sp>
        <p:nvSpPr>
          <p:cNvPr id="10" name="Freeform 8">
            <a:extLst>
              <a:ext uri="{FF2B5EF4-FFF2-40B4-BE49-F238E27FC236}">
                <a16:creationId xmlns:a16="http://schemas.microsoft.com/office/drawing/2014/main" id="{FB514297-619B-152F-B56E-3061B2BD745E}"/>
              </a:ext>
            </a:extLst>
          </p:cNvPr>
          <p:cNvSpPr>
            <a:spLocks/>
          </p:cNvSpPr>
          <p:nvPr/>
        </p:nvSpPr>
        <p:spPr bwMode="auto">
          <a:xfrm>
            <a:off x="10221940" y="2877543"/>
            <a:ext cx="155612" cy="229713"/>
          </a:xfrm>
          <a:custGeom>
            <a:avLst/>
            <a:gdLst>
              <a:gd name="T0" fmla="*/ 134 w 134"/>
              <a:gd name="T1" fmla="*/ 35 h 198"/>
              <a:gd name="T2" fmla="*/ 17 w 134"/>
              <a:gd name="T3" fmla="*/ 0 h 198"/>
              <a:gd name="T4" fmla="*/ 0 w 134"/>
              <a:gd name="T5" fmla="*/ 192 h 198"/>
              <a:gd name="T6" fmla="*/ 0 w 134"/>
              <a:gd name="T7" fmla="*/ 198 h 198"/>
              <a:gd name="T8" fmla="*/ 134 w 134"/>
              <a:gd name="T9" fmla="*/ 160 h 198"/>
              <a:gd name="T10" fmla="*/ 134 w 134"/>
              <a:gd name="T11" fmla="*/ 35 h 198"/>
            </a:gdLst>
            <a:ahLst/>
            <a:cxnLst>
              <a:cxn ang="0">
                <a:pos x="T0" y="T1"/>
              </a:cxn>
              <a:cxn ang="0">
                <a:pos x="T2" y="T3"/>
              </a:cxn>
              <a:cxn ang="0">
                <a:pos x="T4" y="T5"/>
              </a:cxn>
              <a:cxn ang="0">
                <a:pos x="T6" y="T7"/>
              </a:cxn>
              <a:cxn ang="0">
                <a:pos x="T8" y="T9"/>
              </a:cxn>
              <a:cxn ang="0">
                <a:pos x="T10" y="T11"/>
              </a:cxn>
            </a:cxnLst>
            <a:rect l="0" t="0" r="r" b="b"/>
            <a:pathLst>
              <a:path w="134" h="198">
                <a:moveTo>
                  <a:pt x="134" y="35"/>
                </a:moveTo>
                <a:cubicBezTo>
                  <a:pt x="17" y="0"/>
                  <a:pt x="17" y="0"/>
                  <a:pt x="17" y="0"/>
                </a:cubicBezTo>
                <a:cubicBezTo>
                  <a:pt x="12" y="63"/>
                  <a:pt x="6" y="126"/>
                  <a:pt x="0" y="192"/>
                </a:cubicBezTo>
                <a:cubicBezTo>
                  <a:pt x="0" y="194"/>
                  <a:pt x="0" y="196"/>
                  <a:pt x="0" y="198"/>
                </a:cubicBezTo>
                <a:cubicBezTo>
                  <a:pt x="134" y="160"/>
                  <a:pt x="134" y="160"/>
                  <a:pt x="134" y="160"/>
                </a:cubicBezTo>
                <a:lnTo>
                  <a:pt x="134" y="35"/>
                </a:lnTo>
                <a:close/>
              </a:path>
            </a:pathLst>
          </a:custGeom>
          <a:solidFill>
            <a:srgbClr val="675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87F2D"/>
              </a:solidFill>
              <a:cs typeface="+mn-ea"/>
              <a:sym typeface="+mn-lt"/>
            </a:endParaRPr>
          </a:p>
        </p:txBody>
      </p:sp>
      <p:sp>
        <p:nvSpPr>
          <p:cNvPr id="11" name="Freeform 9">
            <a:extLst>
              <a:ext uri="{FF2B5EF4-FFF2-40B4-BE49-F238E27FC236}">
                <a16:creationId xmlns:a16="http://schemas.microsoft.com/office/drawing/2014/main" id="{7FDE0F46-9D1E-5D66-DD30-A82D2CC97570}"/>
              </a:ext>
            </a:extLst>
          </p:cNvPr>
          <p:cNvSpPr>
            <a:spLocks/>
          </p:cNvSpPr>
          <p:nvPr/>
        </p:nvSpPr>
        <p:spPr bwMode="auto">
          <a:xfrm>
            <a:off x="9343843" y="2721931"/>
            <a:ext cx="898103" cy="523893"/>
          </a:xfrm>
          <a:custGeom>
            <a:avLst/>
            <a:gdLst>
              <a:gd name="T0" fmla="*/ 774 w 774"/>
              <a:gd name="T1" fmla="*/ 134 h 451"/>
              <a:gd name="T2" fmla="*/ 334 w 774"/>
              <a:gd name="T3" fmla="*/ 0 h 451"/>
              <a:gd name="T4" fmla="*/ 0 w 774"/>
              <a:gd name="T5" fmla="*/ 182 h 451"/>
              <a:gd name="T6" fmla="*/ 68 w 774"/>
              <a:gd name="T7" fmla="*/ 376 h 451"/>
              <a:gd name="T8" fmla="*/ 334 w 774"/>
              <a:gd name="T9" fmla="*/ 451 h 451"/>
              <a:gd name="T10" fmla="*/ 757 w 774"/>
              <a:gd name="T11" fmla="*/ 332 h 451"/>
              <a:gd name="T12" fmla="*/ 757 w 774"/>
              <a:gd name="T13" fmla="*/ 326 h 451"/>
              <a:gd name="T14" fmla="*/ 774 w 774"/>
              <a:gd name="T15" fmla="*/ 134 h 4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4" h="451">
                <a:moveTo>
                  <a:pt x="774" y="134"/>
                </a:moveTo>
                <a:cubicBezTo>
                  <a:pt x="334" y="0"/>
                  <a:pt x="334" y="0"/>
                  <a:pt x="334" y="0"/>
                </a:cubicBezTo>
                <a:cubicBezTo>
                  <a:pt x="0" y="182"/>
                  <a:pt x="0" y="182"/>
                  <a:pt x="0" y="182"/>
                </a:cubicBezTo>
                <a:cubicBezTo>
                  <a:pt x="68" y="376"/>
                  <a:pt x="68" y="376"/>
                  <a:pt x="68" y="376"/>
                </a:cubicBezTo>
                <a:cubicBezTo>
                  <a:pt x="334" y="451"/>
                  <a:pt x="334" y="451"/>
                  <a:pt x="334" y="451"/>
                </a:cubicBezTo>
                <a:cubicBezTo>
                  <a:pt x="757" y="332"/>
                  <a:pt x="757" y="332"/>
                  <a:pt x="757" y="332"/>
                </a:cubicBezTo>
                <a:cubicBezTo>
                  <a:pt x="757" y="330"/>
                  <a:pt x="757" y="328"/>
                  <a:pt x="757" y="326"/>
                </a:cubicBezTo>
                <a:cubicBezTo>
                  <a:pt x="763" y="260"/>
                  <a:pt x="769" y="197"/>
                  <a:pt x="774" y="134"/>
                </a:cubicBezTo>
                <a:close/>
              </a:path>
            </a:pathLst>
          </a:custGeom>
          <a:solidFill>
            <a:srgbClr val="F9CB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rgbClr val="587F2D"/>
              </a:solidFill>
              <a:cs typeface="+mn-ea"/>
              <a:sym typeface="+mn-lt"/>
            </a:endParaRPr>
          </a:p>
        </p:txBody>
      </p:sp>
      <p:sp>
        <p:nvSpPr>
          <p:cNvPr id="12" name="Freeform 10">
            <a:extLst>
              <a:ext uri="{FF2B5EF4-FFF2-40B4-BE49-F238E27FC236}">
                <a16:creationId xmlns:a16="http://schemas.microsoft.com/office/drawing/2014/main" id="{AA12E392-48B7-CC4D-62E2-39555B06E251}"/>
              </a:ext>
            </a:extLst>
          </p:cNvPr>
          <p:cNvSpPr>
            <a:spLocks/>
          </p:cNvSpPr>
          <p:nvPr/>
        </p:nvSpPr>
        <p:spPr bwMode="auto">
          <a:xfrm>
            <a:off x="6096000" y="2721931"/>
            <a:ext cx="3635391" cy="523893"/>
          </a:xfrm>
          <a:custGeom>
            <a:avLst/>
            <a:gdLst>
              <a:gd name="T0" fmla="*/ 4898 w 4906"/>
              <a:gd name="T1" fmla="*/ 324 h 707"/>
              <a:gd name="T2" fmla="*/ 4725 w 4906"/>
              <a:gd name="T3" fmla="*/ 177 h 707"/>
              <a:gd name="T4" fmla="*/ 4906 w 4906"/>
              <a:gd name="T5" fmla="*/ 0 h 707"/>
              <a:gd name="T6" fmla="*/ 0 w 4906"/>
              <a:gd name="T7" fmla="*/ 0 h 707"/>
              <a:gd name="T8" fmla="*/ 0 w 4906"/>
              <a:gd name="T9" fmla="*/ 707 h 707"/>
              <a:gd name="T10" fmla="*/ 4906 w 4906"/>
              <a:gd name="T11" fmla="*/ 707 h 707"/>
              <a:gd name="T12" fmla="*/ 4762 w 4906"/>
              <a:gd name="T13" fmla="*/ 511 h 707"/>
              <a:gd name="T14" fmla="*/ 4898 w 4906"/>
              <a:gd name="T15" fmla="*/ 324 h 7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06" h="707">
                <a:moveTo>
                  <a:pt x="4898" y="324"/>
                </a:moveTo>
                <a:lnTo>
                  <a:pt x="4725" y="177"/>
                </a:lnTo>
                <a:lnTo>
                  <a:pt x="4906" y="0"/>
                </a:lnTo>
                <a:lnTo>
                  <a:pt x="0" y="0"/>
                </a:lnTo>
                <a:lnTo>
                  <a:pt x="0" y="707"/>
                </a:lnTo>
                <a:lnTo>
                  <a:pt x="4906" y="707"/>
                </a:lnTo>
                <a:lnTo>
                  <a:pt x="4762" y="511"/>
                </a:lnTo>
                <a:lnTo>
                  <a:pt x="4898" y="324"/>
                </a:lnTo>
                <a:close/>
              </a:path>
            </a:pathLst>
          </a:custGeom>
          <a:solidFill>
            <a:srgbClr val="5E5CA2"/>
          </a:solidFill>
          <a:ln>
            <a:noFill/>
          </a:ln>
        </p:spPr>
        <p:txBody>
          <a:bodyPr vert="horz" wrap="square" lIns="91440" tIns="45720" rIns="91440" bIns="45720" numCol="1" anchor="t" anchorCtr="0" compatLnSpc="1">
            <a:prstTxWarp prst="textNoShape">
              <a:avLst/>
            </a:prstTxWarp>
          </a:bodyPr>
          <a:lstStyle/>
          <a:p>
            <a:endParaRPr lang="zh-CN" altLang="en-US">
              <a:solidFill>
                <a:srgbClr val="587F2D"/>
              </a:solidFill>
              <a:cs typeface="+mn-ea"/>
              <a:sym typeface="+mn-lt"/>
            </a:endParaRPr>
          </a:p>
        </p:txBody>
      </p:sp>
      <p:sp>
        <p:nvSpPr>
          <p:cNvPr id="13" name="MH_Text_1">
            <a:extLst>
              <a:ext uri="{FF2B5EF4-FFF2-40B4-BE49-F238E27FC236}">
                <a16:creationId xmlns:a16="http://schemas.microsoft.com/office/drawing/2014/main" id="{F9CAA794-7C3C-9E31-F30C-B40B04A01C09}"/>
              </a:ext>
            </a:extLst>
          </p:cNvPr>
          <p:cNvSpPr/>
          <p:nvPr>
            <p:custDataLst>
              <p:tags r:id="rId2"/>
            </p:custDataLst>
          </p:nvPr>
        </p:nvSpPr>
        <p:spPr>
          <a:xfrm>
            <a:off x="6023992" y="2821262"/>
            <a:ext cx="2687541" cy="3874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59981" tIns="0" rIns="159981" bIns="0" rtlCol="0" anchor="t">
            <a:noAutofit/>
          </a:bodyPr>
          <a:lstStyle/>
          <a:p>
            <a:pPr algn="ctr">
              <a:lnSpc>
                <a:spcPct val="120000"/>
              </a:lnSpc>
              <a:buClr>
                <a:schemeClr val="accent1"/>
              </a:buClr>
            </a:pPr>
            <a:r>
              <a:rPr lang="zh-CN" altLang="en-US" b="1" dirty="0">
                <a:solidFill>
                  <a:schemeClr val="bg1"/>
                </a:solidFill>
                <a:cs typeface="+mn-ea"/>
                <a:sym typeface="+mn-lt"/>
              </a:rPr>
              <a:t>输入小标题</a:t>
            </a:r>
            <a:endParaRPr lang="en-US" altLang="zh-CN" b="1" dirty="0">
              <a:solidFill>
                <a:schemeClr val="bg1"/>
              </a:solidFill>
              <a:cs typeface="+mn-ea"/>
              <a:sym typeface="+mn-lt"/>
            </a:endParaRPr>
          </a:p>
        </p:txBody>
      </p:sp>
      <p:sp>
        <p:nvSpPr>
          <p:cNvPr id="16" name="Freeform 5">
            <a:extLst>
              <a:ext uri="{FF2B5EF4-FFF2-40B4-BE49-F238E27FC236}">
                <a16:creationId xmlns:a16="http://schemas.microsoft.com/office/drawing/2014/main" id="{E63129A2-CD3D-1565-8762-1F427D90D922}"/>
              </a:ext>
            </a:extLst>
          </p:cNvPr>
          <p:cNvSpPr>
            <a:spLocks/>
          </p:cNvSpPr>
          <p:nvPr/>
        </p:nvSpPr>
        <p:spPr bwMode="auto">
          <a:xfrm>
            <a:off x="11440900" y="3955996"/>
            <a:ext cx="200072" cy="231195"/>
          </a:xfrm>
          <a:custGeom>
            <a:avLst/>
            <a:gdLst>
              <a:gd name="T0" fmla="*/ 173 w 173"/>
              <a:gd name="T1" fmla="*/ 36 h 199"/>
              <a:gd name="T2" fmla="*/ 22 w 173"/>
              <a:gd name="T3" fmla="*/ 0 h 199"/>
              <a:gd name="T4" fmla="*/ 1 w 173"/>
              <a:gd name="T5" fmla="*/ 192 h 199"/>
              <a:gd name="T6" fmla="*/ 0 w 173"/>
              <a:gd name="T7" fmla="*/ 199 h 199"/>
              <a:gd name="T8" fmla="*/ 173 w 173"/>
              <a:gd name="T9" fmla="*/ 161 h 199"/>
              <a:gd name="T10" fmla="*/ 173 w 173"/>
              <a:gd name="T11" fmla="*/ 36 h 199"/>
            </a:gdLst>
            <a:ahLst/>
            <a:cxnLst>
              <a:cxn ang="0">
                <a:pos x="T0" y="T1"/>
              </a:cxn>
              <a:cxn ang="0">
                <a:pos x="T2" y="T3"/>
              </a:cxn>
              <a:cxn ang="0">
                <a:pos x="T4" y="T5"/>
              </a:cxn>
              <a:cxn ang="0">
                <a:pos x="T6" y="T7"/>
              </a:cxn>
              <a:cxn ang="0">
                <a:pos x="T8" y="T9"/>
              </a:cxn>
              <a:cxn ang="0">
                <a:pos x="T10" y="T11"/>
              </a:cxn>
            </a:cxnLst>
            <a:rect l="0" t="0" r="r" b="b"/>
            <a:pathLst>
              <a:path w="173" h="199">
                <a:moveTo>
                  <a:pt x="173" y="36"/>
                </a:moveTo>
                <a:cubicBezTo>
                  <a:pt x="22" y="0"/>
                  <a:pt x="22" y="0"/>
                  <a:pt x="22" y="0"/>
                </a:cubicBezTo>
                <a:cubicBezTo>
                  <a:pt x="16" y="64"/>
                  <a:pt x="8" y="127"/>
                  <a:pt x="1" y="192"/>
                </a:cubicBezTo>
                <a:cubicBezTo>
                  <a:pt x="0" y="195"/>
                  <a:pt x="0" y="197"/>
                  <a:pt x="0" y="199"/>
                </a:cubicBezTo>
                <a:cubicBezTo>
                  <a:pt x="173" y="161"/>
                  <a:pt x="173" y="161"/>
                  <a:pt x="173" y="161"/>
                </a:cubicBezTo>
                <a:lnTo>
                  <a:pt x="173" y="36"/>
                </a:lnTo>
                <a:close/>
              </a:path>
            </a:pathLst>
          </a:custGeom>
          <a:solidFill>
            <a:srgbClr val="675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cs typeface="+mn-ea"/>
              <a:sym typeface="+mn-lt"/>
            </a:endParaRPr>
          </a:p>
        </p:txBody>
      </p:sp>
      <p:sp>
        <p:nvSpPr>
          <p:cNvPr id="17" name="Freeform 6">
            <a:extLst>
              <a:ext uri="{FF2B5EF4-FFF2-40B4-BE49-F238E27FC236}">
                <a16:creationId xmlns:a16="http://schemas.microsoft.com/office/drawing/2014/main" id="{5F820EF7-16D5-4324-527C-35F064F54623}"/>
              </a:ext>
            </a:extLst>
          </p:cNvPr>
          <p:cNvSpPr>
            <a:spLocks/>
          </p:cNvSpPr>
          <p:nvPr/>
        </p:nvSpPr>
        <p:spPr bwMode="auto">
          <a:xfrm>
            <a:off x="10304191" y="3801866"/>
            <a:ext cx="1161903" cy="523893"/>
          </a:xfrm>
          <a:custGeom>
            <a:avLst/>
            <a:gdLst>
              <a:gd name="T0" fmla="*/ 1002 w 1002"/>
              <a:gd name="T1" fmla="*/ 133 h 451"/>
              <a:gd name="T2" fmla="*/ 432 w 1002"/>
              <a:gd name="T3" fmla="*/ 0 h 451"/>
              <a:gd name="T4" fmla="*/ 0 w 1002"/>
              <a:gd name="T5" fmla="*/ 181 h 451"/>
              <a:gd name="T6" fmla="*/ 88 w 1002"/>
              <a:gd name="T7" fmla="*/ 376 h 451"/>
              <a:gd name="T8" fmla="*/ 432 w 1002"/>
              <a:gd name="T9" fmla="*/ 451 h 451"/>
              <a:gd name="T10" fmla="*/ 980 w 1002"/>
              <a:gd name="T11" fmla="*/ 332 h 451"/>
              <a:gd name="T12" fmla="*/ 981 w 1002"/>
              <a:gd name="T13" fmla="*/ 325 h 451"/>
              <a:gd name="T14" fmla="*/ 1002 w 1002"/>
              <a:gd name="T15" fmla="*/ 133 h 4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2" h="451">
                <a:moveTo>
                  <a:pt x="1002" y="133"/>
                </a:moveTo>
                <a:cubicBezTo>
                  <a:pt x="432" y="0"/>
                  <a:pt x="432" y="0"/>
                  <a:pt x="432" y="0"/>
                </a:cubicBezTo>
                <a:cubicBezTo>
                  <a:pt x="0" y="181"/>
                  <a:pt x="0" y="181"/>
                  <a:pt x="0" y="181"/>
                </a:cubicBezTo>
                <a:cubicBezTo>
                  <a:pt x="88" y="376"/>
                  <a:pt x="88" y="376"/>
                  <a:pt x="88" y="376"/>
                </a:cubicBezTo>
                <a:cubicBezTo>
                  <a:pt x="432" y="451"/>
                  <a:pt x="432" y="451"/>
                  <a:pt x="432" y="451"/>
                </a:cubicBezTo>
                <a:cubicBezTo>
                  <a:pt x="980" y="332"/>
                  <a:pt x="980" y="332"/>
                  <a:pt x="980" y="332"/>
                </a:cubicBezTo>
                <a:cubicBezTo>
                  <a:pt x="980" y="330"/>
                  <a:pt x="980" y="328"/>
                  <a:pt x="981" y="325"/>
                </a:cubicBezTo>
                <a:cubicBezTo>
                  <a:pt x="988" y="260"/>
                  <a:pt x="996" y="197"/>
                  <a:pt x="1002" y="133"/>
                </a:cubicBezTo>
                <a:close/>
              </a:path>
            </a:pathLst>
          </a:custGeom>
          <a:solidFill>
            <a:srgbClr val="F9CB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cs typeface="+mn-ea"/>
              <a:sym typeface="+mn-lt"/>
            </a:endParaRPr>
          </a:p>
        </p:txBody>
      </p:sp>
      <p:sp>
        <p:nvSpPr>
          <p:cNvPr id="18" name="Freeform 7">
            <a:extLst>
              <a:ext uri="{FF2B5EF4-FFF2-40B4-BE49-F238E27FC236}">
                <a16:creationId xmlns:a16="http://schemas.microsoft.com/office/drawing/2014/main" id="{A91A374B-B58D-B408-A6D5-8F05C39163BB}"/>
              </a:ext>
            </a:extLst>
          </p:cNvPr>
          <p:cNvSpPr>
            <a:spLocks/>
          </p:cNvSpPr>
          <p:nvPr/>
        </p:nvSpPr>
        <p:spPr bwMode="auto">
          <a:xfrm>
            <a:off x="6096000" y="3801866"/>
            <a:ext cx="4709114" cy="523893"/>
          </a:xfrm>
          <a:custGeom>
            <a:avLst/>
            <a:gdLst>
              <a:gd name="T0" fmla="*/ 6346 w 6355"/>
              <a:gd name="T1" fmla="*/ 323 h 707"/>
              <a:gd name="T2" fmla="*/ 6120 w 6355"/>
              <a:gd name="T3" fmla="*/ 175 h 707"/>
              <a:gd name="T4" fmla="*/ 6355 w 6355"/>
              <a:gd name="T5" fmla="*/ 0 h 707"/>
              <a:gd name="T6" fmla="*/ 0 w 6355"/>
              <a:gd name="T7" fmla="*/ 0 h 707"/>
              <a:gd name="T8" fmla="*/ 0 w 6355"/>
              <a:gd name="T9" fmla="*/ 707 h 707"/>
              <a:gd name="T10" fmla="*/ 6355 w 6355"/>
              <a:gd name="T11" fmla="*/ 707 h 707"/>
              <a:gd name="T12" fmla="*/ 6169 w 6355"/>
              <a:gd name="T13" fmla="*/ 509 h 707"/>
              <a:gd name="T14" fmla="*/ 6346 w 6355"/>
              <a:gd name="T15" fmla="*/ 323 h 7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55" h="707">
                <a:moveTo>
                  <a:pt x="6346" y="323"/>
                </a:moveTo>
                <a:lnTo>
                  <a:pt x="6120" y="175"/>
                </a:lnTo>
                <a:lnTo>
                  <a:pt x="6355" y="0"/>
                </a:lnTo>
                <a:lnTo>
                  <a:pt x="0" y="0"/>
                </a:lnTo>
                <a:lnTo>
                  <a:pt x="0" y="707"/>
                </a:lnTo>
                <a:lnTo>
                  <a:pt x="6355" y="707"/>
                </a:lnTo>
                <a:lnTo>
                  <a:pt x="6169" y="509"/>
                </a:lnTo>
                <a:lnTo>
                  <a:pt x="6346" y="323"/>
                </a:lnTo>
                <a:close/>
              </a:path>
            </a:pathLst>
          </a:custGeom>
          <a:solidFill>
            <a:srgbClr val="4276AA"/>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cs typeface="+mn-ea"/>
              <a:sym typeface="+mn-lt"/>
            </a:endParaRPr>
          </a:p>
        </p:txBody>
      </p:sp>
      <p:sp>
        <p:nvSpPr>
          <p:cNvPr id="19" name="MH_Text_1">
            <a:extLst>
              <a:ext uri="{FF2B5EF4-FFF2-40B4-BE49-F238E27FC236}">
                <a16:creationId xmlns:a16="http://schemas.microsoft.com/office/drawing/2014/main" id="{BFDAFF11-D8AB-EE0A-DB8E-446A8A0ABDCE}"/>
              </a:ext>
            </a:extLst>
          </p:cNvPr>
          <p:cNvSpPr/>
          <p:nvPr>
            <p:custDataLst>
              <p:tags r:id="rId3"/>
            </p:custDataLst>
          </p:nvPr>
        </p:nvSpPr>
        <p:spPr>
          <a:xfrm>
            <a:off x="6023992" y="3896321"/>
            <a:ext cx="2687541" cy="3874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59981" tIns="0" rIns="159981" bIns="0" rtlCol="0" anchor="t">
            <a:noAutofit/>
          </a:bodyPr>
          <a:lstStyle/>
          <a:p>
            <a:pPr algn="ctr">
              <a:lnSpc>
                <a:spcPct val="120000"/>
              </a:lnSpc>
              <a:buClr>
                <a:schemeClr val="accent1"/>
              </a:buClr>
            </a:pPr>
            <a:r>
              <a:rPr lang="zh-CN" altLang="en-US" b="1" dirty="0">
                <a:solidFill>
                  <a:schemeClr val="bg1"/>
                </a:solidFill>
                <a:cs typeface="+mn-ea"/>
                <a:sym typeface="+mn-lt"/>
              </a:rPr>
              <a:t>输入小标题</a:t>
            </a:r>
            <a:endParaRPr lang="en-US" altLang="zh-CN" b="1" dirty="0">
              <a:solidFill>
                <a:schemeClr val="bg1"/>
              </a:solidFill>
              <a:cs typeface="+mn-ea"/>
              <a:sym typeface="+mn-lt"/>
            </a:endParaRPr>
          </a:p>
        </p:txBody>
      </p:sp>
      <p:sp>
        <p:nvSpPr>
          <p:cNvPr id="21" name="Freeform 11">
            <a:extLst>
              <a:ext uri="{FF2B5EF4-FFF2-40B4-BE49-F238E27FC236}">
                <a16:creationId xmlns:a16="http://schemas.microsoft.com/office/drawing/2014/main" id="{E7D3A603-61A7-532B-0014-DCB8B07FAC81}"/>
              </a:ext>
            </a:extLst>
          </p:cNvPr>
          <p:cNvSpPr>
            <a:spLocks/>
          </p:cNvSpPr>
          <p:nvPr/>
        </p:nvSpPr>
        <p:spPr bwMode="auto">
          <a:xfrm>
            <a:off x="9256404" y="5037414"/>
            <a:ext cx="117820" cy="229713"/>
          </a:xfrm>
          <a:custGeom>
            <a:avLst/>
            <a:gdLst>
              <a:gd name="T0" fmla="*/ 102 w 102"/>
              <a:gd name="T1" fmla="*/ 36 h 198"/>
              <a:gd name="T2" fmla="*/ 12 w 102"/>
              <a:gd name="T3" fmla="*/ 0 h 198"/>
              <a:gd name="T4" fmla="*/ 0 w 102"/>
              <a:gd name="T5" fmla="*/ 192 h 198"/>
              <a:gd name="T6" fmla="*/ 0 w 102"/>
              <a:gd name="T7" fmla="*/ 198 h 198"/>
              <a:gd name="T8" fmla="*/ 102 w 102"/>
              <a:gd name="T9" fmla="*/ 161 h 198"/>
              <a:gd name="T10" fmla="*/ 102 w 102"/>
              <a:gd name="T11" fmla="*/ 36 h 198"/>
            </a:gdLst>
            <a:ahLst/>
            <a:cxnLst>
              <a:cxn ang="0">
                <a:pos x="T0" y="T1"/>
              </a:cxn>
              <a:cxn ang="0">
                <a:pos x="T2" y="T3"/>
              </a:cxn>
              <a:cxn ang="0">
                <a:pos x="T4" y="T5"/>
              </a:cxn>
              <a:cxn ang="0">
                <a:pos x="T6" y="T7"/>
              </a:cxn>
              <a:cxn ang="0">
                <a:pos x="T8" y="T9"/>
              </a:cxn>
              <a:cxn ang="0">
                <a:pos x="T10" y="T11"/>
              </a:cxn>
            </a:cxnLst>
            <a:rect l="0" t="0" r="r" b="b"/>
            <a:pathLst>
              <a:path w="102" h="198">
                <a:moveTo>
                  <a:pt x="102" y="36"/>
                </a:moveTo>
                <a:cubicBezTo>
                  <a:pt x="12" y="0"/>
                  <a:pt x="12" y="0"/>
                  <a:pt x="12" y="0"/>
                </a:cubicBezTo>
                <a:cubicBezTo>
                  <a:pt x="9" y="64"/>
                  <a:pt x="4" y="127"/>
                  <a:pt x="0" y="192"/>
                </a:cubicBezTo>
                <a:cubicBezTo>
                  <a:pt x="0" y="194"/>
                  <a:pt x="0" y="196"/>
                  <a:pt x="0" y="198"/>
                </a:cubicBezTo>
                <a:cubicBezTo>
                  <a:pt x="102" y="161"/>
                  <a:pt x="102" y="161"/>
                  <a:pt x="102" y="161"/>
                </a:cubicBezTo>
                <a:lnTo>
                  <a:pt x="102" y="36"/>
                </a:lnTo>
                <a:close/>
              </a:path>
            </a:pathLst>
          </a:custGeom>
          <a:solidFill>
            <a:srgbClr val="675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cs typeface="+mn-ea"/>
              <a:sym typeface="+mn-lt"/>
            </a:endParaRPr>
          </a:p>
        </p:txBody>
      </p:sp>
      <p:sp>
        <p:nvSpPr>
          <p:cNvPr id="22" name="Freeform 12">
            <a:extLst>
              <a:ext uri="{FF2B5EF4-FFF2-40B4-BE49-F238E27FC236}">
                <a16:creationId xmlns:a16="http://schemas.microsoft.com/office/drawing/2014/main" id="{46CC14F9-A7A8-3182-E6A0-6A5FD57833B9}"/>
              </a:ext>
            </a:extLst>
          </p:cNvPr>
          <p:cNvSpPr>
            <a:spLocks/>
          </p:cNvSpPr>
          <p:nvPr/>
        </p:nvSpPr>
        <p:spPr bwMode="auto">
          <a:xfrm>
            <a:off x="8583568" y="4881802"/>
            <a:ext cx="686175" cy="525375"/>
          </a:xfrm>
          <a:custGeom>
            <a:avLst/>
            <a:gdLst>
              <a:gd name="T0" fmla="*/ 592 w 592"/>
              <a:gd name="T1" fmla="*/ 134 h 452"/>
              <a:gd name="T2" fmla="*/ 256 w 592"/>
              <a:gd name="T3" fmla="*/ 0 h 452"/>
              <a:gd name="T4" fmla="*/ 0 w 592"/>
              <a:gd name="T5" fmla="*/ 182 h 452"/>
              <a:gd name="T6" fmla="*/ 52 w 592"/>
              <a:gd name="T7" fmla="*/ 376 h 452"/>
              <a:gd name="T8" fmla="*/ 256 w 592"/>
              <a:gd name="T9" fmla="*/ 452 h 452"/>
              <a:gd name="T10" fmla="*/ 580 w 592"/>
              <a:gd name="T11" fmla="*/ 332 h 452"/>
              <a:gd name="T12" fmla="*/ 580 w 592"/>
              <a:gd name="T13" fmla="*/ 326 h 452"/>
              <a:gd name="T14" fmla="*/ 592 w 592"/>
              <a:gd name="T15" fmla="*/ 134 h 4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2" h="452">
                <a:moveTo>
                  <a:pt x="592" y="134"/>
                </a:moveTo>
                <a:cubicBezTo>
                  <a:pt x="256" y="0"/>
                  <a:pt x="256" y="0"/>
                  <a:pt x="256" y="0"/>
                </a:cubicBezTo>
                <a:cubicBezTo>
                  <a:pt x="0" y="182"/>
                  <a:pt x="0" y="182"/>
                  <a:pt x="0" y="182"/>
                </a:cubicBezTo>
                <a:cubicBezTo>
                  <a:pt x="52" y="376"/>
                  <a:pt x="52" y="376"/>
                  <a:pt x="52" y="376"/>
                </a:cubicBezTo>
                <a:cubicBezTo>
                  <a:pt x="256" y="452"/>
                  <a:pt x="256" y="452"/>
                  <a:pt x="256" y="452"/>
                </a:cubicBezTo>
                <a:cubicBezTo>
                  <a:pt x="580" y="332"/>
                  <a:pt x="580" y="332"/>
                  <a:pt x="580" y="332"/>
                </a:cubicBezTo>
                <a:cubicBezTo>
                  <a:pt x="580" y="330"/>
                  <a:pt x="580" y="328"/>
                  <a:pt x="580" y="326"/>
                </a:cubicBezTo>
                <a:cubicBezTo>
                  <a:pt x="584" y="261"/>
                  <a:pt x="589" y="198"/>
                  <a:pt x="592" y="134"/>
                </a:cubicBezTo>
                <a:close/>
              </a:path>
            </a:pathLst>
          </a:custGeom>
          <a:solidFill>
            <a:srgbClr val="F9CB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cs typeface="+mn-ea"/>
              <a:sym typeface="+mn-lt"/>
            </a:endParaRPr>
          </a:p>
        </p:txBody>
      </p:sp>
      <p:sp>
        <p:nvSpPr>
          <p:cNvPr id="23" name="Freeform 13">
            <a:extLst>
              <a:ext uri="{FF2B5EF4-FFF2-40B4-BE49-F238E27FC236}">
                <a16:creationId xmlns:a16="http://schemas.microsoft.com/office/drawing/2014/main" id="{D75CF5EA-7E7B-A1AB-12FD-7129916856A3}"/>
              </a:ext>
            </a:extLst>
          </p:cNvPr>
          <p:cNvSpPr>
            <a:spLocks/>
          </p:cNvSpPr>
          <p:nvPr/>
        </p:nvSpPr>
        <p:spPr bwMode="auto">
          <a:xfrm>
            <a:off x="6096000" y="4881802"/>
            <a:ext cx="2784713" cy="525375"/>
          </a:xfrm>
          <a:custGeom>
            <a:avLst/>
            <a:gdLst>
              <a:gd name="T0" fmla="*/ 3751 w 3758"/>
              <a:gd name="T1" fmla="*/ 325 h 709"/>
              <a:gd name="T2" fmla="*/ 3618 w 3758"/>
              <a:gd name="T3" fmla="*/ 177 h 709"/>
              <a:gd name="T4" fmla="*/ 3758 w 3758"/>
              <a:gd name="T5" fmla="*/ 0 h 709"/>
              <a:gd name="T6" fmla="*/ 0 w 3758"/>
              <a:gd name="T7" fmla="*/ 0 h 709"/>
              <a:gd name="T8" fmla="*/ 0 w 3758"/>
              <a:gd name="T9" fmla="*/ 709 h 709"/>
              <a:gd name="T10" fmla="*/ 3758 w 3758"/>
              <a:gd name="T11" fmla="*/ 709 h 709"/>
              <a:gd name="T12" fmla="*/ 3646 w 3758"/>
              <a:gd name="T13" fmla="*/ 511 h 709"/>
              <a:gd name="T14" fmla="*/ 3751 w 3758"/>
              <a:gd name="T15" fmla="*/ 325 h 7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58" h="709">
                <a:moveTo>
                  <a:pt x="3751" y="325"/>
                </a:moveTo>
                <a:lnTo>
                  <a:pt x="3618" y="177"/>
                </a:lnTo>
                <a:lnTo>
                  <a:pt x="3758" y="0"/>
                </a:lnTo>
                <a:lnTo>
                  <a:pt x="0" y="0"/>
                </a:lnTo>
                <a:lnTo>
                  <a:pt x="0" y="709"/>
                </a:lnTo>
                <a:lnTo>
                  <a:pt x="3758" y="709"/>
                </a:lnTo>
                <a:lnTo>
                  <a:pt x="3646" y="511"/>
                </a:lnTo>
                <a:lnTo>
                  <a:pt x="3751" y="325"/>
                </a:lnTo>
                <a:close/>
              </a:path>
            </a:pathLst>
          </a:custGeom>
          <a:solidFill>
            <a:srgbClr val="5E5CA2"/>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cs typeface="+mn-ea"/>
              <a:sym typeface="+mn-lt"/>
            </a:endParaRPr>
          </a:p>
        </p:txBody>
      </p:sp>
      <p:sp>
        <p:nvSpPr>
          <p:cNvPr id="24" name="MH_Text_1">
            <a:extLst>
              <a:ext uri="{FF2B5EF4-FFF2-40B4-BE49-F238E27FC236}">
                <a16:creationId xmlns:a16="http://schemas.microsoft.com/office/drawing/2014/main" id="{2C5DF58F-61DF-54B7-2290-9EA3DE0F2773}"/>
              </a:ext>
            </a:extLst>
          </p:cNvPr>
          <p:cNvSpPr/>
          <p:nvPr>
            <p:custDataLst>
              <p:tags r:id="rId4"/>
            </p:custDataLst>
          </p:nvPr>
        </p:nvSpPr>
        <p:spPr>
          <a:xfrm>
            <a:off x="6023992" y="4980049"/>
            <a:ext cx="2687541" cy="3874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59981" tIns="0" rIns="159981" bIns="0" rtlCol="0" anchor="t">
            <a:noAutofit/>
          </a:bodyPr>
          <a:lstStyle/>
          <a:p>
            <a:pPr algn="ctr">
              <a:lnSpc>
                <a:spcPct val="120000"/>
              </a:lnSpc>
              <a:buClr>
                <a:schemeClr val="accent1"/>
              </a:buClr>
            </a:pPr>
            <a:r>
              <a:rPr lang="zh-CN" altLang="en-US" b="1" dirty="0">
                <a:solidFill>
                  <a:schemeClr val="bg1"/>
                </a:solidFill>
                <a:cs typeface="+mn-ea"/>
                <a:sym typeface="+mn-lt"/>
              </a:rPr>
              <a:t>输入小标题</a:t>
            </a:r>
            <a:endParaRPr lang="en-US" altLang="zh-CN" b="1" dirty="0">
              <a:solidFill>
                <a:schemeClr val="bg1"/>
              </a:solidFill>
              <a:cs typeface="+mn-ea"/>
              <a:sym typeface="+mn-lt"/>
            </a:endParaRPr>
          </a:p>
        </p:txBody>
      </p:sp>
      <p:grpSp>
        <p:nvGrpSpPr>
          <p:cNvPr id="81" name="组合 80">
            <a:extLst>
              <a:ext uri="{FF2B5EF4-FFF2-40B4-BE49-F238E27FC236}">
                <a16:creationId xmlns:a16="http://schemas.microsoft.com/office/drawing/2014/main" id="{A2114554-DA3B-285B-2FB9-98F5F239CBD2}"/>
              </a:ext>
            </a:extLst>
          </p:cNvPr>
          <p:cNvGrpSpPr/>
          <p:nvPr/>
        </p:nvGrpSpPr>
        <p:grpSpPr>
          <a:xfrm>
            <a:off x="1545460" y="1333036"/>
            <a:ext cx="3809228" cy="4163956"/>
            <a:chOff x="-134698" y="4908120"/>
            <a:chExt cx="2314007" cy="2529495"/>
          </a:xfrm>
        </p:grpSpPr>
        <p:sp>
          <p:nvSpPr>
            <p:cNvPr id="25" name="任意多边形: 形状 24">
              <a:extLst>
                <a:ext uri="{FF2B5EF4-FFF2-40B4-BE49-F238E27FC236}">
                  <a16:creationId xmlns:a16="http://schemas.microsoft.com/office/drawing/2014/main" id="{F40A257F-93F5-E46C-057A-6BD5BB72368F}"/>
                </a:ext>
              </a:extLst>
            </p:cNvPr>
            <p:cNvSpPr/>
            <p:nvPr/>
          </p:nvSpPr>
          <p:spPr>
            <a:xfrm>
              <a:off x="1277820" y="6183457"/>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id="{2959B545-47FB-A6E0-C12B-7E33E0DC5F1A}"/>
                </a:ext>
              </a:extLst>
            </p:cNvPr>
            <p:cNvSpPr/>
            <p:nvPr/>
          </p:nvSpPr>
          <p:spPr>
            <a:xfrm>
              <a:off x="638774" y="6183457"/>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id="{27394E53-8C3D-2F7C-A0FA-51FEEFD86029}"/>
                </a:ext>
              </a:extLst>
            </p:cNvPr>
            <p:cNvSpPr/>
            <p:nvPr/>
          </p:nvSpPr>
          <p:spPr>
            <a:xfrm>
              <a:off x="566299" y="5575974"/>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p>
          </p:txBody>
        </p:sp>
        <p:sp>
          <p:nvSpPr>
            <p:cNvPr id="29" name="任意多边形: 形状 28">
              <a:extLst>
                <a:ext uri="{FF2B5EF4-FFF2-40B4-BE49-F238E27FC236}">
                  <a16:creationId xmlns:a16="http://schemas.microsoft.com/office/drawing/2014/main" id="{C2C4F532-DB05-91A2-3094-069D39096F88}"/>
                </a:ext>
              </a:extLst>
            </p:cNvPr>
            <p:cNvSpPr/>
            <p:nvPr/>
          </p:nvSpPr>
          <p:spPr>
            <a:xfrm>
              <a:off x="1213544" y="4908120"/>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p>
          </p:txBody>
        </p:sp>
        <p:sp>
          <p:nvSpPr>
            <p:cNvPr id="34" name="任意多边形: 形状 33">
              <a:extLst>
                <a:ext uri="{FF2B5EF4-FFF2-40B4-BE49-F238E27FC236}">
                  <a16:creationId xmlns:a16="http://schemas.microsoft.com/office/drawing/2014/main" id="{DDDABF93-64AF-F7DC-870F-398DE725275E}"/>
                </a:ext>
              </a:extLst>
            </p:cNvPr>
            <p:cNvSpPr/>
            <p:nvPr/>
          </p:nvSpPr>
          <p:spPr>
            <a:xfrm>
              <a:off x="799452" y="5129217"/>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p>
          </p:txBody>
        </p:sp>
        <p:sp>
          <p:nvSpPr>
            <p:cNvPr id="53" name="任意多边形: 形状 52">
              <a:extLst>
                <a:ext uri="{FF2B5EF4-FFF2-40B4-BE49-F238E27FC236}">
                  <a16:creationId xmlns:a16="http://schemas.microsoft.com/office/drawing/2014/main" id="{A240CA5E-1469-5712-66E0-CCFEDB314A29}"/>
                </a:ext>
              </a:extLst>
            </p:cNvPr>
            <p:cNvSpPr/>
            <p:nvPr/>
          </p:nvSpPr>
          <p:spPr>
            <a:xfrm>
              <a:off x="570228" y="5615000"/>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p>
          </p:txBody>
        </p:sp>
        <p:sp>
          <p:nvSpPr>
            <p:cNvPr id="54" name="任意多边形: 形状 53">
              <a:extLst>
                <a:ext uri="{FF2B5EF4-FFF2-40B4-BE49-F238E27FC236}">
                  <a16:creationId xmlns:a16="http://schemas.microsoft.com/office/drawing/2014/main" id="{AC0626CC-7341-7E90-706F-674EECA7F12B}"/>
                </a:ext>
              </a:extLst>
            </p:cNvPr>
            <p:cNvSpPr/>
            <p:nvPr/>
          </p:nvSpPr>
          <p:spPr>
            <a:xfrm>
              <a:off x="718364" y="5366556"/>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p>
          </p:txBody>
        </p:sp>
        <p:sp>
          <p:nvSpPr>
            <p:cNvPr id="55" name="任意多边形: 形状 54">
              <a:extLst>
                <a:ext uri="{FF2B5EF4-FFF2-40B4-BE49-F238E27FC236}">
                  <a16:creationId xmlns:a16="http://schemas.microsoft.com/office/drawing/2014/main" id="{6039D7B8-65C9-F3AD-DF7F-C23793B117C2}"/>
                </a:ext>
              </a:extLst>
            </p:cNvPr>
            <p:cNvSpPr/>
            <p:nvPr/>
          </p:nvSpPr>
          <p:spPr>
            <a:xfrm>
              <a:off x="936515" y="5484012"/>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p>
          </p:txBody>
        </p:sp>
        <p:sp>
          <p:nvSpPr>
            <p:cNvPr id="56" name="任意多边形: 形状 55">
              <a:extLst>
                <a:ext uri="{FF2B5EF4-FFF2-40B4-BE49-F238E27FC236}">
                  <a16:creationId xmlns:a16="http://schemas.microsoft.com/office/drawing/2014/main" id="{39E1AB8A-D15D-9FF8-1766-2C196C88FAE3}"/>
                </a:ext>
              </a:extLst>
            </p:cNvPr>
            <p:cNvSpPr/>
            <p:nvPr/>
          </p:nvSpPr>
          <p:spPr>
            <a:xfrm>
              <a:off x="946699" y="5484012"/>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p>
          </p:txBody>
        </p:sp>
        <p:sp>
          <p:nvSpPr>
            <p:cNvPr id="57" name="任意多边形: 形状 56">
              <a:extLst>
                <a:ext uri="{FF2B5EF4-FFF2-40B4-BE49-F238E27FC236}">
                  <a16:creationId xmlns:a16="http://schemas.microsoft.com/office/drawing/2014/main" id="{5D5B3146-63BD-1B5F-9605-F244433679AE}"/>
                </a:ext>
              </a:extLst>
            </p:cNvPr>
            <p:cNvSpPr/>
            <p:nvPr/>
          </p:nvSpPr>
          <p:spPr>
            <a:xfrm>
              <a:off x="802345" y="5371089"/>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p>
          </p:txBody>
        </p:sp>
        <p:sp>
          <p:nvSpPr>
            <p:cNvPr id="58" name="任意多边形: 形状 57">
              <a:extLst>
                <a:ext uri="{FF2B5EF4-FFF2-40B4-BE49-F238E27FC236}">
                  <a16:creationId xmlns:a16="http://schemas.microsoft.com/office/drawing/2014/main" id="{204D382C-D13A-E0B4-7E1E-97BBAC584D29}"/>
                </a:ext>
              </a:extLst>
            </p:cNvPr>
            <p:cNvSpPr/>
            <p:nvPr/>
          </p:nvSpPr>
          <p:spPr>
            <a:xfrm>
              <a:off x="1118604" y="5309474"/>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p>
          </p:txBody>
        </p:sp>
        <p:sp>
          <p:nvSpPr>
            <p:cNvPr id="59" name="任意多边形: 形状 58">
              <a:extLst>
                <a:ext uri="{FF2B5EF4-FFF2-40B4-BE49-F238E27FC236}">
                  <a16:creationId xmlns:a16="http://schemas.microsoft.com/office/drawing/2014/main" id="{8C676421-0AD2-4DA4-AFE8-DD78BB01146E}"/>
                </a:ext>
              </a:extLst>
            </p:cNvPr>
            <p:cNvSpPr/>
            <p:nvPr/>
          </p:nvSpPr>
          <p:spPr>
            <a:xfrm>
              <a:off x="839517" y="5176764"/>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p>
          </p:txBody>
        </p:sp>
        <p:sp>
          <p:nvSpPr>
            <p:cNvPr id="60" name="任意多边形: 形状 59">
              <a:extLst>
                <a:ext uri="{FF2B5EF4-FFF2-40B4-BE49-F238E27FC236}">
                  <a16:creationId xmlns:a16="http://schemas.microsoft.com/office/drawing/2014/main" id="{68849BB0-886D-F835-30DC-FC195A758F82}"/>
                </a:ext>
              </a:extLst>
            </p:cNvPr>
            <p:cNvSpPr/>
            <p:nvPr/>
          </p:nvSpPr>
          <p:spPr>
            <a:xfrm>
              <a:off x="927011" y="5608393"/>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p>
          </p:txBody>
        </p:sp>
        <p:sp>
          <p:nvSpPr>
            <p:cNvPr id="61" name="任意多边形: 形状 60">
              <a:extLst>
                <a:ext uri="{FF2B5EF4-FFF2-40B4-BE49-F238E27FC236}">
                  <a16:creationId xmlns:a16="http://schemas.microsoft.com/office/drawing/2014/main" id="{393A61F0-BFD5-E71E-5AF9-8F56B823FB04}"/>
                </a:ext>
              </a:extLst>
            </p:cNvPr>
            <p:cNvSpPr/>
            <p:nvPr/>
          </p:nvSpPr>
          <p:spPr>
            <a:xfrm>
              <a:off x="1007413" y="5608393"/>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p>
          </p:txBody>
        </p:sp>
        <p:sp>
          <p:nvSpPr>
            <p:cNvPr id="62" name="任意多边形: 形状 61">
              <a:extLst>
                <a:ext uri="{FF2B5EF4-FFF2-40B4-BE49-F238E27FC236}">
                  <a16:creationId xmlns:a16="http://schemas.microsoft.com/office/drawing/2014/main" id="{E444BB1E-EF38-EDBD-2A4B-B36A2E098C88}"/>
                </a:ext>
              </a:extLst>
            </p:cNvPr>
            <p:cNvSpPr/>
            <p:nvPr/>
          </p:nvSpPr>
          <p:spPr>
            <a:xfrm>
              <a:off x="922561" y="5923625"/>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p>
          </p:txBody>
        </p:sp>
        <p:sp>
          <p:nvSpPr>
            <p:cNvPr id="63" name="任意多边形: 形状 62">
              <a:extLst>
                <a:ext uri="{FF2B5EF4-FFF2-40B4-BE49-F238E27FC236}">
                  <a16:creationId xmlns:a16="http://schemas.microsoft.com/office/drawing/2014/main" id="{B19B5AA5-81D4-92F0-3F88-0B04459DA285}"/>
                </a:ext>
              </a:extLst>
            </p:cNvPr>
            <p:cNvSpPr/>
            <p:nvPr/>
          </p:nvSpPr>
          <p:spPr>
            <a:xfrm>
              <a:off x="575381" y="5861818"/>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p>
          </p:txBody>
        </p:sp>
        <p:sp>
          <p:nvSpPr>
            <p:cNvPr id="64" name="任意多边形: 形状 63">
              <a:extLst>
                <a:ext uri="{FF2B5EF4-FFF2-40B4-BE49-F238E27FC236}">
                  <a16:creationId xmlns:a16="http://schemas.microsoft.com/office/drawing/2014/main" id="{BA414E60-8F5B-12DB-D227-7724FB2402EF}"/>
                </a:ext>
              </a:extLst>
            </p:cNvPr>
            <p:cNvSpPr/>
            <p:nvPr/>
          </p:nvSpPr>
          <p:spPr>
            <a:xfrm>
              <a:off x="-45474" y="6045714"/>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p>
          </p:txBody>
        </p:sp>
        <p:sp>
          <p:nvSpPr>
            <p:cNvPr id="65" name="任意多边形: 形状 64">
              <a:extLst>
                <a:ext uri="{FF2B5EF4-FFF2-40B4-BE49-F238E27FC236}">
                  <a16:creationId xmlns:a16="http://schemas.microsoft.com/office/drawing/2014/main" id="{059A0A8A-A3D0-726B-FD14-0C5D51760FC2}"/>
                </a:ext>
              </a:extLst>
            </p:cNvPr>
            <p:cNvSpPr/>
            <p:nvPr/>
          </p:nvSpPr>
          <p:spPr>
            <a:xfrm>
              <a:off x="2042754" y="6045714"/>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p>
          </p:txBody>
        </p:sp>
        <p:sp>
          <p:nvSpPr>
            <p:cNvPr id="66" name="任意多边形: 形状 65">
              <a:extLst>
                <a:ext uri="{FF2B5EF4-FFF2-40B4-BE49-F238E27FC236}">
                  <a16:creationId xmlns:a16="http://schemas.microsoft.com/office/drawing/2014/main" id="{DBFE21EA-64B5-D456-71D5-7F9EB5F50F91}"/>
                </a:ext>
              </a:extLst>
            </p:cNvPr>
            <p:cNvSpPr/>
            <p:nvPr/>
          </p:nvSpPr>
          <p:spPr>
            <a:xfrm>
              <a:off x="809583" y="7164654"/>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p>
          </p:txBody>
        </p:sp>
        <p:sp>
          <p:nvSpPr>
            <p:cNvPr id="67" name="任意多边形: 形状 66">
              <a:extLst>
                <a:ext uri="{FF2B5EF4-FFF2-40B4-BE49-F238E27FC236}">
                  <a16:creationId xmlns:a16="http://schemas.microsoft.com/office/drawing/2014/main" id="{40D51F87-21D2-2C5E-EC7A-C8F5F8D359B6}"/>
                </a:ext>
              </a:extLst>
            </p:cNvPr>
            <p:cNvSpPr/>
            <p:nvPr/>
          </p:nvSpPr>
          <p:spPr>
            <a:xfrm>
              <a:off x="805642" y="7317276"/>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p>
          </p:txBody>
        </p:sp>
        <p:sp>
          <p:nvSpPr>
            <p:cNvPr id="68" name="任意多边形: 形状 67">
              <a:extLst>
                <a:ext uri="{FF2B5EF4-FFF2-40B4-BE49-F238E27FC236}">
                  <a16:creationId xmlns:a16="http://schemas.microsoft.com/office/drawing/2014/main" id="{E0C2EA3E-56E4-A689-D6D0-2FCCEBEEFB99}"/>
                </a:ext>
              </a:extLst>
            </p:cNvPr>
            <p:cNvSpPr/>
            <p:nvPr/>
          </p:nvSpPr>
          <p:spPr>
            <a:xfrm>
              <a:off x="732548" y="6416655"/>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p>
          </p:txBody>
        </p:sp>
        <p:sp>
          <p:nvSpPr>
            <p:cNvPr id="69" name="任意多边形: 形状 68">
              <a:extLst>
                <a:ext uri="{FF2B5EF4-FFF2-40B4-BE49-F238E27FC236}">
                  <a16:creationId xmlns:a16="http://schemas.microsoft.com/office/drawing/2014/main" id="{59ED4314-2F1C-E31E-BE4E-1B3E608A88F6}"/>
                </a:ext>
              </a:extLst>
            </p:cNvPr>
            <p:cNvSpPr/>
            <p:nvPr/>
          </p:nvSpPr>
          <p:spPr>
            <a:xfrm>
              <a:off x="1005991" y="7164654"/>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p>
          </p:txBody>
        </p:sp>
        <p:sp>
          <p:nvSpPr>
            <p:cNvPr id="70" name="任意多边形: 形状 69">
              <a:extLst>
                <a:ext uri="{FF2B5EF4-FFF2-40B4-BE49-F238E27FC236}">
                  <a16:creationId xmlns:a16="http://schemas.microsoft.com/office/drawing/2014/main" id="{6044B67C-26BD-E5F2-A924-9B6C3729DFB0}"/>
                </a:ext>
              </a:extLst>
            </p:cNvPr>
            <p:cNvSpPr/>
            <p:nvPr/>
          </p:nvSpPr>
          <p:spPr>
            <a:xfrm>
              <a:off x="1002930" y="7317276"/>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p>
          </p:txBody>
        </p:sp>
        <p:sp>
          <p:nvSpPr>
            <p:cNvPr id="71" name="任意多边形: 形状 70">
              <a:extLst>
                <a:ext uri="{FF2B5EF4-FFF2-40B4-BE49-F238E27FC236}">
                  <a16:creationId xmlns:a16="http://schemas.microsoft.com/office/drawing/2014/main" id="{DD2F6F70-628B-612D-98D5-164B831B6997}"/>
                </a:ext>
              </a:extLst>
            </p:cNvPr>
            <p:cNvSpPr/>
            <p:nvPr/>
          </p:nvSpPr>
          <p:spPr>
            <a:xfrm>
              <a:off x="1006346" y="6416655"/>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p>
          </p:txBody>
        </p:sp>
        <p:sp>
          <p:nvSpPr>
            <p:cNvPr id="72" name="任意多边形: 形状 71">
              <a:extLst>
                <a:ext uri="{FF2B5EF4-FFF2-40B4-BE49-F238E27FC236}">
                  <a16:creationId xmlns:a16="http://schemas.microsoft.com/office/drawing/2014/main" id="{53FFDDA7-7432-8C68-C2A7-882B88617A39}"/>
                </a:ext>
              </a:extLst>
            </p:cNvPr>
            <p:cNvSpPr/>
            <p:nvPr/>
          </p:nvSpPr>
          <p:spPr>
            <a:xfrm>
              <a:off x="-134698" y="5977014"/>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p>
          </p:txBody>
        </p:sp>
        <p:sp>
          <p:nvSpPr>
            <p:cNvPr id="73" name="任意多边形: 形状 72">
              <a:extLst>
                <a:ext uri="{FF2B5EF4-FFF2-40B4-BE49-F238E27FC236}">
                  <a16:creationId xmlns:a16="http://schemas.microsoft.com/office/drawing/2014/main" id="{6C6E82A5-80AD-532D-84BD-7785D1F83513}"/>
                </a:ext>
              </a:extLst>
            </p:cNvPr>
            <p:cNvSpPr/>
            <p:nvPr/>
          </p:nvSpPr>
          <p:spPr>
            <a:xfrm>
              <a:off x="-45474" y="6150781"/>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p>
          </p:txBody>
        </p:sp>
        <p:sp>
          <p:nvSpPr>
            <p:cNvPr id="74" name="任意多边形: 形状 73">
              <a:extLst>
                <a:ext uri="{FF2B5EF4-FFF2-40B4-BE49-F238E27FC236}">
                  <a16:creationId xmlns:a16="http://schemas.microsoft.com/office/drawing/2014/main" id="{E0CDEB6E-3728-0C89-641A-B0C067451117}"/>
                </a:ext>
              </a:extLst>
            </p:cNvPr>
            <p:cNvSpPr/>
            <p:nvPr/>
          </p:nvSpPr>
          <p:spPr>
            <a:xfrm>
              <a:off x="-45474" y="6906765"/>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p>
          </p:txBody>
        </p:sp>
        <p:sp>
          <p:nvSpPr>
            <p:cNvPr id="75" name="任意多边形: 形状 74">
              <a:extLst>
                <a:ext uri="{FF2B5EF4-FFF2-40B4-BE49-F238E27FC236}">
                  <a16:creationId xmlns:a16="http://schemas.microsoft.com/office/drawing/2014/main" id="{9ACBFC20-0EA4-7EBB-E8D1-7D7A7203ACF7}"/>
                </a:ext>
              </a:extLst>
            </p:cNvPr>
            <p:cNvSpPr/>
            <p:nvPr/>
          </p:nvSpPr>
          <p:spPr>
            <a:xfrm>
              <a:off x="819305" y="5155288"/>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p>
          </p:txBody>
        </p:sp>
        <p:sp>
          <p:nvSpPr>
            <p:cNvPr id="79" name="任意多边形: 形状 78">
              <a:extLst>
                <a:ext uri="{FF2B5EF4-FFF2-40B4-BE49-F238E27FC236}">
                  <a16:creationId xmlns:a16="http://schemas.microsoft.com/office/drawing/2014/main" id="{96F731D7-32BF-AAC9-F905-3BC57A8D48A8}"/>
                </a:ext>
              </a:extLst>
            </p:cNvPr>
            <p:cNvSpPr/>
            <p:nvPr/>
          </p:nvSpPr>
          <p:spPr>
            <a:xfrm>
              <a:off x="1354657" y="5343723"/>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p>
          </p:txBody>
        </p:sp>
        <p:sp>
          <p:nvSpPr>
            <p:cNvPr id="80" name="任意多边形: 形状 79">
              <a:extLst>
                <a:ext uri="{FF2B5EF4-FFF2-40B4-BE49-F238E27FC236}">
                  <a16:creationId xmlns:a16="http://schemas.microsoft.com/office/drawing/2014/main" id="{A8ED96EB-4B2A-B955-2950-F9DA36380F7E}"/>
                </a:ext>
              </a:extLst>
            </p:cNvPr>
            <p:cNvSpPr/>
            <p:nvPr/>
          </p:nvSpPr>
          <p:spPr>
            <a:xfrm>
              <a:off x="969266" y="5446701"/>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p>
          </p:txBody>
        </p:sp>
      </p:grpSp>
    </p:spTree>
    <p:extLst>
      <p:ext uri="{BB962C8B-B14F-4D97-AF65-F5344CB8AC3E}">
        <p14:creationId xmlns:p14="http://schemas.microsoft.com/office/powerpoint/2010/main" val="28640747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02 / </a:t>
            </a:r>
            <a:r>
              <a:rPr lang="zh-CN" altLang="en-US" sz="2800" b="1" dirty="0">
                <a:solidFill>
                  <a:srgbClr val="4276AA"/>
                </a:solidFill>
                <a:cs typeface="+mn-ea"/>
                <a:sym typeface="+mn-lt"/>
              </a:rPr>
              <a:t>工作完成情况</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4" name="矩形 3">
            <a:extLst>
              <a:ext uri="{FF2B5EF4-FFF2-40B4-BE49-F238E27FC236}">
                <a16:creationId xmlns:a16="http://schemas.microsoft.com/office/drawing/2014/main" id="{7129643E-DF81-CF35-AE01-C0545AD9A895}"/>
              </a:ext>
            </a:extLst>
          </p:cNvPr>
          <p:cNvSpPr/>
          <p:nvPr/>
        </p:nvSpPr>
        <p:spPr>
          <a:xfrm>
            <a:off x="1336384" y="4296814"/>
            <a:ext cx="2496055" cy="637429"/>
          </a:xfrm>
          <a:prstGeom prst="rect">
            <a:avLst/>
          </a:prstGeom>
          <a:solidFill>
            <a:srgbClr val="4276AA"/>
          </a:solidFill>
          <a:ln w="12700" cap="flat" cmpd="sng" algn="ctr">
            <a:noFill/>
            <a:prstDash val="solid"/>
            <a:miter lim="800000"/>
          </a:ln>
          <a:effectLst/>
        </p:spPr>
        <p:txBody>
          <a:bodyPr rtlCol="0" anchor="ctr"/>
          <a:lstStyle/>
          <a:p>
            <a:pPr algn="ctr" defTabSz="1285829">
              <a:defRPr/>
            </a:pPr>
            <a:endParaRPr lang="zh-CN" altLang="en-US" sz="2531" kern="0">
              <a:solidFill>
                <a:schemeClr val="tx1">
                  <a:lumMod val="65000"/>
                  <a:lumOff val="35000"/>
                </a:schemeClr>
              </a:solidFill>
              <a:cs typeface="+mn-ea"/>
              <a:sym typeface="+mn-lt"/>
            </a:endParaRPr>
          </a:p>
        </p:txBody>
      </p:sp>
      <p:sp>
        <p:nvSpPr>
          <p:cNvPr id="5" name="矩形 4">
            <a:extLst>
              <a:ext uri="{FF2B5EF4-FFF2-40B4-BE49-F238E27FC236}">
                <a16:creationId xmlns:a16="http://schemas.microsoft.com/office/drawing/2014/main" id="{DD2499BB-FFBB-0D1A-C741-B4B5C0A28F29}"/>
              </a:ext>
            </a:extLst>
          </p:cNvPr>
          <p:cNvSpPr/>
          <p:nvPr/>
        </p:nvSpPr>
        <p:spPr>
          <a:xfrm>
            <a:off x="1817025" y="4434709"/>
            <a:ext cx="1694695" cy="366575"/>
          </a:xfrm>
          <a:prstGeom prst="rect">
            <a:avLst/>
          </a:prstGeom>
        </p:spPr>
        <p:txBody>
          <a:bodyPr wrap="none">
            <a:spAutoFit/>
          </a:bodyPr>
          <a:lstStyle/>
          <a:p>
            <a:pPr lvl="0" algn="just" defTabSz="1562567" fontAlgn="base">
              <a:lnSpc>
                <a:spcPts val="2051"/>
              </a:lnSpc>
              <a:spcBef>
                <a:spcPct val="0"/>
              </a:spcBef>
              <a:spcAft>
                <a:spcPct val="0"/>
              </a:spcAft>
            </a:pPr>
            <a:r>
              <a:rPr lang="zh-CN" altLang="en-US" sz="2000" b="1" dirty="0">
                <a:solidFill>
                  <a:schemeClr val="bg1"/>
                </a:solidFill>
                <a:cs typeface="+mn-ea"/>
                <a:sym typeface="+mn-lt"/>
              </a:rPr>
              <a:t>添加标题文本</a:t>
            </a:r>
            <a:endParaRPr lang="en-US" altLang="zh-CN" sz="2000" b="1" dirty="0">
              <a:solidFill>
                <a:schemeClr val="bg1"/>
              </a:solidFill>
              <a:cs typeface="+mn-ea"/>
              <a:sym typeface="+mn-lt"/>
            </a:endParaRPr>
          </a:p>
        </p:txBody>
      </p:sp>
      <p:sp>
        <p:nvSpPr>
          <p:cNvPr id="7" name="矩形 6">
            <a:extLst>
              <a:ext uri="{FF2B5EF4-FFF2-40B4-BE49-F238E27FC236}">
                <a16:creationId xmlns:a16="http://schemas.microsoft.com/office/drawing/2014/main" id="{75047B8D-1D0F-4A20-A04F-FAA5DB602CAA}"/>
              </a:ext>
            </a:extLst>
          </p:cNvPr>
          <p:cNvSpPr/>
          <p:nvPr/>
        </p:nvSpPr>
        <p:spPr>
          <a:xfrm>
            <a:off x="1329455" y="1690864"/>
            <a:ext cx="2502984" cy="2620828"/>
          </a:xfrm>
          <a:prstGeom prst="rect">
            <a:avLst/>
          </a:prstGeom>
          <a:blipFill dpi="0" rotWithShape="1">
            <a:blip r:embed="rId3"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cs typeface="+mn-ea"/>
              <a:sym typeface="+mn-lt"/>
            </a:endParaRPr>
          </a:p>
        </p:txBody>
      </p:sp>
      <p:sp>
        <p:nvSpPr>
          <p:cNvPr id="11" name="矩形 10">
            <a:extLst>
              <a:ext uri="{FF2B5EF4-FFF2-40B4-BE49-F238E27FC236}">
                <a16:creationId xmlns:a16="http://schemas.microsoft.com/office/drawing/2014/main" id="{3E958203-3B9D-747D-8DC6-FBAC03F05EAF}"/>
              </a:ext>
            </a:extLst>
          </p:cNvPr>
          <p:cNvSpPr/>
          <p:nvPr/>
        </p:nvSpPr>
        <p:spPr>
          <a:xfrm>
            <a:off x="4984902" y="4311691"/>
            <a:ext cx="2496055" cy="637429"/>
          </a:xfrm>
          <a:prstGeom prst="rect">
            <a:avLst/>
          </a:prstGeom>
          <a:solidFill>
            <a:srgbClr val="5E5CA2"/>
          </a:solidFill>
          <a:ln w="12700" cap="flat" cmpd="sng" algn="ctr">
            <a:noFill/>
            <a:prstDash val="solid"/>
            <a:miter lim="800000"/>
          </a:ln>
          <a:effectLst/>
        </p:spPr>
        <p:txBody>
          <a:bodyPr rtlCol="0" anchor="ctr"/>
          <a:lstStyle/>
          <a:p>
            <a:pPr algn="ctr" defTabSz="1285829">
              <a:defRPr/>
            </a:pPr>
            <a:endParaRPr lang="zh-CN" altLang="en-US" sz="2531" kern="0">
              <a:solidFill>
                <a:schemeClr val="tx1">
                  <a:lumMod val="65000"/>
                  <a:lumOff val="35000"/>
                </a:schemeClr>
              </a:solidFill>
              <a:cs typeface="+mn-ea"/>
              <a:sym typeface="+mn-lt"/>
            </a:endParaRPr>
          </a:p>
        </p:txBody>
      </p:sp>
      <p:sp>
        <p:nvSpPr>
          <p:cNvPr id="12" name="矩形 11">
            <a:extLst>
              <a:ext uri="{FF2B5EF4-FFF2-40B4-BE49-F238E27FC236}">
                <a16:creationId xmlns:a16="http://schemas.microsoft.com/office/drawing/2014/main" id="{6B404296-0A57-5475-9643-A322D52D9CDF}"/>
              </a:ext>
            </a:extLst>
          </p:cNvPr>
          <p:cNvSpPr/>
          <p:nvPr/>
        </p:nvSpPr>
        <p:spPr>
          <a:xfrm>
            <a:off x="4977973" y="1690864"/>
            <a:ext cx="2502984" cy="2620828"/>
          </a:xfrm>
          <a:prstGeom prst="rect">
            <a:avLst/>
          </a:prstGeom>
          <a:blipFill dpi="0" rotWithShape="1">
            <a:blip r:embed="rId4"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cs typeface="+mn-ea"/>
              <a:sym typeface="+mn-lt"/>
            </a:endParaRPr>
          </a:p>
        </p:txBody>
      </p:sp>
      <p:sp>
        <p:nvSpPr>
          <p:cNvPr id="13" name="矩形 12">
            <a:extLst>
              <a:ext uri="{FF2B5EF4-FFF2-40B4-BE49-F238E27FC236}">
                <a16:creationId xmlns:a16="http://schemas.microsoft.com/office/drawing/2014/main" id="{8453222A-69A0-B9F4-E617-CB8D7F02C73B}"/>
              </a:ext>
            </a:extLst>
          </p:cNvPr>
          <p:cNvSpPr/>
          <p:nvPr/>
        </p:nvSpPr>
        <p:spPr>
          <a:xfrm>
            <a:off x="5388508" y="4457513"/>
            <a:ext cx="1694695" cy="366575"/>
          </a:xfrm>
          <a:prstGeom prst="rect">
            <a:avLst/>
          </a:prstGeom>
        </p:spPr>
        <p:txBody>
          <a:bodyPr wrap="none">
            <a:spAutoFit/>
          </a:bodyPr>
          <a:lstStyle/>
          <a:p>
            <a:pPr lvl="0" algn="just" defTabSz="1562567" fontAlgn="base">
              <a:lnSpc>
                <a:spcPts val="2051"/>
              </a:lnSpc>
              <a:spcBef>
                <a:spcPct val="0"/>
              </a:spcBef>
              <a:spcAft>
                <a:spcPct val="0"/>
              </a:spcAft>
            </a:pPr>
            <a:r>
              <a:rPr lang="zh-CN" altLang="en-US" sz="2000" b="1" dirty="0">
                <a:solidFill>
                  <a:schemeClr val="bg1"/>
                </a:solidFill>
                <a:cs typeface="+mn-ea"/>
                <a:sym typeface="+mn-lt"/>
              </a:rPr>
              <a:t>添加标题文本</a:t>
            </a:r>
            <a:endParaRPr lang="en-US" altLang="zh-CN" sz="2000" b="1" dirty="0">
              <a:solidFill>
                <a:schemeClr val="bg1"/>
              </a:solidFill>
              <a:cs typeface="+mn-ea"/>
              <a:sym typeface="+mn-lt"/>
            </a:endParaRPr>
          </a:p>
        </p:txBody>
      </p:sp>
      <p:sp>
        <p:nvSpPr>
          <p:cNvPr id="17" name="矩形 16">
            <a:extLst>
              <a:ext uri="{FF2B5EF4-FFF2-40B4-BE49-F238E27FC236}">
                <a16:creationId xmlns:a16="http://schemas.microsoft.com/office/drawing/2014/main" id="{89C6EC5F-1F85-34F6-665B-9D57B7D183DD}"/>
              </a:ext>
            </a:extLst>
          </p:cNvPr>
          <p:cNvSpPr/>
          <p:nvPr/>
        </p:nvSpPr>
        <p:spPr>
          <a:xfrm>
            <a:off x="8632093" y="4296814"/>
            <a:ext cx="2496055" cy="654492"/>
          </a:xfrm>
          <a:prstGeom prst="rect">
            <a:avLst/>
          </a:prstGeom>
          <a:solidFill>
            <a:srgbClr val="4276AA"/>
          </a:solidFill>
          <a:ln w="12700" cap="flat" cmpd="sng" algn="ctr">
            <a:noFill/>
            <a:prstDash val="solid"/>
            <a:miter lim="800000"/>
          </a:ln>
          <a:effectLst/>
        </p:spPr>
        <p:txBody>
          <a:bodyPr rtlCol="0" anchor="ctr"/>
          <a:lstStyle/>
          <a:p>
            <a:pPr algn="ctr" defTabSz="1285829">
              <a:defRPr/>
            </a:pPr>
            <a:endParaRPr lang="zh-CN" altLang="en-US" sz="2531" kern="0">
              <a:solidFill>
                <a:schemeClr val="tx1">
                  <a:lumMod val="65000"/>
                  <a:lumOff val="35000"/>
                </a:schemeClr>
              </a:solidFill>
              <a:cs typeface="+mn-ea"/>
              <a:sym typeface="+mn-lt"/>
            </a:endParaRPr>
          </a:p>
        </p:txBody>
      </p:sp>
      <p:sp>
        <p:nvSpPr>
          <p:cNvPr id="18" name="矩形 17">
            <a:extLst>
              <a:ext uri="{FF2B5EF4-FFF2-40B4-BE49-F238E27FC236}">
                <a16:creationId xmlns:a16="http://schemas.microsoft.com/office/drawing/2014/main" id="{F85F765E-E7DB-204D-3C96-E49BBFEAB953}"/>
              </a:ext>
            </a:extLst>
          </p:cNvPr>
          <p:cNvSpPr/>
          <p:nvPr/>
        </p:nvSpPr>
        <p:spPr>
          <a:xfrm>
            <a:off x="8631705" y="1707929"/>
            <a:ext cx="2502984" cy="2588885"/>
          </a:xfrm>
          <a:prstGeom prst="rect">
            <a:avLst/>
          </a:prstGeom>
          <a:blipFill dpi="0" rotWithShape="1">
            <a:blip r:embed="rId5" cstate="screen">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65000"/>
                  <a:lumOff val="35000"/>
                </a:schemeClr>
              </a:solidFill>
              <a:cs typeface="+mn-ea"/>
              <a:sym typeface="+mn-lt"/>
            </a:endParaRPr>
          </a:p>
        </p:txBody>
      </p:sp>
      <p:sp>
        <p:nvSpPr>
          <p:cNvPr id="19" name="矩形 18">
            <a:extLst>
              <a:ext uri="{FF2B5EF4-FFF2-40B4-BE49-F238E27FC236}">
                <a16:creationId xmlns:a16="http://schemas.microsoft.com/office/drawing/2014/main" id="{DEB45725-E86E-7E9E-729B-AC1D23DEF83A}"/>
              </a:ext>
            </a:extLst>
          </p:cNvPr>
          <p:cNvSpPr/>
          <p:nvPr/>
        </p:nvSpPr>
        <p:spPr>
          <a:xfrm>
            <a:off x="9025393" y="4442636"/>
            <a:ext cx="1694695" cy="366575"/>
          </a:xfrm>
          <a:prstGeom prst="rect">
            <a:avLst/>
          </a:prstGeom>
        </p:spPr>
        <p:txBody>
          <a:bodyPr wrap="none">
            <a:spAutoFit/>
          </a:bodyPr>
          <a:lstStyle/>
          <a:p>
            <a:pPr lvl="0" algn="just" defTabSz="1562567" fontAlgn="base">
              <a:lnSpc>
                <a:spcPts val="2051"/>
              </a:lnSpc>
              <a:spcBef>
                <a:spcPct val="0"/>
              </a:spcBef>
              <a:spcAft>
                <a:spcPct val="0"/>
              </a:spcAft>
            </a:pPr>
            <a:r>
              <a:rPr lang="zh-CN" altLang="en-US" sz="2000" b="1" dirty="0">
                <a:solidFill>
                  <a:schemeClr val="bg1"/>
                </a:solidFill>
                <a:cs typeface="+mn-ea"/>
                <a:sym typeface="+mn-lt"/>
              </a:rPr>
              <a:t>添加标题文本</a:t>
            </a:r>
            <a:endParaRPr lang="en-US" altLang="zh-CN" sz="2000" b="1" dirty="0">
              <a:solidFill>
                <a:schemeClr val="bg1"/>
              </a:solidFill>
              <a:cs typeface="+mn-ea"/>
              <a:sym typeface="+mn-lt"/>
            </a:endParaRPr>
          </a:p>
        </p:txBody>
      </p:sp>
      <p:sp>
        <p:nvSpPr>
          <p:cNvPr id="20" name="文本框 19">
            <a:extLst>
              <a:ext uri="{FF2B5EF4-FFF2-40B4-BE49-F238E27FC236}">
                <a16:creationId xmlns:a16="http://schemas.microsoft.com/office/drawing/2014/main" id="{E0F75658-2DD5-494A-C017-56B69EAE72BB}"/>
              </a:ext>
            </a:extLst>
          </p:cNvPr>
          <p:cNvSpPr txBox="1"/>
          <p:nvPr/>
        </p:nvSpPr>
        <p:spPr>
          <a:xfrm>
            <a:off x="1279390" y="5106543"/>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sp>
        <p:nvSpPr>
          <p:cNvPr id="21" name="文本框 20">
            <a:extLst>
              <a:ext uri="{FF2B5EF4-FFF2-40B4-BE49-F238E27FC236}">
                <a16:creationId xmlns:a16="http://schemas.microsoft.com/office/drawing/2014/main" id="{C5C55E12-C50E-EB60-803E-10FAF7E271B0}"/>
              </a:ext>
            </a:extLst>
          </p:cNvPr>
          <p:cNvSpPr txBox="1"/>
          <p:nvPr/>
        </p:nvSpPr>
        <p:spPr>
          <a:xfrm>
            <a:off x="4984902" y="5106543"/>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sp>
        <p:nvSpPr>
          <p:cNvPr id="22" name="文本框 21">
            <a:extLst>
              <a:ext uri="{FF2B5EF4-FFF2-40B4-BE49-F238E27FC236}">
                <a16:creationId xmlns:a16="http://schemas.microsoft.com/office/drawing/2014/main" id="{70FEA062-0AFE-C4ED-6C40-5920D27B25E6}"/>
              </a:ext>
            </a:extLst>
          </p:cNvPr>
          <p:cNvSpPr txBox="1"/>
          <p:nvPr/>
        </p:nvSpPr>
        <p:spPr>
          <a:xfrm>
            <a:off x="8631705" y="5106543"/>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spTree>
    <p:extLst>
      <p:ext uri="{BB962C8B-B14F-4D97-AF65-F5344CB8AC3E}">
        <p14:creationId xmlns:p14="http://schemas.microsoft.com/office/powerpoint/2010/main" val="493218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02 / </a:t>
            </a:r>
            <a:r>
              <a:rPr lang="zh-CN" altLang="en-US" sz="2800" b="1" dirty="0">
                <a:solidFill>
                  <a:srgbClr val="4276AA"/>
                </a:solidFill>
                <a:cs typeface="+mn-ea"/>
                <a:sym typeface="+mn-lt"/>
              </a:rPr>
              <a:t>工作完成情况</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Oval 5">
            <a:extLst>
              <a:ext uri="{FF2B5EF4-FFF2-40B4-BE49-F238E27FC236}">
                <a16:creationId xmlns:a16="http://schemas.microsoft.com/office/drawing/2014/main" id="{4C5E5913-48B7-7A5C-10D0-73F41BBCB754}"/>
              </a:ext>
            </a:extLst>
          </p:cNvPr>
          <p:cNvSpPr>
            <a:spLocks noChangeArrowheads="1"/>
          </p:cNvSpPr>
          <p:nvPr/>
        </p:nvSpPr>
        <p:spPr bwMode="auto">
          <a:xfrm>
            <a:off x="1139384" y="1858347"/>
            <a:ext cx="1604767" cy="1604767"/>
          </a:xfrm>
          <a:prstGeom prst="ellipse">
            <a:avLst/>
          </a:prstGeom>
          <a:solidFill>
            <a:srgbClr val="5E5CA2"/>
          </a:solid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grpSp>
        <p:nvGrpSpPr>
          <p:cNvPr id="3" name="Group 139">
            <a:extLst>
              <a:ext uri="{FF2B5EF4-FFF2-40B4-BE49-F238E27FC236}">
                <a16:creationId xmlns:a16="http://schemas.microsoft.com/office/drawing/2014/main" id="{DE584208-A6B4-9F82-5758-B86364BB9E67}"/>
              </a:ext>
            </a:extLst>
          </p:cNvPr>
          <p:cNvGrpSpPr/>
          <p:nvPr/>
        </p:nvGrpSpPr>
        <p:grpSpPr>
          <a:xfrm>
            <a:off x="956310" y="1675274"/>
            <a:ext cx="1969750" cy="1969750"/>
            <a:chOff x="1119258" y="2257147"/>
            <a:chExt cx="1868076" cy="1868076"/>
          </a:xfrm>
          <a:solidFill>
            <a:srgbClr val="5E5CA2"/>
          </a:solidFill>
        </p:grpSpPr>
        <p:sp>
          <p:nvSpPr>
            <p:cNvPr id="4" name="Freeform 6">
              <a:extLst>
                <a:ext uri="{FF2B5EF4-FFF2-40B4-BE49-F238E27FC236}">
                  <a16:creationId xmlns:a16="http://schemas.microsoft.com/office/drawing/2014/main" id="{C0075576-03A1-FE57-C2DA-DCD1189D6920}"/>
                </a:ext>
              </a:extLst>
            </p:cNvPr>
            <p:cNvSpPr>
              <a:spLocks/>
            </p:cNvSpPr>
            <p:nvPr/>
          </p:nvSpPr>
          <p:spPr bwMode="auto">
            <a:xfrm>
              <a:off x="2495041"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5" name="Freeform 7">
              <a:extLst>
                <a:ext uri="{FF2B5EF4-FFF2-40B4-BE49-F238E27FC236}">
                  <a16:creationId xmlns:a16="http://schemas.microsoft.com/office/drawing/2014/main" id="{B5DE5B65-B77A-1E01-A1ED-1FEB84038E22}"/>
                </a:ext>
              </a:extLst>
            </p:cNvPr>
            <p:cNvSpPr>
              <a:spLocks/>
            </p:cNvSpPr>
            <p:nvPr/>
          </p:nvSpPr>
          <p:spPr bwMode="auto">
            <a:xfrm>
              <a:off x="2075273"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7" name="Freeform 8">
              <a:extLst>
                <a:ext uri="{FF2B5EF4-FFF2-40B4-BE49-F238E27FC236}">
                  <a16:creationId xmlns:a16="http://schemas.microsoft.com/office/drawing/2014/main" id="{6181DE33-7EF0-3DBE-C3FD-DFFB625CF087}"/>
                </a:ext>
              </a:extLst>
            </p:cNvPr>
            <p:cNvSpPr>
              <a:spLocks/>
            </p:cNvSpPr>
            <p:nvPr/>
          </p:nvSpPr>
          <p:spPr bwMode="auto">
            <a:xfrm>
              <a:off x="2796131"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9" name="Freeform 9">
              <a:extLst>
                <a:ext uri="{FF2B5EF4-FFF2-40B4-BE49-F238E27FC236}">
                  <a16:creationId xmlns:a16="http://schemas.microsoft.com/office/drawing/2014/main" id="{5DE7A1F5-0C36-248E-CA16-B41774E58D75}"/>
                </a:ext>
              </a:extLst>
            </p:cNvPr>
            <p:cNvSpPr>
              <a:spLocks/>
            </p:cNvSpPr>
            <p:nvPr/>
          </p:nvSpPr>
          <p:spPr bwMode="auto">
            <a:xfrm>
              <a:off x="2796131"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10" name="Freeform 10">
              <a:extLst>
                <a:ext uri="{FF2B5EF4-FFF2-40B4-BE49-F238E27FC236}">
                  <a16:creationId xmlns:a16="http://schemas.microsoft.com/office/drawing/2014/main" id="{A3C816EF-3BCB-DB96-94EC-B31C9A2EBB9A}"/>
                </a:ext>
              </a:extLst>
            </p:cNvPr>
            <p:cNvSpPr>
              <a:spLocks/>
            </p:cNvSpPr>
            <p:nvPr/>
          </p:nvSpPr>
          <p:spPr bwMode="auto">
            <a:xfrm>
              <a:off x="2495041"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11" name="Freeform 11">
              <a:extLst>
                <a:ext uri="{FF2B5EF4-FFF2-40B4-BE49-F238E27FC236}">
                  <a16:creationId xmlns:a16="http://schemas.microsoft.com/office/drawing/2014/main" id="{14E81C82-4D57-CCF3-7AA3-057BE8C03ECA}"/>
                </a:ext>
              </a:extLst>
            </p:cNvPr>
            <p:cNvSpPr>
              <a:spLocks/>
            </p:cNvSpPr>
            <p:nvPr/>
          </p:nvSpPr>
          <p:spPr bwMode="auto">
            <a:xfrm>
              <a:off x="2075273"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12" name="Freeform 12">
              <a:extLst>
                <a:ext uri="{FF2B5EF4-FFF2-40B4-BE49-F238E27FC236}">
                  <a16:creationId xmlns:a16="http://schemas.microsoft.com/office/drawing/2014/main" id="{E4654041-68B8-A2BB-DE03-A1B9190EF251}"/>
                </a:ext>
              </a:extLst>
            </p:cNvPr>
            <p:cNvSpPr>
              <a:spLocks/>
            </p:cNvSpPr>
            <p:nvPr/>
          </p:nvSpPr>
          <p:spPr bwMode="auto">
            <a:xfrm>
              <a:off x="1606057"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13" name="Freeform 13">
              <a:extLst>
                <a:ext uri="{FF2B5EF4-FFF2-40B4-BE49-F238E27FC236}">
                  <a16:creationId xmlns:a16="http://schemas.microsoft.com/office/drawing/2014/main" id="{33644527-534D-C11B-2F96-5ACE4C3AE94E}"/>
                </a:ext>
              </a:extLst>
            </p:cNvPr>
            <p:cNvSpPr>
              <a:spLocks/>
            </p:cNvSpPr>
            <p:nvPr/>
          </p:nvSpPr>
          <p:spPr bwMode="auto">
            <a:xfrm>
              <a:off x="1256616"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14" name="Freeform 14">
              <a:extLst>
                <a:ext uri="{FF2B5EF4-FFF2-40B4-BE49-F238E27FC236}">
                  <a16:creationId xmlns:a16="http://schemas.microsoft.com/office/drawing/2014/main" id="{908B57DF-8857-ED50-891F-AEC5774B58FF}"/>
                </a:ext>
              </a:extLst>
            </p:cNvPr>
            <p:cNvSpPr>
              <a:spLocks/>
            </p:cNvSpPr>
            <p:nvPr/>
          </p:nvSpPr>
          <p:spPr bwMode="auto">
            <a:xfrm>
              <a:off x="1119258"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16" name="Freeform 15">
              <a:extLst>
                <a:ext uri="{FF2B5EF4-FFF2-40B4-BE49-F238E27FC236}">
                  <a16:creationId xmlns:a16="http://schemas.microsoft.com/office/drawing/2014/main" id="{DE715948-3D24-18DD-5091-2D277EA70CF4}"/>
                </a:ext>
              </a:extLst>
            </p:cNvPr>
            <p:cNvSpPr>
              <a:spLocks/>
            </p:cNvSpPr>
            <p:nvPr/>
          </p:nvSpPr>
          <p:spPr bwMode="auto">
            <a:xfrm>
              <a:off x="1119258"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17" name="Freeform 16">
              <a:extLst>
                <a:ext uri="{FF2B5EF4-FFF2-40B4-BE49-F238E27FC236}">
                  <a16:creationId xmlns:a16="http://schemas.microsoft.com/office/drawing/2014/main" id="{EC6F1471-1865-10E1-64C9-B8C11E058E5E}"/>
                </a:ext>
              </a:extLst>
            </p:cNvPr>
            <p:cNvSpPr>
              <a:spLocks/>
            </p:cNvSpPr>
            <p:nvPr/>
          </p:nvSpPr>
          <p:spPr bwMode="auto">
            <a:xfrm>
              <a:off x="1256616"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18" name="Freeform 17">
              <a:extLst>
                <a:ext uri="{FF2B5EF4-FFF2-40B4-BE49-F238E27FC236}">
                  <a16:creationId xmlns:a16="http://schemas.microsoft.com/office/drawing/2014/main" id="{FBD2CCE8-6C05-3F07-7606-10E2347D8823}"/>
                </a:ext>
              </a:extLst>
            </p:cNvPr>
            <p:cNvSpPr>
              <a:spLocks/>
            </p:cNvSpPr>
            <p:nvPr/>
          </p:nvSpPr>
          <p:spPr bwMode="auto">
            <a:xfrm>
              <a:off x="1606057"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grpSp>
      <p:grpSp>
        <p:nvGrpSpPr>
          <p:cNvPr id="19" name="Group 167">
            <a:extLst>
              <a:ext uri="{FF2B5EF4-FFF2-40B4-BE49-F238E27FC236}">
                <a16:creationId xmlns:a16="http://schemas.microsoft.com/office/drawing/2014/main" id="{CF5F62EC-B878-3EE3-12A1-1E2E2F14202F}"/>
              </a:ext>
            </a:extLst>
          </p:cNvPr>
          <p:cNvGrpSpPr/>
          <p:nvPr/>
        </p:nvGrpSpPr>
        <p:grpSpPr>
          <a:xfrm>
            <a:off x="1685395" y="2354843"/>
            <a:ext cx="547924" cy="627229"/>
            <a:chOff x="2005013" y="4152900"/>
            <a:chExt cx="603250" cy="690563"/>
          </a:xfrm>
          <a:solidFill>
            <a:schemeClr val="bg1"/>
          </a:solidFill>
        </p:grpSpPr>
        <p:sp>
          <p:nvSpPr>
            <p:cNvPr id="20" name="Freeform 193">
              <a:extLst>
                <a:ext uri="{FF2B5EF4-FFF2-40B4-BE49-F238E27FC236}">
                  <a16:creationId xmlns:a16="http://schemas.microsoft.com/office/drawing/2014/main" id="{248809F9-7D03-771A-BE3B-2C51231595AE}"/>
                </a:ext>
              </a:extLst>
            </p:cNvPr>
            <p:cNvSpPr>
              <a:spLocks noEditPoints="1"/>
            </p:cNvSpPr>
            <p:nvPr/>
          </p:nvSpPr>
          <p:spPr bwMode="auto">
            <a:xfrm>
              <a:off x="2005013" y="4152900"/>
              <a:ext cx="603250" cy="690563"/>
            </a:xfrm>
            <a:custGeom>
              <a:avLst/>
              <a:gdLst>
                <a:gd name="T0" fmla="*/ 4158 w 14060"/>
                <a:gd name="T1" fmla="*/ 5259 h 16095"/>
                <a:gd name="T2" fmla="*/ 1877 w 14060"/>
                <a:gd name="T3" fmla="*/ 4442 h 16095"/>
                <a:gd name="T4" fmla="*/ 1004 w 14060"/>
                <a:gd name="T5" fmla="*/ 3269 h 16095"/>
                <a:gd name="T6" fmla="*/ 1877 w 14060"/>
                <a:gd name="T7" fmla="*/ 2095 h 16095"/>
                <a:gd name="T8" fmla="*/ 4158 w 14060"/>
                <a:gd name="T9" fmla="*/ 1279 h 16095"/>
                <a:gd name="T10" fmla="*/ 7340 w 14060"/>
                <a:gd name="T11" fmla="*/ 1009 h 16095"/>
                <a:gd name="T12" fmla="*/ 10399 w 14060"/>
                <a:gd name="T13" fmla="*/ 1392 h 16095"/>
                <a:gd name="T14" fmla="*/ 12461 w 14060"/>
                <a:gd name="T15" fmla="*/ 2288 h 16095"/>
                <a:gd name="T16" fmla="*/ 13025 w 14060"/>
                <a:gd name="T17" fmla="*/ 3501 h 16095"/>
                <a:gd name="T18" fmla="*/ 11859 w 14060"/>
                <a:gd name="T19" fmla="*/ 4623 h 16095"/>
                <a:gd name="T20" fmla="*/ 9376 w 14060"/>
                <a:gd name="T21" fmla="*/ 5355 h 16095"/>
                <a:gd name="T22" fmla="*/ 13055 w 14060"/>
                <a:gd name="T23" fmla="*/ 6798 h 16095"/>
                <a:gd name="T24" fmla="*/ 12329 w 14060"/>
                <a:gd name="T25" fmla="*/ 7877 h 16095"/>
                <a:gd name="T26" fmla="*/ 10154 w 14060"/>
                <a:gd name="T27" fmla="*/ 8729 h 16095"/>
                <a:gd name="T28" fmla="*/ 7030 w 14060"/>
                <a:gd name="T29" fmla="*/ 9053 h 16095"/>
                <a:gd name="T30" fmla="*/ 3906 w 14060"/>
                <a:gd name="T31" fmla="*/ 8729 h 16095"/>
                <a:gd name="T32" fmla="*/ 1731 w 14060"/>
                <a:gd name="T33" fmla="*/ 7877 h 16095"/>
                <a:gd name="T34" fmla="*/ 1005 w 14060"/>
                <a:gd name="T35" fmla="*/ 6798 h 16095"/>
                <a:gd name="T36" fmla="*/ 2178 w 14060"/>
                <a:gd name="T37" fmla="*/ 5717 h 16095"/>
                <a:gd name="T38" fmla="*/ 4255 w 14060"/>
                <a:gd name="T39" fmla="*/ 6300 h 16095"/>
                <a:gd name="T40" fmla="*/ 6598 w 14060"/>
                <a:gd name="T41" fmla="*/ 6533 h 16095"/>
                <a:gd name="T42" fmla="*/ 8968 w 14060"/>
                <a:gd name="T43" fmla="*/ 6425 h 16095"/>
                <a:gd name="T44" fmla="*/ 11177 w 14060"/>
                <a:gd name="T45" fmla="*/ 5970 h 16095"/>
                <a:gd name="T46" fmla="*/ 12929 w 14060"/>
                <a:gd name="T47" fmla="*/ 5154 h 16095"/>
                <a:gd name="T48" fmla="*/ 12866 w 14060"/>
                <a:gd name="T49" fmla="*/ 10385 h 16095"/>
                <a:gd name="T50" fmla="*/ 11291 w 14060"/>
                <a:gd name="T51" fmla="*/ 11413 h 16095"/>
                <a:gd name="T52" fmla="*/ 8535 w 14060"/>
                <a:gd name="T53" fmla="*/ 12001 h 16095"/>
                <a:gd name="T54" fmla="*/ 5238 w 14060"/>
                <a:gd name="T55" fmla="*/ 11971 h 16095"/>
                <a:gd name="T56" fmla="*/ 2570 w 14060"/>
                <a:gd name="T57" fmla="*/ 11335 h 16095"/>
                <a:gd name="T58" fmla="*/ 1127 w 14060"/>
                <a:gd name="T59" fmla="*/ 10277 h 16095"/>
                <a:gd name="T60" fmla="*/ 1334 w 14060"/>
                <a:gd name="T61" fmla="*/ 8216 h 16095"/>
                <a:gd name="T62" fmla="*/ 3083 w 14060"/>
                <a:gd name="T63" fmla="*/ 9035 h 16095"/>
                <a:gd name="T64" fmla="*/ 5412 w 14060"/>
                <a:gd name="T65" fmla="*/ 9477 h 16095"/>
                <a:gd name="T66" fmla="*/ 7960 w 14060"/>
                <a:gd name="T67" fmla="*/ 9530 h 16095"/>
                <a:gd name="T68" fmla="*/ 10383 w 14060"/>
                <a:gd name="T69" fmla="*/ 9193 h 16095"/>
                <a:gd name="T70" fmla="*/ 12328 w 14060"/>
                <a:gd name="T71" fmla="*/ 8477 h 16095"/>
                <a:gd name="T72" fmla="*/ 12986 w 14060"/>
                <a:gd name="T73" fmla="*/ 13170 h 16095"/>
                <a:gd name="T74" fmla="*/ 11680 w 14060"/>
                <a:gd name="T75" fmla="*/ 14265 h 16095"/>
                <a:gd name="T76" fmla="*/ 9102 w 14060"/>
                <a:gd name="T77" fmla="*/ 14951 h 16095"/>
                <a:gd name="T78" fmla="*/ 5816 w 14060"/>
                <a:gd name="T79" fmla="*/ 15043 h 16095"/>
                <a:gd name="T80" fmla="*/ 2979 w 14060"/>
                <a:gd name="T81" fmla="*/ 14501 h 16095"/>
                <a:gd name="T82" fmla="*/ 1275 w 14060"/>
                <a:gd name="T83" fmla="*/ 13499 h 16095"/>
                <a:gd name="T84" fmla="*/ 1459 w 14060"/>
                <a:gd name="T85" fmla="*/ 11324 h 16095"/>
                <a:gd name="T86" fmla="*/ 3277 w 14060"/>
                <a:gd name="T87" fmla="*/ 12109 h 16095"/>
                <a:gd name="T88" fmla="*/ 5640 w 14060"/>
                <a:gd name="T89" fmla="*/ 12516 h 16095"/>
                <a:gd name="T90" fmla="*/ 8191 w 14060"/>
                <a:gd name="T91" fmla="*/ 12534 h 16095"/>
                <a:gd name="T92" fmla="*/ 10586 w 14060"/>
                <a:gd name="T93" fmla="*/ 12162 h 16095"/>
                <a:gd name="T94" fmla="*/ 12468 w 14060"/>
                <a:gd name="T95" fmla="*/ 11410 h 16095"/>
                <a:gd name="T96" fmla="*/ 5756 w 14060"/>
                <a:gd name="T97" fmla="*/ 48 h 16095"/>
                <a:gd name="T98" fmla="*/ 2501 w 14060"/>
                <a:gd name="T99" fmla="*/ 695 h 16095"/>
                <a:gd name="T100" fmla="*/ 359 w 14060"/>
                <a:gd name="T101" fmla="*/ 2134 h 16095"/>
                <a:gd name="T102" fmla="*/ 163 w 14060"/>
                <a:gd name="T103" fmla="*/ 13611 h 16095"/>
                <a:gd name="T104" fmla="*/ 2001 w 14060"/>
                <a:gd name="T105" fmla="*/ 15199 h 16095"/>
                <a:gd name="T106" fmla="*/ 5124 w 14060"/>
                <a:gd name="T107" fmla="*/ 15985 h 16095"/>
                <a:gd name="T108" fmla="*/ 8621 w 14060"/>
                <a:gd name="T109" fmla="*/ 16020 h 16095"/>
                <a:gd name="T110" fmla="*/ 11814 w 14060"/>
                <a:gd name="T111" fmla="*/ 15302 h 16095"/>
                <a:gd name="T112" fmla="*/ 13808 w 14060"/>
                <a:gd name="T113" fmla="*/ 13789 h 16095"/>
                <a:gd name="T114" fmla="*/ 13808 w 14060"/>
                <a:gd name="T115" fmla="*/ 2305 h 16095"/>
                <a:gd name="T116" fmla="*/ 11814 w 14060"/>
                <a:gd name="T117" fmla="*/ 792 h 16095"/>
                <a:gd name="T118" fmla="*/ 8621 w 14060"/>
                <a:gd name="T119" fmla="*/ 75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060" h="16095">
                  <a:moveTo>
                    <a:pt x="7030" y="5533"/>
                  </a:moveTo>
                  <a:lnTo>
                    <a:pt x="6720" y="5530"/>
                  </a:lnTo>
                  <a:lnTo>
                    <a:pt x="6413" y="5521"/>
                  </a:lnTo>
                  <a:lnTo>
                    <a:pt x="6112" y="5507"/>
                  </a:lnTo>
                  <a:lnTo>
                    <a:pt x="5816" y="5486"/>
                  </a:lnTo>
                  <a:lnTo>
                    <a:pt x="5524" y="5461"/>
                  </a:lnTo>
                  <a:lnTo>
                    <a:pt x="5238" y="5431"/>
                  </a:lnTo>
                  <a:lnTo>
                    <a:pt x="4958" y="5395"/>
                  </a:lnTo>
                  <a:lnTo>
                    <a:pt x="4684" y="5355"/>
                  </a:lnTo>
                  <a:lnTo>
                    <a:pt x="4418" y="5309"/>
                  </a:lnTo>
                  <a:lnTo>
                    <a:pt x="4158" y="5259"/>
                  </a:lnTo>
                  <a:lnTo>
                    <a:pt x="3906" y="5205"/>
                  </a:lnTo>
                  <a:lnTo>
                    <a:pt x="3661" y="5145"/>
                  </a:lnTo>
                  <a:lnTo>
                    <a:pt x="3425" y="5083"/>
                  </a:lnTo>
                  <a:lnTo>
                    <a:pt x="3197" y="5016"/>
                  </a:lnTo>
                  <a:lnTo>
                    <a:pt x="2979" y="4944"/>
                  </a:lnTo>
                  <a:lnTo>
                    <a:pt x="2769" y="4870"/>
                  </a:lnTo>
                  <a:lnTo>
                    <a:pt x="2570" y="4791"/>
                  </a:lnTo>
                  <a:lnTo>
                    <a:pt x="2380" y="4709"/>
                  </a:lnTo>
                  <a:lnTo>
                    <a:pt x="2201" y="4623"/>
                  </a:lnTo>
                  <a:lnTo>
                    <a:pt x="2034" y="4535"/>
                  </a:lnTo>
                  <a:lnTo>
                    <a:pt x="1877" y="4442"/>
                  </a:lnTo>
                  <a:lnTo>
                    <a:pt x="1731" y="4348"/>
                  </a:lnTo>
                  <a:lnTo>
                    <a:pt x="1599" y="4250"/>
                  </a:lnTo>
                  <a:lnTo>
                    <a:pt x="1477" y="4149"/>
                  </a:lnTo>
                  <a:lnTo>
                    <a:pt x="1370" y="4047"/>
                  </a:lnTo>
                  <a:lnTo>
                    <a:pt x="1275" y="3942"/>
                  </a:lnTo>
                  <a:lnTo>
                    <a:pt x="1194" y="3835"/>
                  </a:lnTo>
                  <a:lnTo>
                    <a:pt x="1127" y="3725"/>
                  </a:lnTo>
                  <a:lnTo>
                    <a:pt x="1074" y="3613"/>
                  </a:lnTo>
                  <a:lnTo>
                    <a:pt x="1035" y="3501"/>
                  </a:lnTo>
                  <a:lnTo>
                    <a:pt x="1012" y="3386"/>
                  </a:lnTo>
                  <a:lnTo>
                    <a:pt x="1004" y="3269"/>
                  </a:lnTo>
                  <a:lnTo>
                    <a:pt x="1012" y="3153"/>
                  </a:lnTo>
                  <a:lnTo>
                    <a:pt x="1035" y="3038"/>
                  </a:lnTo>
                  <a:lnTo>
                    <a:pt x="1074" y="2924"/>
                  </a:lnTo>
                  <a:lnTo>
                    <a:pt x="1127" y="2813"/>
                  </a:lnTo>
                  <a:lnTo>
                    <a:pt x="1194" y="2703"/>
                  </a:lnTo>
                  <a:lnTo>
                    <a:pt x="1275" y="2596"/>
                  </a:lnTo>
                  <a:lnTo>
                    <a:pt x="1370" y="2491"/>
                  </a:lnTo>
                  <a:lnTo>
                    <a:pt x="1477" y="2388"/>
                  </a:lnTo>
                  <a:lnTo>
                    <a:pt x="1599" y="2288"/>
                  </a:lnTo>
                  <a:lnTo>
                    <a:pt x="1731" y="2190"/>
                  </a:lnTo>
                  <a:lnTo>
                    <a:pt x="1877" y="2095"/>
                  </a:lnTo>
                  <a:lnTo>
                    <a:pt x="2034" y="2004"/>
                  </a:lnTo>
                  <a:lnTo>
                    <a:pt x="2201" y="1915"/>
                  </a:lnTo>
                  <a:lnTo>
                    <a:pt x="2380" y="1830"/>
                  </a:lnTo>
                  <a:lnTo>
                    <a:pt x="2570" y="1747"/>
                  </a:lnTo>
                  <a:lnTo>
                    <a:pt x="2769" y="1669"/>
                  </a:lnTo>
                  <a:lnTo>
                    <a:pt x="2979" y="1593"/>
                  </a:lnTo>
                  <a:lnTo>
                    <a:pt x="3197" y="1523"/>
                  </a:lnTo>
                  <a:lnTo>
                    <a:pt x="3425" y="1456"/>
                  </a:lnTo>
                  <a:lnTo>
                    <a:pt x="3661" y="1392"/>
                  </a:lnTo>
                  <a:lnTo>
                    <a:pt x="3906" y="1334"/>
                  </a:lnTo>
                  <a:lnTo>
                    <a:pt x="4158" y="1279"/>
                  </a:lnTo>
                  <a:lnTo>
                    <a:pt x="4418" y="1229"/>
                  </a:lnTo>
                  <a:lnTo>
                    <a:pt x="4684" y="1184"/>
                  </a:lnTo>
                  <a:lnTo>
                    <a:pt x="4958" y="1143"/>
                  </a:lnTo>
                  <a:lnTo>
                    <a:pt x="5238" y="1108"/>
                  </a:lnTo>
                  <a:lnTo>
                    <a:pt x="5524" y="1077"/>
                  </a:lnTo>
                  <a:lnTo>
                    <a:pt x="5816" y="1052"/>
                  </a:lnTo>
                  <a:lnTo>
                    <a:pt x="6112" y="1032"/>
                  </a:lnTo>
                  <a:lnTo>
                    <a:pt x="6413" y="1018"/>
                  </a:lnTo>
                  <a:lnTo>
                    <a:pt x="6720" y="1009"/>
                  </a:lnTo>
                  <a:lnTo>
                    <a:pt x="7030" y="1006"/>
                  </a:lnTo>
                  <a:lnTo>
                    <a:pt x="7340" y="1009"/>
                  </a:lnTo>
                  <a:lnTo>
                    <a:pt x="7647" y="1018"/>
                  </a:lnTo>
                  <a:lnTo>
                    <a:pt x="7948" y="1032"/>
                  </a:lnTo>
                  <a:lnTo>
                    <a:pt x="8244" y="1052"/>
                  </a:lnTo>
                  <a:lnTo>
                    <a:pt x="8536" y="1077"/>
                  </a:lnTo>
                  <a:lnTo>
                    <a:pt x="8822" y="1108"/>
                  </a:lnTo>
                  <a:lnTo>
                    <a:pt x="9102" y="1143"/>
                  </a:lnTo>
                  <a:lnTo>
                    <a:pt x="9376" y="1184"/>
                  </a:lnTo>
                  <a:lnTo>
                    <a:pt x="9642" y="1229"/>
                  </a:lnTo>
                  <a:lnTo>
                    <a:pt x="9902" y="1279"/>
                  </a:lnTo>
                  <a:lnTo>
                    <a:pt x="10154" y="1334"/>
                  </a:lnTo>
                  <a:lnTo>
                    <a:pt x="10399" y="1392"/>
                  </a:lnTo>
                  <a:lnTo>
                    <a:pt x="10635" y="1456"/>
                  </a:lnTo>
                  <a:lnTo>
                    <a:pt x="10863" y="1523"/>
                  </a:lnTo>
                  <a:lnTo>
                    <a:pt x="11081" y="1593"/>
                  </a:lnTo>
                  <a:lnTo>
                    <a:pt x="11291" y="1669"/>
                  </a:lnTo>
                  <a:lnTo>
                    <a:pt x="11490" y="1747"/>
                  </a:lnTo>
                  <a:lnTo>
                    <a:pt x="11680" y="1830"/>
                  </a:lnTo>
                  <a:lnTo>
                    <a:pt x="11859" y="1915"/>
                  </a:lnTo>
                  <a:lnTo>
                    <a:pt x="12026" y="2004"/>
                  </a:lnTo>
                  <a:lnTo>
                    <a:pt x="12183" y="2095"/>
                  </a:lnTo>
                  <a:lnTo>
                    <a:pt x="12329" y="2190"/>
                  </a:lnTo>
                  <a:lnTo>
                    <a:pt x="12461" y="2288"/>
                  </a:lnTo>
                  <a:lnTo>
                    <a:pt x="12583" y="2388"/>
                  </a:lnTo>
                  <a:lnTo>
                    <a:pt x="12690" y="2491"/>
                  </a:lnTo>
                  <a:lnTo>
                    <a:pt x="12785" y="2596"/>
                  </a:lnTo>
                  <a:lnTo>
                    <a:pt x="12866" y="2703"/>
                  </a:lnTo>
                  <a:lnTo>
                    <a:pt x="12933" y="2813"/>
                  </a:lnTo>
                  <a:lnTo>
                    <a:pt x="12986" y="2924"/>
                  </a:lnTo>
                  <a:lnTo>
                    <a:pt x="13025" y="3038"/>
                  </a:lnTo>
                  <a:lnTo>
                    <a:pt x="13048" y="3153"/>
                  </a:lnTo>
                  <a:lnTo>
                    <a:pt x="13056" y="3269"/>
                  </a:lnTo>
                  <a:lnTo>
                    <a:pt x="13048" y="3386"/>
                  </a:lnTo>
                  <a:lnTo>
                    <a:pt x="13025" y="3501"/>
                  </a:lnTo>
                  <a:lnTo>
                    <a:pt x="12986" y="3613"/>
                  </a:lnTo>
                  <a:lnTo>
                    <a:pt x="12933" y="3725"/>
                  </a:lnTo>
                  <a:lnTo>
                    <a:pt x="12866" y="3835"/>
                  </a:lnTo>
                  <a:lnTo>
                    <a:pt x="12785" y="3942"/>
                  </a:lnTo>
                  <a:lnTo>
                    <a:pt x="12690" y="4047"/>
                  </a:lnTo>
                  <a:lnTo>
                    <a:pt x="12583" y="4149"/>
                  </a:lnTo>
                  <a:lnTo>
                    <a:pt x="12461" y="4250"/>
                  </a:lnTo>
                  <a:lnTo>
                    <a:pt x="12329" y="4348"/>
                  </a:lnTo>
                  <a:lnTo>
                    <a:pt x="12183" y="4442"/>
                  </a:lnTo>
                  <a:lnTo>
                    <a:pt x="12026" y="4535"/>
                  </a:lnTo>
                  <a:lnTo>
                    <a:pt x="11859" y="4623"/>
                  </a:lnTo>
                  <a:lnTo>
                    <a:pt x="11680" y="4709"/>
                  </a:lnTo>
                  <a:lnTo>
                    <a:pt x="11490" y="4791"/>
                  </a:lnTo>
                  <a:lnTo>
                    <a:pt x="11291" y="4870"/>
                  </a:lnTo>
                  <a:lnTo>
                    <a:pt x="11081" y="4944"/>
                  </a:lnTo>
                  <a:lnTo>
                    <a:pt x="10863" y="5016"/>
                  </a:lnTo>
                  <a:lnTo>
                    <a:pt x="10635" y="5083"/>
                  </a:lnTo>
                  <a:lnTo>
                    <a:pt x="10399" y="5145"/>
                  </a:lnTo>
                  <a:lnTo>
                    <a:pt x="10154" y="5205"/>
                  </a:lnTo>
                  <a:lnTo>
                    <a:pt x="9902" y="5259"/>
                  </a:lnTo>
                  <a:lnTo>
                    <a:pt x="9642" y="5309"/>
                  </a:lnTo>
                  <a:lnTo>
                    <a:pt x="9376" y="5355"/>
                  </a:lnTo>
                  <a:lnTo>
                    <a:pt x="9102" y="5395"/>
                  </a:lnTo>
                  <a:lnTo>
                    <a:pt x="8822" y="5431"/>
                  </a:lnTo>
                  <a:lnTo>
                    <a:pt x="8536" y="5461"/>
                  </a:lnTo>
                  <a:lnTo>
                    <a:pt x="8244" y="5486"/>
                  </a:lnTo>
                  <a:lnTo>
                    <a:pt x="7948" y="5507"/>
                  </a:lnTo>
                  <a:lnTo>
                    <a:pt x="7647" y="5521"/>
                  </a:lnTo>
                  <a:lnTo>
                    <a:pt x="7340" y="5530"/>
                  </a:lnTo>
                  <a:lnTo>
                    <a:pt x="7030" y="5533"/>
                  </a:lnTo>
                  <a:close/>
                  <a:moveTo>
                    <a:pt x="13056" y="6790"/>
                  </a:moveTo>
                  <a:lnTo>
                    <a:pt x="13054" y="6790"/>
                  </a:lnTo>
                  <a:lnTo>
                    <a:pt x="13055" y="6798"/>
                  </a:lnTo>
                  <a:lnTo>
                    <a:pt x="13056" y="6805"/>
                  </a:lnTo>
                  <a:lnTo>
                    <a:pt x="13048" y="6921"/>
                  </a:lnTo>
                  <a:lnTo>
                    <a:pt x="13025" y="7036"/>
                  </a:lnTo>
                  <a:lnTo>
                    <a:pt x="12986" y="7148"/>
                  </a:lnTo>
                  <a:lnTo>
                    <a:pt x="12933" y="7259"/>
                  </a:lnTo>
                  <a:lnTo>
                    <a:pt x="12866" y="7367"/>
                  </a:lnTo>
                  <a:lnTo>
                    <a:pt x="12785" y="7474"/>
                  </a:lnTo>
                  <a:lnTo>
                    <a:pt x="12690" y="7579"/>
                  </a:lnTo>
                  <a:lnTo>
                    <a:pt x="12582" y="7680"/>
                  </a:lnTo>
                  <a:lnTo>
                    <a:pt x="12461" y="7780"/>
                  </a:lnTo>
                  <a:lnTo>
                    <a:pt x="12329" y="7877"/>
                  </a:lnTo>
                  <a:lnTo>
                    <a:pt x="12183" y="7971"/>
                  </a:lnTo>
                  <a:lnTo>
                    <a:pt x="12026" y="8063"/>
                  </a:lnTo>
                  <a:lnTo>
                    <a:pt x="11859" y="8151"/>
                  </a:lnTo>
                  <a:lnTo>
                    <a:pt x="11680" y="8236"/>
                  </a:lnTo>
                  <a:lnTo>
                    <a:pt x="11490" y="8317"/>
                  </a:lnTo>
                  <a:lnTo>
                    <a:pt x="11291" y="8396"/>
                  </a:lnTo>
                  <a:lnTo>
                    <a:pt x="11081" y="8470"/>
                  </a:lnTo>
                  <a:lnTo>
                    <a:pt x="10862" y="8540"/>
                  </a:lnTo>
                  <a:lnTo>
                    <a:pt x="10635" y="8607"/>
                  </a:lnTo>
                  <a:lnTo>
                    <a:pt x="10399" y="8670"/>
                  </a:lnTo>
                  <a:lnTo>
                    <a:pt x="10154" y="8729"/>
                  </a:lnTo>
                  <a:lnTo>
                    <a:pt x="9902" y="8782"/>
                  </a:lnTo>
                  <a:lnTo>
                    <a:pt x="9642" y="8832"/>
                  </a:lnTo>
                  <a:lnTo>
                    <a:pt x="9375" y="8876"/>
                  </a:lnTo>
                  <a:lnTo>
                    <a:pt x="9102" y="8917"/>
                  </a:lnTo>
                  <a:lnTo>
                    <a:pt x="8822" y="8953"/>
                  </a:lnTo>
                  <a:lnTo>
                    <a:pt x="8535" y="8983"/>
                  </a:lnTo>
                  <a:lnTo>
                    <a:pt x="8244" y="9008"/>
                  </a:lnTo>
                  <a:lnTo>
                    <a:pt x="7948" y="9027"/>
                  </a:lnTo>
                  <a:lnTo>
                    <a:pt x="7646" y="9041"/>
                  </a:lnTo>
                  <a:lnTo>
                    <a:pt x="7340" y="9050"/>
                  </a:lnTo>
                  <a:lnTo>
                    <a:pt x="7030" y="9053"/>
                  </a:lnTo>
                  <a:lnTo>
                    <a:pt x="6720" y="9050"/>
                  </a:lnTo>
                  <a:lnTo>
                    <a:pt x="6414" y="9041"/>
                  </a:lnTo>
                  <a:lnTo>
                    <a:pt x="6112" y="9027"/>
                  </a:lnTo>
                  <a:lnTo>
                    <a:pt x="5816" y="9008"/>
                  </a:lnTo>
                  <a:lnTo>
                    <a:pt x="5525" y="8983"/>
                  </a:lnTo>
                  <a:lnTo>
                    <a:pt x="5238" y="8953"/>
                  </a:lnTo>
                  <a:lnTo>
                    <a:pt x="4958" y="8917"/>
                  </a:lnTo>
                  <a:lnTo>
                    <a:pt x="4685" y="8876"/>
                  </a:lnTo>
                  <a:lnTo>
                    <a:pt x="4418" y="8832"/>
                  </a:lnTo>
                  <a:lnTo>
                    <a:pt x="4158" y="8782"/>
                  </a:lnTo>
                  <a:lnTo>
                    <a:pt x="3906" y="8729"/>
                  </a:lnTo>
                  <a:lnTo>
                    <a:pt x="3661" y="8670"/>
                  </a:lnTo>
                  <a:lnTo>
                    <a:pt x="3425" y="8607"/>
                  </a:lnTo>
                  <a:lnTo>
                    <a:pt x="3197" y="8540"/>
                  </a:lnTo>
                  <a:lnTo>
                    <a:pt x="2979" y="8470"/>
                  </a:lnTo>
                  <a:lnTo>
                    <a:pt x="2769" y="8396"/>
                  </a:lnTo>
                  <a:lnTo>
                    <a:pt x="2570" y="8317"/>
                  </a:lnTo>
                  <a:lnTo>
                    <a:pt x="2380" y="8236"/>
                  </a:lnTo>
                  <a:lnTo>
                    <a:pt x="2201" y="8151"/>
                  </a:lnTo>
                  <a:lnTo>
                    <a:pt x="2034" y="8063"/>
                  </a:lnTo>
                  <a:lnTo>
                    <a:pt x="1877" y="7971"/>
                  </a:lnTo>
                  <a:lnTo>
                    <a:pt x="1731" y="7877"/>
                  </a:lnTo>
                  <a:lnTo>
                    <a:pt x="1599" y="7780"/>
                  </a:lnTo>
                  <a:lnTo>
                    <a:pt x="1477" y="7680"/>
                  </a:lnTo>
                  <a:lnTo>
                    <a:pt x="1370" y="7579"/>
                  </a:lnTo>
                  <a:lnTo>
                    <a:pt x="1275" y="7474"/>
                  </a:lnTo>
                  <a:lnTo>
                    <a:pt x="1194" y="7367"/>
                  </a:lnTo>
                  <a:lnTo>
                    <a:pt x="1127" y="7259"/>
                  </a:lnTo>
                  <a:lnTo>
                    <a:pt x="1074" y="7148"/>
                  </a:lnTo>
                  <a:lnTo>
                    <a:pt x="1035" y="7036"/>
                  </a:lnTo>
                  <a:lnTo>
                    <a:pt x="1012" y="6921"/>
                  </a:lnTo>
                  <a:lnTo>
                    <a:pt x="1004" y="6805"/>
                  </a:lnTo>
                  <a:lnTo>
                    <a:pt x="1005" y="6798"/>
                  </a:lnTo>
                  <a:lnTo>
                    <a:pt x="1006" y="6790"/>
                  </a:lnTo>
                  <a:lnTo>
                    <a:pt x="1004" y="6790"/>
                  </a:lnTo>
                  <a:lnTo>
                    <a:pt x="1004" y="5062"/>
                  </a:lnTo>
                  <a:lnTo>
                    <a:pt x="1131" y="5154"/>
                  </a:lnTo>
                  <a:lnTo>
                    <a:pt x="1263" y="5244"/>
                  </a:lnTo>
                  <a:lnTo>
                    <a:pt x="1402" y="5330"/>
                  </a:lnTo>
                  <a:lnTo>
                    <a:pt x="1547" y="5414"/>
                  </a:lnTo>
                  <a:lnTo>
                    <a:pt x="1697" y="5493"/>
                  </a:lnTo>
                  <a:lnTo>
                    <a:pt x="1852" y="5571"/>
                  </a:lnTo>
                  <a:lnTo>
                    <a:pt x="2013" y="5645"/>
                  </a:lnTo>
                  <a:lnTo>
                    <a:pt x="2178" y="5717"/>
                  </a:lnTo>
                  <a:lnTo>
                    <a:pt x="2348" y="5784"/>
                  </a:lnTo>
                  <a:lnTo>
                    <a:pt x="2523" y="5850"/>
                  </a:lnTo>
                  <a:lnTo>
                    <a:pt x="2701" y="5911"/>
                  </a:lnTo>
                  <a:lnTo>
                    <a:pt x="2883" y="5970"/>
                  </a:lnTo>
                  <a:lnTo>
                    <a:pt x="3070" y="6027"/>
                  </a:lnTo>
                  <a:lnTo>
                    <a:pt x="3260" y="6080"/>
                  </a:lnTo>
                  <a:lnTo>
                    <a:pt x="3453" y="6129"/>
                  </a:lnTo>
                  <a:lnTo>
                    <a:pt x="3650" y="6176"/>
                  </a:lnTo>
                  <a:lnTo>
                    <a:pt x="3848" y="6221"/>
                  </a:lnTo>
                  <a:lnTo>
                    <a:pt x="4050" y="6262"/>
                  </a:lnTo>
                  <a:lnTo>
                    <a:pt x="4255" y="6300"/>
                  </a:lnTo>
                  <a:lnTo>
                    <a:pt x="4461" y="6336"/>
                  </a:lnTo>
                  <a:lnTo>
                    <a:pt x="4670" y="6369"/>
                  </a:lnTo>
                  <a:lnTo>
                    <a:pt x="4880" y="6399"/>
                  </a:lnTo>
                  <a:lnTo>
                    <a:pt x="5092" y="6425"/>
                  </a:lnTo>
                  <a:lnTo>
                    <a:pt x="5305" y="6449"/>
                  </a:lnTo>
                  <a:lnTo>
                    <a:pt x="5519" y="6470"/>
                  </a:lnTo>
                  <a:lnTo>
                    <a:pt x="5733" y="6488"/>
                  </a:lnTo>
                  <a:lnTo>
                    <a:pt x="5949" y="6503"/>
                  </a:lnTo>
                  <a:lnTo>
                    <a:pt x="6165" y="6516"/>
                  </a:lnTo>
                  <a:lnTo>
                    <a:pt x="6382" y="6527"/>
                  </a:lnTo>
                  <a:lnTo>
                    <a:pt x="6598" y="6533"/>
                  </a:lnTo>
                  <a:lnTo>
                    <a:pt x="6814" y="6538"/>
                  </a:lnTo>
                  <a:lnTo>
                    <a:pt x="7030" y="6539"/>
                  </a:lnTo>
                  <a:lnTo>
                    <a:pt x="7246" y="6538"/>
                  </a:lnTo>
                  <a:lnTo>
                    <a:pt x="7462" y="6533"/>
                  </a:lnTo>
                  <a:lnTo>
                    <a:pt x="7678" y="6527"/>
                  </a:lnTo>
                  <a:lnTo>
                    <a:pt x="7895" y="6516"/>
                  </a:lnTo>
                  <a:lnTo>
                    <a:pt x="8111" y="6503"/>
                  </a:lnTo>
                  <a:lnTo>
                    <a:pt x="8327" y="6488"/>
                  </a:lnTo>
                  <a:lnTo>
                    <a:pt x="8541" y="6470"/>
                  </a:lnTo>
                  <a:lnTo>
                    <a:pt x="8755" y="6449"/>
                  </a:lnTo>
                  <a:lnTo>
                    <a:pt x="8968" y="6425"/>
                  </a:lnTo>
                  <a:lnTo>
                    <a:pt x="9180" y="6399"/>
                  </a:lnTo>
                  <a:lnTo>
                    <a:pt x="9390" y="6369"/>
                  </a:lnTo>
                  <a:lnTo>
                    <a:pt x="9599" y="6336"/>
                  </a:lnTo>
                  <a:lnTo>
                    <a:pt x="9805" y="6300"/>
                  </a:lnTo>
                  <a:lnTo>
                    <a:pt x="10010" y="6262"/>
                  </a:lnTo>
                  <a:lnTo>
                    <a:pt x="10212" y="6221"/>
                  </a:lnTo>
                  <a:lnTo>
                    <a:pt x="10410" y="6176"/>
                  </a:lnTo>
                  <a:lnTo>
                    <a:pt x="10607" y="6129"/>
                  </a:lnTo>
                  <a:lnTo>
                    <a:pt x="10800" y="6080"/>
                  </a:lnTo>
                  <a:lnTo>
                    <a:pt x="10990" y="6027"/>
                  </a:lnTo>
                  <a:lnTo>
                    <a:pt x="11177" y="5970"/>
                  </a:lnTo>
                  <a:lnTo>
                    <a:pt x="11358" y="5911"/>
                  </a:lnTo>
                  <a:lnTo>
                    <a:pt x="11537" y="5850"/>
                  </a:lnTo>
                  <a:lnTo>
                    <a:pt x="11712" y="5784"/>
                  </a:lnTo>
                  <a:lnTo>
                    <a:pt x="11882" y="5717"/>
                  </a:lnTo>
                  <a:lnTo>
                    <a:pt x="12047" y="5645"/>
                  </a:lnTo>
                  <a:lnTo>
                    <a:pt x="12208" y="5571"/>
                  </a:lnTo>
                  <a:lnTo>
                    <a:pt x="12363" y="5493"/>
                  </a:lnTo>
                  <a:lnTo>
                    <a:pt x="12513" y="5414"/>
                  </a:lnTo>
                  <a:lnTo>
                    <a:pt x="12658" y="5330"/>
                  </a:lnTo>
                  <a:lnTo>
                    <a:pt x="12797" y="5244"/>
                  </a:lnTo>
                  <a:lnTo>
                    <a:pt x="12929" y="5154"/>
                  </a:lnTo>
                  <a:lnTo>
                    <a:pt x="13056" y="5062"/>
                  </a:lnTo>
                  <a:lnTo>
                    <a:pt x="13056" y="6790"/>
                  </a:lnTo>
                  <a:close/>
                  <a:moveTo>
                    <a:pt x="13056" y="9808"/>
                  </a:moveTo>
                  <a:lnTo>
                    <a:pt x="13054" y="9808"/>
                  </a:lnTo>
                  <a:lnTo>
                    <a:pt x="13055" y="9816"/>
                  </a:lnTo>
                  <a:lnTo>
                    <a:pt x="13056" y="9824"/>
                  </a:lnTo>
                  <a:lnTo>
                    <a:pt x="13048" y="9940"/>
                  </a:lnTo>
                  <a:lnTo>
                    <a:pt x="13025" y="10053"/>
                  </a:lnTo>
                  <a:lnTo>
                    <a:pt x="12986" y="10166"/>
                  </a:lnTo>
                  <a:lnTo>
                    <a:pt x="12933" y="10277"/>
                  </a:lnTo>
                  <a:lnTo>
                    <a:pt x="12866" y="10385"/>
                  </a:lnTo>
                  <a:lnTo>
                    <a:pt x="12785" y="10492"/>
                  </a:lnTo>
                  <a:lnTo>
                    <a:pt x="12690" y="10597"/>
                  </a:lnTo>
                  <a:lnTo>
                    <a:pt x="12582" y="10698"/>
                  </a:lnTo>
                  <a:lnTo>
                    <a:pt x="12461" y="10798"/>
                  </a:lnTo>
                  <a:lnTo>
                    <a:pt x="12329" y="10895"/>
                  </a:lnTo>
                  <a:lnTo>
                    <a:pt x="12183" y="10989"/>
                  </a:lnTo>
                  <a:lnTo>
                    <a:pt x="12026" y="11080"/>
                  </a:lnTo>
                  <a:lnTo>
                    <a:pt x="11859" y="11169"/>
                  </a:lnTo>
                  <a:lnTo>
                    <a:pt x="11680" y="11253"/>
                  </a:lnTo>
                  <a:lnTo>
                    <a:pt x="11490" y="11335"/>
                  </a:lnTo>
                  <a:lnTo>
                    <a:pt x="11291" y="11413"/>
                  </a:lnTo>
                  <a:lnTo>
                    <a:pt x="11081" y="11488"/>
                  </a:lnTo>
                  <a:lnTo>
                    <a:pt x="10862" y="11558"/>
                  </a:lnTo>
                  <a:lnTo>
                    <a:pt x="10635" y="11625"/>
                  </a:lnTo>
                  <a:lnTo>
                    <a:pt x="10399" y="11688"/>
                  </a:lnTo>
                  <a:lnTo>
                    <a:pt x="10154" y="11746"/>
                  </a:lnTo>
                  <a:lnTo>
                    <a:pt x="9902" y="11800"/>
                  </a:lnTo>
                  <a:lnTo>
                    <a:pt x="9642" y="11850"/>
                  </a:lnTo>
                  <a:lnTo>
                    <a:pt x="9375" y="11895"/>
                  </a:lnTo>
                  <a:lnTo>
                    <a:pt x="9102" y="11934"/>
                  </a:lnTo>
                  <a:lnTo>
                    <a:pt x="8822" y="11971"/>
                  </a:lnTo>
                  <a:lnTo>
                    <a:pt x="8535" y="12001"/>
                  </a:lnTo>
                  <a:lnTo>
                    <a:pt x="8244" y="12026"/>
                  </a:lnTo>
                  <a:lnTo>
                    <a:pt x="7948" y="12045"/>
                  </a:lnTo>
                  <a:lnTo>
                    <a:pt x="7646" y="12060"/>
                  </a:lnTo>
                  <a:lnTo>
                    <a:pt x="7340" y="12068"/>
                  </a:lnTo>
                  <a:lnTo>
                    <a:pt x="7030" y="12071"/>
                  </a:lnTo>
                  <a:lnTo>
                    <a:pt x="6720" y="12068"/>
                  </a:lnTo>
                  <a:lnTo>
                    <a:pt x="6414" y="12060"/>
                  </a:lnTo>
                  <a:lnTo>
                    <a:pt x="6112" y="12045"/>
                  </a:lnTo>
                  <a:lnTo>
                    <a:pt x="5816" y="12026"/>
                  </a:lnTo>
                  <a:lnTo>
                    <a:pt x="5525" y="12001"/>
                  </a:lnTo>
                  <a:lnTo>
                    <a:pt x="5238" y="11971"/>
                  </a:lnTo>
                  <a:lnTo>
                    <a:pt x="4958" y="11934"/>
                  </a:lnTo>
                  <a:lnTo>
                    <a:pt x="4685" y="11895"/>
                  </a:lnTo>
                  <a:lnTo>
                    <a:pt x="4418" y="11850"/>
                  </a:lnTo>
                  <a:lnTo>
                    <a:pt x="4158" y="11800"/>
                  </a:lnTo>
                  <a:lnTo>
                    <a:pt x="3906" y="11746"/>
                  </a:lnTo>
                  <a:lnTo>
                    <a:pt x="3661" y="11688"/>
                  </a:lnTo>
                  <a:lnTo>
                    <a:pt x="3425" y="11625"/>
                  </a:lnTo>
                  <a:lnTo>
                    <a:pt x="3197" y="11558"/>
                  </a:lnTo>
                  <a:lnTo>
                    <a:pt x="2979" y="11488"/>
                  </a:lnTo>
                  <a:lnTo>
                    <a:pt x="2769" y="11413"/>
                  </a:lnTo>
                  <a:lnTo>
                    <a:pt x="2570" y="11335"/>
                  </a:lnTo>
                  <a:lnTo>
                    <a:pt x="2380" y="11253"/>
                  </a:lnTo>
                  <a:lnTo>
                    <a:pt x="2201" y="11169"/>
                  </a:lnTo>
                  <a:lnTo>
                    <a:pt x="2034" y="11080"/>
                  </a:lnTo>
                  <a:lnTo>
                    <a:pt x="1877" y="10989"/>
                  </a:lnTo>
                  <a:lnTo>
                    <a:pt x="1731" y="10895"/>
                  </a:lnTo>
                  <a:lnTo>
                    <a:pt x="1599" y="10798"/>
                  </a:lnTo>
                  <a:lnTo>
                    <a:pt x="1477" y="10698"/>
                  </a:lnTo>
                  <a:lnTo>
                    <a:pt x="1370" y="10597"/>
                  </a:lnTo>
                  <a:lnTo>
                    <a:pt x="1275" y="10492"/>
                  </a:lnTo>
                  <a:lnTo>
                    <a:pt x="1194" y="10385"/>
                  </a:lnTo>
                  <a:lnTo>
                    <a:pt x="1127" y="10277"/>
                  </a:lnTo>
                  <a:lnTo>
                    <a:pt x="1074" y="10166"/>
                  </a:lnTo>
                  <a:lnTo>
                    <a:pt x="1035" y="10053"/>
                  </a:lnTo>
                  <a:lnTo>
                    <a:pt x="1012" y="9940"/>
                  </a:lnTo>
                  <a:lnTo>
                    <a:pt x="1004" y="9824"/>
                  </a:lnTo>
                  <a:lnTo>
                    <a:pt x="1005" y="9816"/>
                  </a:lnTo>
                  <a:lnTo>
                    <a:pt x="1006" y="9808"/>
                  </a:lnTo>
                  <a:lnTo>
                    <a:pt x="1004" y="9808"/>
                  </a:lnTo>
                  <a:lnTo>
                    <a:pt x="1004" y="7929"/>
                  </a:lnTo>
                  <a:lnTo>
                    <a:pt x="1106" y="8027"/>
                  </a:lnTo>
                  <a:lnTo>
                    <a:pt x="1215" y="8124"/>
                  </a:lnTo>
                  <a:lnTo>
                    <a:pt x="1334" y="8216"/>
                  </a:lnTo>
                  <a:lnTo>
                    <a:pt x="1459" y="8306"/>
                  </a:lnTo>
                  <a:lnTo>
                    <a:pt x="1592" y="8393"/>
                  </a:lnTo>
                  <a:lnTo>
                    <a:pt x="1732" y="8477"/>
                  </a:lnTo>
                  <a:lnTo>
                    <a:pt x="1880" y="8558"/>
                  </a:lnTo>
                  <a:lnTo>
                    <a:pt x="2034" y="8635"/>
                  </a:lnTo>
                  <a:lnTo>
                    <a:pt x="2194" y="8709"/>
                  </a:lnTo>
                  <a:lnTo>
                    <a:pt x="2361" y="8781"/>
                  </a:lnTo>
                  <a:lnTo>
                    <a:pt x="2534" y="8849"/>
                  </a:lnTo>
                  <a:lnTo>
                    <a:pt x="2712" y="8915"/>
                  </a:lnTo>
                  <a:lnTo>
                    <a:pt x="2895" y="8976"/>
                  </a:lnTo>
                  <a:lnTo>
                    <a:pt x="3083" y="9035"/>
                  </a:lnTo>
                  <a:lnTo>
                    <a:pt x="3277" y="9092"/>
                  </a:lnTo>
                  <a:lnTo>
                    <a:pt x="3474" y="9144"/>
                  </a:lnTo>
                  <a:lnTo>
                    <a:pt x="3677" y="9193"/>
                  </a:lnTo>
                  <a:lnTo>
                    <a:pt x="3883" y="9241"/>
                  </a:lnTo>
                  <a:lnTo>
                    <a:pt x="4091" y="9284"/>
                  </a:lnTo>
                  <a:lnTo>
                    <a:pt x="4305" y="9324"/>
                  </a:lnTo>
                  <a:lnTo>
                    <a:pt x="4521" y="9360"/>
                  </a:lnTo>
                  <a:lnTo>
                    <a:pt x="4740" y="9394"/>
                  </a:lnTo>
                  <a:lnTo>
                    <a:pt x="4962" y="9426"/>
                  </a:lnTo>
                  <a:lnTo>
                    <a:pt x="5186" y="9453"/>
                  </a:lnTo>
                  <a:lnTo>
                    <a:pt x="5412" y="9477"/>
                  </a:lnTo>
                  <a:lnTo>
                    <a:pt x="5640" y="9498"/>
                  </a:lnTo>
                  <a:lnTo>
                    <a:pt x="5869" y="9516"/>
                  </a:lnTo>
                  <a:lnTo>
                    <a:pt x="6100" y="9530"/>
                  </a:lnTo>
                  <a:lnTo>
                    <a:pt x="6332" y="9541"/>
                  </a:lnTo>
                  <a:lnTo>
                    <a:pt x="6564" y="9549"/>
                  </a:lnTo>
                  <a:lnTo>
                    <a:pt x="6797" y="9554"/>
                  </a:lnTo>
                  <a:lnTo>
                    <a:pt x="7030" y="9556"/>
                  </a:lnTo>
                  <a:lnTo>
                    <a:pt x="7263" y="9554"/>
                  </a:lnTo>
                  <a:lnTo>
                    <a:pt x="7496" y="9549"/>
                  </a:lnTo>
                  <a:lnTo>
                    <a:pt x="7728" y="9541"/>
                  </a:lnTo>
                  <a:lnTo>
                    <a:pt x="7960" y="9530"/>
                  </a:lnTo>
                  <a:lnTo>
                    <a:pt x="8191" y="9516"/>
                  </a:lnTo>
                  <a:lnTo>
                    <a:pt x="8420" y="9498"/>
                  </a:lnTo>
                  <a:lnTo>
                    <a:pt x="8648" y="9477"/>
                  </a:lnTo>
                  <a:lnTo>
                    <a:pt x="8874" y="9453"/>
                  </a:lnTo>
                  <a:lnTo>
                    <a:pt x="9098" y="9426"/>
                  </a:lnTo>
                  <a:lnTo>
                    <a:pt x="9320" y="9394"/>
                  </a:lnTo>
                  <a:lnTo>
                    <a:pt x="9539" y="9360"/>
                  </a:lnTo>
                  <a:lnTo>
                    <a:pt x="9755" y="9324"/>
                  </a:lnTo>
                  <a:lnTo>
                    <a:pt x="9969" y="9284"/>
                  </a:lnTo>
                  <a:lnTo>
                    <a:pt x="10177" y="9241"/>
                  </a:lnTo>
                  <a:lnTo>
                    <a:pt x="10383" y="9193"/>
                  </a:lnTo>
                  <a:lnTo>
                    <a:pt x="10586" y="9144"/>
                  </a:lnTo>
                  <a:lnTo>
                    <a:pt x="10783" y="9092"/>
                  </a:lnTo>
                  <a:lnTo>
                    <a:pt x="10977" y="9035"/>
                  </a:lnTo>
                  <a:lnTo>
                    <a:pt x="11165" y="8976"/>
                  </a:lnTo>
                  <a:lnTo>
                    <a:pt x="11348" y="8915"/>
                  </a:lnTo>
                  <a:lnTo>
                    <a:pt x="11526" y="8849"/>
                  </a:lnTo>
                  <a:lnTo>
                    <a:pt x="11699" y="8781"/>
                  </a:lnTo>
                  <a:lnTo>
                    <a:pt x="11866" y="8709"/>
                  </a:lnTo>
                  <a:lnTo>
                    <a:pt x="12026" y="8635"/>
                  </a:lnTo>
                  <a:lnTo>
                    <a:pt x="12180" y="8558"/>
                  </a:lnTo>
                  <a:lnTo>
                    <a:pt x="12328" y="8477"/>
                  </a:lnTo>
                  <a:lnTo>
                    <a:pt x="12468" y="8393"/>
                  </a:lnTo>
                  <a:lnTo>
                    <a:pt x="12601" y="8306"/>
                  </a:lnTo>
                  <a:lnTo>
                    <a:pt x="12726" y="8216"/>
                  </a:lnTo>
                  <a:lnTo>
                    <a:pt x="12845" y="8124"/>
                  </a:lnTo>
                  <a:lnTo>
                    <a:pt x="12954" y="8027"/>
                  </a:lnTo>
                  <a:lnTo>
                    <a:pt x="13056" y="7929"/>
                  </a:lnTo>
                  <a:lnTo>
                    <a:pt x="13056" y="9808"/>
                  </a:lnTo>
                  <a:close/>
                  <a:moveTo>
                    <a:pt x="13056" y="12826"/>
                  </a:moveTo>
                  <a:lnTo>
                    <a:pt x="13048" y="12942"/>
                  </a:lnTo>
                  <a:lnTo>
                    <a:pt x="13025" y="13057"/>
                  </a:lnTo>
                  <a:lnTo>
                    <a:pt x="12986" y="13170"/>
                  </a:lnTo>
                  <a:lnTo>
                    <a:pt x="12933" y="13281"/>
                  </a:lnTo>
                  <a:lnTo>
                    <a:pt x="12866" y="13391"/>
                  </a:lnTo>
                  <a:lnTo>
                    <a:pt x="12785" y="13499"/>
                  </a:lnTo>
                  <a:lnTo>
                    <a:pt x="12690" y="13603"/>
                  </a:lnTo>
                  <a:lnTo>
                    <a:pt x="12583" y="13707"/>
                  </a:lnTo>
                  <a:lnTo>
                    <a:pt x="12461" y="13806"/>
                  </a:lnTo>
                  <a:lnTo>
                    <a:pt x="12329" y="13904"/>
                  </a:lnTo>
                  <a:lnTo>
                    <a:pt x="12183" y="13999"/>
                  </a:lnTo>
                  <a:lnTo>
                    <a:pt x="12026" y="14091"/>
                  </a:lnTo>
                  <a:lnTo>
                    <a:pt x="11859" y="14180"/>
                  </a:lnTo>
                  <a:lnTo>
                    <a:pt x="11680" y="14265"/>
                  </a:lnTo>
                  <a:lnTo>
                    <a:pt x="11490" y="14348"/>
                  </a:lnTo>
                  <a:lnTo>
                    <a:pt x="11291" y="14426"/>
                  </a:lnTo>
                  <a:lnTo>
                    <a:pt x="11081" y="14501"/>
                  </a:lnTo>
                  <a:lnTo>
                    <a:pt x="10863" y="14572"/>
                  </a:lnTo>
                  <a:lnTo>
                    <a:pt x="10635" y="14639"/>
                  </a:lnTo>
                  <a:lnTo>
                    <a:pt x="10399" y="14703"/>
                  </a:lnTo>
                  <a:lnTo>
                    <a:pt x="10154" y="14761"/>
                  </a:lnTo>
                  <a:lnTo>
                    <a:pt x="9902" y="14815"/>
                  </a:lnTo>
                  <a:lnTo>
                    <a:pt x="9642" y="14866"/>
                  </a:lnTo>
                  <a:lnTo>
                    <a:pt x="9376" y="14911"/>
                  </a:lnTo>
                  <a:lnTo>
                    <a:pt x="9102" y="14951"/>
                  </a:lnTo>
                  <a:lnTo>
                    <a:pt x="8822" y="14987"/>
                  </a:lnTo>
                  <a:lnTo>
                    <a:pt x="8536" y="15018"/>
                  </a:lnTo>
                  <a:lnTo>
                    <a:pt x="8244" y="15043"/>
                  </a:lnTo>
                  <a:lnTo>
                    <a:pt x="7948" y="15063"/>
                  </a:lnTo>
                  <a:lnTo>
                    <a:pt x="7647" y="15077"/>
                  </a:lnTo>
                  <a:lnTo>
                    <a:pt x="7340" y="15086"/>
                  </a:lnTo>
                  <a:lnTo>
                    <a:pt x="7030" y="15089"/>
                  </a:lnTo>
                  <a:lnTo>
                    <a:pt x="6720" y="15086"/>
                  </a:lnTo>
                  <a:lnTo>
                    <a:pt x="6413" y="15077"/>
                  </a:lnTo>
                  <a:lnTo>
                    <a:pt x="6112" y="15063"/>
                  </a:lnTo>
                  <a:lnTo>
                    <a:pt x="5816" y="15043"/>
                  </a:lnTo>
                  <a:lnTo>
                    <a:pt x="5524" y="15018"/>
                  </a:lnTo>
                  <a:lnTo>
                    <a:pt x="5238" y="14987"/>
                  </a:lnTo>
                  <a:lnTo>
                    <a:pt x="4958" y="14951"/>
                  </a:lnTo>
                  <a:lnTo>
                    <a:pt x="4684" y="14911"/>
                  </a:lnTo>
                  <a:lnTo>
                    <a:pt x="4418" y="14866"/>
                  </a:lnTo>
                  <a:lnTo>
                    <a:pt x="4158" y="14815"/>
                  </a:lnTo>
                  <a:lnTo>
                    <a:pt x="3906" y="14761"/>
                  </a:lnTo>
                  <a:lnTo>
                    <a:pt x="3661" y="14703"/>
                  </a:lnTo>
                  <a:lnTo>
                    <a:pt x="3425" y="14639"/>
                  </a:lnTo>
                  <a:lnTo>
                    <a:pt x="3197" y="14572"/>
                  </a:lnTo>
                  <a:lnTo>
                    <a:pt x="2979" y="14501"/>
                  </a:lnTo>
                  <a:lnTo>
                    <a:pt x="2769" y="14426"/>
                  </a:lnTo>
                  <a:lnTo>
                    <a:pt x="2570" y="14348"/>
                  </a:lnTo>
                  <a:lnTo>
                    <a:pt x="2380" y="14265"/>
                  </a:lnTo>
                  <a:lnTo>
                    <a:pt x="2201" y="14180"/>
                  </a:lnTo>
                  <a:lnTo>
                    <a:pt x="2034" y="14091"/>
                  </a:lnTo>
                  <a:lnTo>
                    <a:pt x="1877" y="13999"/>
                  </a:lnTo>
                  <a:lnTo>
                    <a:pt x="1731" y="13904"/>
                  </a:lnTo>
                  <a:lnTo>
                    <a:pt x="1599" y="13806"/>
                  </a:lnTo>
                  <a:lnTo>
                    <a:pt x="1477" y="13707"/>
                  </a:lnTo>
                  <a:lnTo>
                    <a:pt x="1370" y="13603"/>
                  </a:lnTo>
                  <a:lnTo>
                    <a:pt x="1275" y="13499"/>
                  </a:lnTo>
                  <a:lnTo>
                    <a:pt x="1194" y="13391"/>
                  </a:lnTo>
                  <a:lnTo>
                    <a:pt x="1127" y="13281"/>
                  </a:lnTo>
                  <a:lnTo>
                    <a:pt x="1074" y="13170"/>
                  </a:lnTo>
                  <a:lnTo>
                    <a:pt x="1035" y="13057"/>
                  </a:lnTo>
                  <a:lnTo>
                    <a:pt x="1012" y="12942"/>
                  </a:lnTo>
                  <a:lnTo>
                    <a:pt x="1004" y="12826"/>
                  </a:lnTo>
                  <a:lnTo>
                    <a:pt x="1004" y="10947"/>
                  </a:lnTo>
                  <a:lnTo>
                    <a:pt x="1106" y="11045"/>
                  </a:lnTo>
                  <a:lnTo>
                    <a:pt x="1215" y="11141"/>
                  </a:lnTo>
                  <a:lnTo>
                    <a:pt x="1334" y="11234"/>
                  </a:lnTo>
                  <a:lnTo>
                    <a:pt x="1459" y="11324"/>
                  </a:lnTo>
                  <a:lnTo>
                    <a:pt x="1592" y="11410"/>
                  </a:lnTo>
                  <a:lnTo>
                    <a:pt x="1732" y="11495"/>
                  </a:lnTo>
                  <a:lnTo>
                    <a:pt x="1880" y="11575"/>
                  </a:lnTo>
                  <a:lnTo>
                    <a:pt x="2034" y="11653"/>
                  </a:lnTo>
                  <a:lnTo>
                    <a:pt x="2194" y="11727"/>
                  </a:lnTo>
                  <a:lnTo>
                    <a:pt x="2361" y="11799"/>
                  </a:lnTo>
                  <a:lnTo>
                    <a:pt x="2534" y="11867"/>
                  </a:lnTo>
                  <a:lnTo>
                    <a:pt x="2712" y="11932"/>
                  </a:lnTo>
                  <a:lnTo>
                    <a:pt x="2895" y="11994"/>
                  </a:lnTo>
                  <a:lnTo>
                    <a:pt x="3083" y="12053"/>
                  </a:lnTo>
                  <a:lnTo>
                    <a:pt x="3277" y="12109"/>
                  </a:lnTo>
                  <a:lnTo>
                    <a:pt x="3474" y="12162"/>
                  </a:lnTo>
                  <a:lnTo>
                    <a:pt x="3677" y="12211"/>
                  </a:lnTo>
                  <a:lnTo>
                    <a:pt x="3883" y="12258"/>
                  </a:lnTo>
                  <a:lnTo>
                    <a:pt x="4091" y="12302"/>
                  </a:lnTo>
                  <a:lnTo>
                    <a:pt x="4305" y="12342"/>
                  </a:lnTo>
                  <a:lnTo>
                    <a:pt x="4521" y="12378"/>
                  </a:lnTo>
                  <a:lnTo>
                    <a:pt x="4740" y="12412"/>
                  </a:lnTo>
                  <a:lnTo>
                    <a:pt x="4962" y="12443"/>
                  </a:lnTo>
                  <a:lnTo>
                    <a:pt x="5186" y="12471"/>
                  </a:lnTo>
                  <a:lnTo>
                    <a:pt x="5412" y="12495"/>
                  </a:lnTo>
                  <a:lnTo>
                    <a:pt x="5640" y="12516"/>
                  </a:lnTo>
                  <a:lnTo>
                    <a:pt x="5869" y="12534"/>
                  </a:lnTo>
                  <a:lnTo>
                    <a:pt x="6100" y="12548"/>
                  </a:lnTo>
                  <a:lnTo>
                    <a:pt x="6332" y="12559"/>
                  </a:lnTo>
                  <a:lnTo>
                    <a:pt x="6564" y="12567"/>
                  </a:lnTo>
                  <a:lnTo>
                    <a:pt x="6797" y="12572"/>
                  </a:lnTo>
                  <a:lnTo>
                    <a:pt x="7030" y="12574"/>
                  </a:lnTo>
                  <a:lnTo>
                    <a:pt x="7263" y="12572"/>
                  </a:lnTo>
                  <a:lnTo>
                    <a:pt x="7496" y="12567"/>
                  </a:lnTo>
                  <a:lnTo>
                    <a:pt x="7728" y="12559"/>
                  </a:lnTo>
                  <a:lnTo>
                    <a:pt x="7960" y="12548"/>
                  </a:lnTo>
                  <a:lnTo>
                    <a:pt x="8191" y="12534"/>
                  </a:lnTo>
                  <a:lnTo>
                    <a:pt x="8420" y="12516"/>
                  </a:lnTo>
                  <a:lnTo>
                    <a:pt x="8648" y="12495"/>
                  </a:lnTo>
                  <a:lnTo>
                    <a:pt x="8874" y="12471"/>
                  </a:lnTo>
                  <a:lnTo>
                    <a:pt x="9098" y="12443"/>
                  </a:lnTo>
                  <a:lnTo>
                    <a:pt x="9320" y="12412"/>
                  </a:lnTo>
                  <a:lnTo>
                    <a:pt x="9539" y="12378"/>
                  </a:lnTo>
                  <a:lnTo>
                    <a:pt x="9755" y="12342"/>
                  </a:lnTo>
                  <a:lnTo>
                    <a:pt x="9969" y="12302"/>
                  </a:lnTo>
                  <a:lnTo>
                    <a:pt x="10177" y="12258"/>
                  </a:lnTo>
                  <a:lnTo>
                    <a:pt x="10383" y="12211"/>
                  </a:lnTo>
                  <a:lnTo>
                    <a:pt x="10586" y="12162"/>
                  </a:lnTo>
                  <a:lnTo>
                    <a:pt x="10783" y="12109"/>
                  </a:lnTo>
                  <a:lnTo>
                    <a:pt x="10977" y="12053"/>
                  </a:lnTo>
                  <a:lnTo>
                    <a:pt x="11165" y="11994"/>
                  </a:lnTo>
                  <a:lnTo>
                    <a:pt x="11348" y="11932"/>
                  </a:lnTo>
                  <a:lnTo>
                    <a:pt x="11526" y="11867"/>
                  </a:lnTo>
                  <a:lnTo>
                    <a:pt x="11699" y="11799"/>
                  </a:lnTo>
                  <a:lnTo>
                    <a:pt x="11866" y="11727"/>
                  </a:lnTo>
                  <a:lnTo>
                    <a:pt x="12026" y="11653"/>
                  </a:lnTo>
                  <a:lnTo>
                    <a:pt x="12180" y="11575"/>
                  </a:lnTo>
                  <a:lnTo>
                    <a:pt x="12328" y="11495"/>
                  </a:lnTo>
                  <a:lnTo>
                    <a:pt x="12468" y="11410"/>
                  </a:lnTo>
                  <a:lnTo>
                    <a:pt x="12601" y="11324"/>
                  </a:lnTo>
                  <a:lnTo>
                    <a:pt x="12726" y="11234"/>
                  </a:lnTo>
                  <a:lnTo>
                    <a:pt x="12845" y="11141"/>
                  </a:lnTo>
                  <a:lnTo>
                    <a:pt x="12954" y="11045"/>
                  </a:lnTo>
                  <a:lnTo>
                    <a:pt x="13056" y="10947"/>
                  </a:lnTo>
                  <a:lnTo>
                    <a:pt x="13056" y="12826"/>
                  </a:lnTo>
                  <a:close/>
                  <a:moveTo>
                    <a:pt x="7030" y="0"/>
                  </a:moveTo>
                  <a:lnTo>
                    <a:pt x="6712" y="3"/>
                  </a:lnTo>
                  <a:lnTo>
                    <a:pt x="6393" y="12"/>
                  </a:lnTo>
                  <a:lnTo>
                    <a:pt x="6074" y="27"/>
                  </a:lnTo>
                  <a:lnTo>
                    <a:pt x="5756" y="48"/>
                  </a:lnTo>
                  <a:lnTo>
                    <a:pt x="5439" y="75"/>
                  </a:lnTo>
                  <a:lnTo>
                    <a:pt x="5124" y="110"/>
                  </a:lnTo>
                  <a:lnTo>
                    <a:pt x="4812" y="149"/>
                  </a:lnTo>
                  <a:lnTo>
                    <a:pt x="4503" y="195"/>
                  </a:lnTo>
                  <a:lnTo>
                    <a:pt x="4199" y="247"/>
                  </a:lnTo>
                  <a:lnTo>
                    <a:pt x="3900" y="306"/>
                  </a:lnTo>
                  <a:lnTo>
                    <a:pt x="3605" y="370"/>
                  </a:lnTo>
                  <a:lnTo>
                    <a:pt x="3318" y="442"/>
                  </a:lnTo>
                  <a:lnTo>
                    <a:pt x="3037" y="520"/>
                  </a:lnTo>
                  <a:lnTo>
                    <a:pt x="2765" y="604"/>
                  </a:lnTo>
                  <a:lnTo>
                    <a:pt x="2501" y="695"/>
                  </a:lnTo>
                  <a:lnTo>
                    <a:pt x="2246" y="792"/>
                  </a:lnTo>
                  <a:lnTo>
                    <a:pt x="2001" y="896"/>
                  </a:lnTo>
                  <a:lnTo>
                    <a:pt x="1766" y="1007"/>
                  </a:lnTo>
                  <a:lnTo>
                    <a:pt x="1543" y="1124"/>
                  </a:lnTo>
                  <a:lnTo>
                    <a:pt x="1332" y="1247"/>
                  </a:lnTo>
                  <a:lnTo>
                    <a:pt x="1133" y="1378"/>
                  </a:lnTo>
                  <a:lnTo>
                    <a:pt x="948" y="1515"/>
                  </a:lnTo>
                  <a:lnTo>
                    <a:pt x="778" y="1660"/>
                  </a:lnTo>
                  <a:lnTo>
                    <a:pt x="623" y="1811"/>
                  </a:lnTo>
                  <a:lnTo>
                    <a:pt x="482" y="1969"/>
                  </a:lnTo>
                  <a:lnTo>
                    <a:pt x="359" y="2134"/>
                  </a:lnTo>
                  <a:lnTo>
                    <a:pt x="252" y="2305"/>
                  </a:lnTo>
                  <a:lnTo>
                    <a:pt x="163" y="2484"/>
                  </a:lnTo>
                  <a:lnTo>
                    <a:pt x="93" y="2670"/>
                  </a:lnTo>
                  <a:lnTo>
                    <a:pt x="42" y="2862"/>
                  </a:lnTo>
                  <a:lnTo>
                    <a:pt x="11" y="3062"/>
                  </a:lnTo>
                  <a:lnTo>
                    <a:pt x="0" y="3269"/>
                  </a:lnTo>
                  <a:lnTo>
                    <a:pt x="0" y="12826"/>
                  </a:lnTo>
                  <a:lnTo>
                    <a:pt x="11" y="13033"/>
                  </a:lnTo>
                  <a:lnTo>
                    <a:pt x="42" y="13232"/>
                  </a:lnTo>
                  <a:lnTo>
                    <a:pt x="93" y="13425"/>
                  </a:lnTo>
                  <a:lnTo>
                    <a:pt x="163" y="13611"/>
                  </a:lnTo>
                  <a:lnTo>
                    <a:pt x="252" y="13789"/>
                  </a:lnTo>
                  <a:lnTo>
                    <a:pt x="359" y="13961"/>
                  </a:lnTo>
                  <a:lnTo>
                    <a:pt x="482" y="14126"/>
                  </a:lnTo>
                  <a:lnTo>
                    <a:pt x="623" y="14284"/>
                  </a:lnTo>
                  <a:lnTo>
                    <a:pt x="778" y="14435"/>
                  </a:lnTo>
                  <a:lnTo>
                    <a:pt x="948" y="14579"/>
                  </a:lnTo>
                  <a:lnTo>
                    <a:pt x="1133" y="14717"/>
                  </a:lnTo>
                  <a:lnTo>
                    <a:pt x="1332" y="14847"/>
                  </a:lnTo>
                  <a:lnTo>
                    <a:pt x="1543" y="14971"/>
                  </a:lnTo>
                  <a:lnTo>
                    <a:pt x="1766" y="15088"/>
                  </a:lnTo>
                  <a:lnTo>
                    <a:pt x="2001" y="15199"/>
                  </a:lnTo>
                  <a:lnTo>
                    <a:pt x="2246" y="15302"/>
                  </a:lnTo>
                  <a:lnTo>
                    <a:pt x="2501" y="15400"/>
                  </a:lnTo>
                  <a:lnTo>
                    <a:pt x="2765" y="15490"/>
                  </a:lnTo>
                  <a:lnTo>
                    <a:pt x="3037" y="15575"/>
                  </a:lnTo>
                  <a:lnTo>
                    <a:pt x="3318" y="15652"/>
                  </a:lnTo>
                  <a:lnTo>
                    <a:pt x="3605" y="15724"/>
                  </a:lnTo>
                  <a:lnTo>
                    <a:pt x="3900" y="15789"/>
                  </a:lnTo>
                  <a:lnTo>
                    <a:pt x="4199" y="15848"/>
                  </a:lnTo>
                  <a:lnTo>
                    <a:pt x="4503" y="15900"/>
                  </a:lnTo>
                  <a:lnTo>
                    <a:pt x="4812" y="15946"/>
                  </a:lnTo>
                  <a:lnTo>
                    <a:pt x="5124" y="15985"/>
                  </a:lnTo>
                  <a:lnTo>
                    <a:pt x="5439" y="16020"/>
                  </a:lnTo>
                  <a:lnTo>
                    <a:pt x="5756" y="16047"/>
                  </a:lnTo>
                  <a:lnTo>
                    <a:pt x="6074" y="16068"/>
                  </a:lnTo>
                  <a:lnTo>
                    <a:pt x="6393" y="16083"/>
                  </a:lnTo>
                  <a:lnTo>
                    <a:pt x="6712" y="16092"/>
                  </a:lnTo>
                  <a:lnTo>
                    <a:pt x="7030" y="16095"/>
                  </a:lnTo>
                  <a:lnTo>
                    <a:pt x="7348" y="16092"/>
                  </a:lnTo>
                  <a:lnTo>
                    <a:pt x="7667" y="16083"/>
                  </a:lnTo>
                  <a:lnTo>
                    <a:pt x="7986" y="16068"/>
                  </a:lnTo>
                  <a:lnTo>
                    <a:pt x="8304" y="16047"/>
                  </a:lnTo>
                  <a:lnTo>
                    <a:pt x="8621" y="16020"/>
                  </a:lnTo>
                  <a:lnTo>
                    <a:pt x="8936" y="15985"/>
                  </a:lnTo>
                  <a:lnTo>
                    <a:pt x="9248" y="15946"/>
                  </a:lnTo>
                  <a:lnTo>
                    <a:pt x="9557" y="15900"/>
                  </a:lnTo>
                  <a:lnTo>
                    <a:pt x="9861" y="15848"/>
                  </a:lnTo>
                  <a:lnTo>
                    <a:pt x="10160" y="15789"/>
                  </a:lnTo>
                  <a:lnTo>
                    <a:pt x="10455" y="15724"/>
                  </a:lnTo>
                  <a:lnTo>
                    <a:pt x="10742" y="15652"/>
                  </a:lnTo>
                  <a:lnTo>
                    <a:pt x="11023" y="15575"/>
                  </a:lnTo>
                  <a:lnTo>
                    <a:pt x="11295" y="15490"/>
                  </a:lnTo>
                  <a:lnTo>
                    <a:pt x="11559" y="15400"/>
                  </a:lnTo>
                  <a:lnTo>
                    <a:pt x="11814" y="15302"/>
                  </a:lnTo>
                  <a:lnTo>
                    <a:pt x="12059" y="15199"/>
                  </a:lnTo>
                  <a:lnTo>
                    <a:pt x="12294" y="15088"/>
                  </a:lnTo>
                  <a:lnTo>
                    <a:pt x="12517" y="14971"/>
                  </a:lnTo>
                  <a:lnTo>
                    <a:pt x="12728" y="14847"/>
                  </a:lnTo>
                  <a:lnTo>
                    <a:pt x="12927" y="14717"/>
                  </a:lnTo>
                  <a:lnTo>
                    <a:pt x="13112" y="14579"/>
                  </a:lnTo>
                  <a:lnTo>
                    <a:pt x="13282" y="14435"/>
                  </a:lnTo>
                  <a:lnTo>
                    <a:pt x="13437" y="14284"/>
                  </a:lnTo>
                  <a:lnTo>
                    <a:pt x="13578" y="14126"/>
                  </a:lnTo>
                  <a:lnTo>
                    <a:pt x="13701" y="13961"/>
                  </a:lnTo>
                  <a:lnTo>
                    <a:pt x="13808" y="13789"/>
                  </a:lnTo>
                  <a:lnTo>
                    <a:pt x="13897" y="13611"/>
                  </a:lnTo>
                  <a:lnTo>
                    <a:pt x="13967" y="13425"/>
                  </a:lnTo>
                  <a:lnTo>
                    <a:pt x="14018" y="13232"/>
                  </a:lnTo>
                  <a:lnTo>
                    <a:pt x="14049" y="13033"/>
                  </a:lnTo>
                  <a:lnTo>
                    <a:pt x="14060" y="12826"/>
                  </a:lnTo>
                  <a:lnTo>
                    <a:pt x="14060" y="3269"/>
                  </a:lnTo>
                  <a:lnTo>
                    <a:pt x="14049" y="3062"/>
                  </a:lnTo>
                  <a:lnTo>
                    <a:pt x="14018" y="2862"/>
                  </a:lnTo>
                  <a:lnTo>
                    <a:pt x="13967" y="2670"/>
                  </a:lnTo>
                  <a:lnTo>
                    <a:pt x="13897" y="2484"/>
                  </a:lnTo>
                  <a:lnTo>
                    <a:pt x="13808" y="2305"/>
                  </a:lnTo>
                  <a:lnTo>
                    <a:pt x="13701" y="2134"/>
                  </a:lnTo>
                  <a:lnTo>
                    <a:pt x="13578" y="1969"/>
                  </a:lnTo>
                  <a:lnTo>
                    <a:pt x="13437" y="1811"/>
                  </a:lnTo>
                  <a:lnTo>
                    <a:pt x="13282" y="1660"/>
                  </a:lnTo>
                  <a:lnTo>
                    <a:pt x="13112" y="1515"/>
                  </a:lnTo>
                  <a:lnTo>
                    <a:pt x="12927" y="1378"/>
                  </a:lnTo>
                  <a:lnTo>
                    <a:pt x="12728" y="1247"/>
                  </a:lnTo>
                  <a:lnTo>
                    <a:pt x="12517" y="1124"/>
                  </a:lnTo>
                  <a:lnTo>
                    <a:pt x="12294" y="1007"/>
                  </a:lnTo>
                  <a:lnTo>
                    <a:pt x="12059" y="896"/>
                  </a:lnTo>
                  <a:lnTo>
                    <a:pt x="11814" y="792"/>
                  </a:lnTo>
                  <a:lnTo>
                    <a:pt x="11559" y="695"/>
                  </a:lnTo>
                  <a:lnTo>
                    <a:pt x="11295" y="604"/>
                  </a:lnTo>
                  <a:lnTo>
                    <a:pt x="11023" y="520"/>
                  </a:lnTo>
                  <a:lnTo>
                    <a:pt x="10742" y="442"/>
                  </a:lnTo>
                  <a:lnTo>
                    <a:pt x="10455" y="370"/>
                  </a:lnTo>
                  <a:lnTo>
                    <a:pt x="10160" y="306"/>
                  </a:lnTo>
                  <a:lnTo>
                    <a:pt x="9861" y="247"/>
                  </a:lnTo>
                  <a:lnTo>
                    <a:pt x="9557" y="195"/>
                  </a:lnTo>
                  <a:lnTo>
                    <a:pt x="9248" y="149"/>
                  </a:lnTo>
                  <a:lnTo>
                    <a:pt x="8936" y="110"/>
                  </a:lnTo>
                  <a:lnTo>
                    <a:pt x="8621" y="75"/>
                  </a:lnTo>
                  <a:lnTo>
                    <a:pt x="8304" y="48"/>
                  </a:lnTo>
                  <a:lnTo>
                    <a:pt x="7986" y="27"/>
                  </a:lnTo>
                  <a:lnTo>
                    <a:pt x="7667" y="12"/>
                  </a:lnTo>
                  <a:lnTo>
                    <a:pt x="7348" y="3"/>
                  </a:lnTo>
                  <a:lnTo>
                    <a:pt x="703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21" name="Freeform 194">
              <a:extLst>
                <a:ext uri="{FF2B5EF4-FFF2-40B4-BE49-F238E27FC236}">
                  <a16:creationId xmlns:a16="http://schemas.microsoft.com/office/drawing/2014/main" id="{4A195E94-1B43-2104-19D4-0564907C7793}"/>
                </a:ext>
              </a:extLst>
            </p:cNvPr>
            <p:cNvSpPr>
              <a:spLocks/>
            </p:cNvSpPr>
            <p:nvPr/>
          </p:nvSpPr>
          <p:spPr bwMode="auto">
            <a:xfrm>
              <a:off x="2479676" y="4692650"/>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1 h 1006"/>
                <a:gd name="T10" fmla="*/ 874 w 1004"/>
                <a:gd name="T11" fmla="*/ 841 h 1006"/>
                <a:gd name="T12" fmla="*/ 919 w 1004"/>
                <a:gd name="T13" fmla="*/ 785 h 1006"/>
                <a:gd name="T14" fmla="*/ 955 w 1004"/>
                <a:gd name="T15" fmla="*/ 721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1 h 1006"/>
                <a:gd name="T50" fmla="*/ 202 w 1004"/>
                <a:gd name="T51" fmla="*/ 100 h 1006"/>
                <a:gd name="T52" fmla="*/ 147 w 1004"/>
                <a:gd name="T53" fmla="*/ 147 h 1006"/>
                <a:gd name="T54" fmla="*/ 100 w 1004"/>
                <a:gd name="T55" fmla="*/ 202 h 1006"/>
                <a:gd name="T56" fmla="*/ 60 w 1004"/>
                <a:gd name="T57" fmla="*/ 263 h 1006"/>
                <a:gd name="T58" fmla="*/ 30 w 1004"/>
                <a:gd name="T59" fmla="*/ 330 h 1006"/>
                <a:gd name="T60" fmla="*/ 10 w 1004"/>
                <a:gd name="T61" fmla="*/ 402 h 1006"/>
                <a:gd name="T62" fmla="*/ 1 w 1004"/>
                <a:gd name="T63" fmla="*/ 477 h 1006"/>
                <a:gd name="T64" fmla="*/ 3 w 1004"/>
                <a:gd name="T65" fmla="*/ 554 h 1006"/>
                <a:gd name="T66" fmla="*/ 16 w 1004"/>
                <a:gd name="T67" fmla="*/ 629 h 1006"/>
                <a:gd name="T68" fmla="*/ 39 w 1004"/>
                <a:gd name="T69" fmla="*/ 699 h 1006"/>
                <a:gd name="T70" fmla="*/ 72 w 1004"/>
                <a:gd name="T71" fmla="*/ 764 h 1006"/>
                <a:gd name="T72" fmla="*/ 115 w 1004"/>
                <a:gd name="T73" fmla="*/ 823 h 1006"/>
                <a:gd name="T74" fmla="*/ 165 w 1004"/>
                <a:gd name="T75" fmla="*/ 875 h 1006"/>
                <a:gd name="T76" fmla="*/ 221 w 1004"/>
                <a:gd name="T77" fmla="*/ 921 h 1006"/>
                <a:gd name="T78" fmla="*/ 284 w 1004"/>
                <a:gd name="T79" fmla="*/ 957 h 1006"/>
                <a:gd name="T80" fmla="*/ 353 w 1004"/>
                <a:gd name="T81" fmla="*/ 984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4"/>
                  </a:lnTo>
                  <a:lnTo>
                    <a:pt x="675" y="976"/>
                  </a:lnTo>
                  <a:lnTo>
                    <a:pt x="698" y="967"/>
                  </a:lnTo>
                  <a:lnTo>
                    <a:pt x="720" y="957"/>
                  </a:lnTo>
                  <a:lnTo>
                    <a:pt x="741" y="946"/>
                  </a:lnTo>
                  <a:lnTo>
                    <a:pt x="762" y="934"/>
                  </a:lnTo>
                  <a:lnTo>
                    <a:pt x="783" y="921"/>
                  </a:lnTo>
                  <a:lnTo>
                    <a:pt x="803" y="907"/>
                  </a:lnTo>
                  <a:lnTo>
                    <a:pt x="822" y="891"/>
                  </a:lnTo>
                  <a:lnTo>
                    <a:pt x="840" y="875"/>
                  </a:lnTo>
                  <a:lnTo>
                    <a:pt x="858" y="859"/>
                  </a:lnTo>
                  <a:lnTo>
                    <a:pt x="874" y="841"/>
                  </a:lnTo>
                  <a:lnTo>
                    <a:pt x="890" y="823"/>
                  </a:lnTo>
                  <a:lnTo>
                    <a:pt x="905" y="804"/>
                  </a:lnTo>
                  <a:lnTo>
                    <a:pt x="919" y="785"/>
                  </a:lnTo>
                  <a:lnTo>
                    <a:pt x="932" y="764"/>
                  </a:lnTo>
                  <a:lnTo>
                    <a:pt x="944" y="743"/>
                  </a:lnTo>
                  <a:lnTo>
                    <a:pt x="955" y="721"/>
                  </a:lnTo>
                  <a:lnTo>
                    <a:pt x="965" y="699"/>
                  </a:lnTo>
                  <a:lnTo>
                    <a:pt x="974" y="676"/>
                  </a:lnTo>
                  <a:lnTo>
                    <a:pt x="981" y="653"/>
                  </a:lnTo>
                  <a:lnTo>
                    <a:pt x="988" y="629"/>
                  </a:lnTo>
                  <a:lnTo>
                    <a:pt x="994" y="605"/>
                  </a:lnTo>
                  <a:lnTo>
                    <a:pt x="998" y="580"/>
                  </a:lnTo>
                  <a:lnTo>
                    <a:pt x="1001" y="554"/>
                  </a:lnTo>
                  <a:lnTo>
                    <a:pt x="1003" y="529"/>
                  </a:lnTo>
                  <a:lnTo>
                    <a:pt x="1004" y="503"/>
                  </a:lnTo>
                  <a:lnTo>
                    <a:pt x="1003" y="477"/>
                  </a:lnTo>
                  <a:lnTo>
                    <a:pt x="1001" y="452"/>
                  </a:lnTo>
                  <a:lnTo>
                    <a:pt x="998" y="427"/>
                  </a:lnTo>
                  <a:lnTo>
                    <a:pt x="994" y="402"/>
                  </a:lnTo>
                  <a:lnTo>
                    <a:pt x="988" y="377"/>
                  </a:lnTo>
                  <a:lnTo>
                    <a:pt x="981" y="353"/>
                  </a:lnTo>
                  <a:lnTo>
                    <a:pt x="974" y="330"/>
                  </a:lnTo>
                  <a:lnTo>
                    <a:pt x="965" y="307"/>
                  </a:lnTo>
                  <a:lnTo>
                    <a:pt x="955" y="285"/>
                  </a:lnTo>
                  <a:lnTo>
                    <a:pt x="944" y="263"/>
                  </a:lnTo>
                  <a:lnTo>
                    <a:pt x="932" y="243"/>
                  </a:lnTo>
                  <a:lnTo>
                    <a:pt x="919" y="222"/>
                  </a:lnTo>
                  <a:lnTo>
                    <a:pt x="905" y="202"/>
                  </a:lnTo>
                  <a:lnTo>
                    <a:pt x="890" y="183"/>
                  </a:lnTo>
                  <a:lnTo>
                    <a:pt x="874" y="165"/>
                  </a:lnTo>
                  <a:lnTo>
                    <a:pt x="858" y="147"/>
                  </a:lnTo>
                  <a:lnTo>
                    <a:pt x="840" y="131"/>
                  </a:lnTo>
                  <a:lnTo>
                    <a:pt x="822" y="115"/>
                  </a:lnTo>
                  <a:lnTo>
                    <a:pt x="803" y="100"/>
                  </a:lnTo>
                  <a:lnTo>
                    <a:pt x="783" y="86"/>
                  </a:lnTo>
                  <a:lnTo>
                    <a:pt x="762" y="73"/>
                  </a:lnTo>
                  <a:lnTo>
                    <a:pt x="741" y="61"/>
                  </a:lnTo>
                  <a:lnTo>
                    <a:pt x="720" y="50"/>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2"/>
                  </a:lnTo>
                  <a:lnTo>
                    <a:pt x="86" y="222"/>
                  </a:lnTo>
                  <a:lnTo>
                    <a:pt x="72" y="243"/>
                  </a:lnTo>
                  <a:lnTo>
                    <a:pt x="60" y="263"/>
                  </a:lnTo>
                  <a:lnTo>
                    <a:pt x="49" y="285"/>
                  </a:lnTo>
                  <a:lnTo>
                    <a:pt x="39" y="307"/>
                  </a:lnTo>
                  <a:lnTo>
                    <a:pt x="30" y="330"/>
                  </a:lnTo>
                  <a:lnTo>
                    <a:pt x="22" y="353"/>
                  </a:lnTo>
                  <a:lnTo>
                    <a:pt x="16" y="377"/>
                  </a:lnTo>
                  <a:lnTo>
                    <a:pt x="10" y="402"/>
                  </a:lnTo>
                  <a:lnTo>
                    <a:pt x="6" y="427"/>
                  </a:lnTo>
                  <a:lnTo>
                    <a:pt x="3" y="452"/>
                  </a:lnTo>
                  <a:lnTo>
                    <a:pt x="1" y="477"/>
                  </a:lnTo>
                  <a:lnTo>
                    <a:pt x="0" y="503"/>
                  </a:lnTo>
                  <a:lnTo>
                    <a:pt x="1" y="529"/>
                  </a:lnTo>
                  <a:lnTo>
                    <a:pt x="3" y="554"/>
                  </a:lnTo>
                  <a:lnTo>
                    <a:pt x="6" y="580"/>
                  </a:lnTo>
                  <a:lnTo>
                    <a:pt x="10" y="605"/>
                  </a:lnTo>
                  <a:lnTo>
                    <a:pt x="16" y="629"/>
                  </a:lnTo>
                  <a:lnTo>
                    <a:pt x="22" y="653"/>
                  </a:lnTo>
                  <a:lnTo>
                    <a:pt x="30" y="676"/>
                  </a:lnTo>
                  <a:lnTo>
                    <a:pt x="39" y="699"/>
                  </a:lnTo>
                  <a:lnTo>
                    <a:pt x="49" y="721"/>
                  </a:lnTo>
                  <a:lnTo>
                    <a:pt x="60" y="743"/>
                  </a:lnTo>
                  <a:lnTo>
                    <a:pt x="72" y="764"/>
                  </a:lnTo>
                  <a:lnTo>
                    <a:pt x="86" y="785"/>
                  </a:lnTo>
                  <a:lnTo>
                    <a:pt x="100" y="804"/>
                  </a:lnTo>
                  <a:lnTo>
                    <a:pt x="115" y="823"/>
                  </a:lnTo>
                  <a:lnTo>
                    <a:pt x="131" y="841"/>
                  </a:lnTo>
                  <a:lnTo>
                    <a:pt x="147" y="859"/>
                  </a:lnTo>
                  <a:lnTo>
                    <a:pt x="165" y="875"/>
                  </a:lnTo>
                  <a:lnTo>
                    <a:pt x="183" y="891"/>
                  </a:lnTo>
                  <a:lnTo>
                    <a:pt x="202" y="907"/>
                  </a:lnTo>
                  <a:lnTo>
                    <a:pt x="221" y="921"/>
                  </a:lnTo>
                  <a:lnTo>
                    <a:pt x="242" y="934"/>
                  </a:lnTo>
                  <a:lnTo>
                    <a:pt x="262" y="946"/>
                  </a:lnTo>
                  <a:lnTo>
                    <a:pt x="284" y="957"/>
                  </a:lnTo>
                  <a:lnTo>
                    <a:pt x="306" y="967"/>
                  </a:lnTo>
                  <a:lnTo>
                    <a:pt x="330" y="976"/>
                  </a:lnTo>
                  <a:lnTo>
                    <a:pt x="353" y="984"/>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22" name="Freeform 195">
              <a:extLst>
                <a:ext uri="{FF2B5EF4-FFF2-40B4-BE49-F238E27FC236}">
                  <a16:creationId xmlns:a16="http://schemas.microsoft.com/office/drawing/2014/main" id="{95E233C3-3482-B4C1-8A28-7E035894C909}"/>
                </a:ext>
              </a:extLst>
            </p:cNvPr>
            <p:cNvSpPr>
              <a:spLocks/>
            </p:cNvSpPr>
            <p:nvPr/>
          </p:nvSpPr>
          <p:spPr bwMode="auto">
            <a:xfrm>
              <a:off x="2479676" y="4562475"/>
              <a:ext cx="42863" cy="42863"/>
            </a:xfrm>
            <a:custGeom>
              <a:avLst/>
              <a:gdLst>
                <a:gd name="T0" fmla="*/ 554 w 1004"/>
                <a:gd name="T1" fmla="*/ 1003 h 1006"/>
                <a:gd name="T2" fmla="*/ 628 w 1004"/>
                <a:gd name="T3" fmla="*/ 990 h 1006"/>
                <a:gd name="T4" fmla="*/ 698 w 1004"/>
                <a:gd name="T5" fmla="*/ 967 h 1006"/>
                <a:gd name="T6" fmla="*/ 762 w 1004"/>
                <a:gd name="T7" fmla="*/ 934 h 1006"/>
                <a:gd name="T8" fmla="*/ 822 w 1004"/>
                <a:gd name="T9" fmla="*/ 892 h 1006"/>
                <a:gd name="T10" fmla="*/ 874 w 1004"/>
                <a:gd name="T11" fmla="*/ 841 h 1006"/>
                <a:gd name="T12" fmla="*/ 919 w 1004"/>
                <a:gd name="T13" fmla="*/ 785 h 1006"/>
                <a:gd name="T14" fmla="*/ 955 w 1004"/>
                <a:gd name="T15" fmla="*/ 722 h 1006"/>
                <a:gd name="T16" fmla="*/ 981 w 1004"/>
                <a:gd name="T17" fmla="*/ 653 h 1006"/>
                <a:gd name="T18" fmla="*/ 998 w 1004"/>
                <a:gd name="T19" fmla="*/ 580 h 1006"/>
                <a:gd name="T20" fmla="*/ 1004 w 1004"/>
                <a:gd name="T21" fmla="*/ 503 h 1006"/>
                <a:gd name="T22" fmla="*/ 998 w 1004"/>
                <a:gd name="T23" fmla="*/ 427 h 1006"/>
                <a:gd name="T24" fmla="*/ 981 w 1004"/>
                <a:gd name="T25" fmla="*/ 353 h 1006"/>
                <a:gd name="T26" fmla="*/ 955 w 1004"/>
                <a:gd name="T27" fmla="*/ 285 h 1006"/>
                <a:gd name="T28" fmla="*/ 919 w 1004"/>
                <a:gd name="T29" fmla="*/ 222 h 1006"/>
                <a:gd name="T30" fmla="*/ 874 w 1004"/>
                <a:gd name="T31" fmla="*/ 165 h 1006"/>
                <a:gd name="T32" fmla="*/ 822 w 1004"/>
                <a:gd name="T33" fmla="*/ 115 h 1006"/>
                <a:gd name="T34" fmla="*/ 762 w 1004"/>
                <a:gd name="T35" fmla="*/ 73 h 1006"/>
                <a:gd name="T36" fmla="*/ 698 w 1004"/>
                <a:gd name="T37" fmla="*/ 40 h 1006"/>
                <a:gd name="T38" fmla="*/ 628 w 1004"/>
                <a:gd name="T39" fmla="*/ 17 h 1006"/>
                <a:gd name="T40" fmla="*/ 554 w 1004"/>
                <a:gd name="T41" fmla="*/ 3 h 1006"/>
                <a:gd name="T42" fmla="*/ 476 w 1004"/>
                <a:gd name="T43" fmla="*/ 1 h 1006"/>
                <a:gd name="T44" fmla="*/ 401 w 1004"/>
                <a:gd name="T45" fmla="*/ 10 h 1006"/>
                <a:gd name="T46" fmla="*/ 330 w 1004"/>
                <a:gd name="T47" fmla="*/ 31 h 1006"/>
                <a:gd name="T48" fmla="*/ 262 w 1004"/>
                <a:gd name="T49" fmla="*/ 61 h 1006"/>
                <a:gd name="T50" fmla="*/ 202 w 1004"/>
                <a:gd name="T51" fmla="*/ 100 h 1006"/>
                <a:gd name="T52" fmla="*/ 147 w 1004"/>
                <a:gd name="T53" fmla="*/ 147 h 1006"/>
                <a:gd name="T54" fmla="*/ 100 w 1004"/>
                <a:gd name="T55" fmla="*/ 203 h 1006"/>
                <a:gd name="T56" fmla="*/ 60 w 1004"/>
                <a:gd name="T57" fmla="*/ 263 h 1006"/>
                <a:gd name="T58" fmla="*/ 30 w 1004"/>
                <a:gd name="T59" fmla="*/ 330 h 1006"/>
                <a:gd name="T60" fmla="*/ 10 w 1004"/>
                <a:gd name="T61" fmla="*/ 402 h 1006"/>
                <a:gd name="T62" fmla="*/ 1 w 1004"/>
                <a:gd name="T63" fmla="*/ 477 h 1006"/>
                <a:gd name="T64" fmla="*/ 3 w 1004"/>
                <a:gd name="T65" fmla="*/ 555 h 1006"/>
                <a:gd name="T66" fmla="*/ 16 w 1004"/>
                <a:gd name="T67" fmla="*/ 629 h 1006"/>
                <a:gd name="T68" fmla="*/ 39 w 1004"/>
                <a:gd name="T69" fmla="*/ 700 h 1006"/>
                <a:gd name="T70" fmla="*/ 72 w 1004"/>
                <a:gd name="T71" fmla="*/ 764 h 1006"/>
                <a:gd name="T72" fmla="*/ 115 w 1004"/>
                <a:gd name="T73" fmla="*/ 823 h 1006"/>
                <a:gd name="T74" fmla="*/ 165 w 1004"/>
                <a:gd name="T75" fmla="*/ 876 h 1006"/>
                <a:gd name="T76" fmla="*/ 221 w 1004"/>
                <a:gd name="T77" fmla="*/ 921 h 1006"/>
                <a:gd name="T78" fmla="*/ 284 w 1004"/>
                <a:gd name="T79" fmla="*/ 957 h 1006"/>
                <a:gd name="T80" fmla="*/ 353 w 1004"/>
                <a:gd name="T81" fmla="*/ 983 h 1006"/>
                <a:gd name="T82" fmla="*/ 426 w 1004"/>
                <a:gd name="T83" fmla="*/ 1000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1000"/>
                  </a:lnTo>
                  <a:lnTo>
                    <a:pt x="604" y="996"/>
                  </a:lnTo>
                  <a:lnTo>
                    <a:pt x="628" y="990"/>
                  </a:lnTo>
                  <a:lnTo>
                    <a:pt x="652" y="983"/>
                  </a:lnTo>
                  <a:lnTo>
                    <a:pt x="675" y="976"/>
                  </a:lnTo>
                  <a:lnTo>
                    <a:pt x="698" y="967"/>
                  </a:lnTo>
                  <a:lnTo>
                    <a:pt x="720" y="957"/>
                  </a:lnTo>
                  <a:lnTo>
                    <a:pt x="741" y="946"/>
                  </a:lnTo>
                  <a:lnTo>
                    <a:pt x="762" y="934"/>
                  </a:lnTo>
                  <a:lnTo>
                    <a:pt x="783" y="921"/>
                  </a:lnTo>
                  <a:lnTo>
                    <a:pt x="803" y="907"/>
                  </a:lnTo>
                  <a:lnTo>
                    <a:pt x="822" y="892"/>
                  </a:lnTo>
                  <a:lnTo>
                    <a:pt x="840" y="876"/>
                  </a:lnTo>
                  <a:lnTo>
                    <a:pt x="858" y="859"/>
                  </a:lnTo>
                  <a:lnTo>
                    <a:pt x="874" y="841"/>
                  </a:lnTo>
                  <a:lnTo>
                    <a:pt x="890" y="823"/>
                  </a:lnTo>
                  <a:lnTo>
                    <a:pt x="905" y="804"/>
                  </a:lnTo>
                  <a:lnTo>
                    <a:pt x="919" y="785"/>
                  </a:lnTo>
                  <a:lnTo>
                    <a:pt x="932" y="764"/>
                  </a:lnTo>
                  <a:lnTo>
                    <a:pt x="944" y="743"/>
                  </a:lnTo>
                  <a:lnTo>
                    <a:pt x="955" y="722"/>
                  </a:lnTo>
                  <a:lnTo>
                    <a:pt x="965" y="700"/>
                  </a:lnTo>
                  <a:lnTo>
                    <a:pt x="974" y="676"/>
                  </a:lnTo>
                  <a:lnTo>
                    <a:pt x="981" y="653"/>
                  </a:lnTo>
                  <a:lnTo>
                    <a:pt x="988" y="629"/>
                  </a:lnTo>
                  <a:lnTo>
                    <a:pt x="994" y="605"/>
                  </a:lnTo>
                  <a:lnTo>
                    <a:pt x="998" y="580"/>
                  </a:lnTo>
                  <a:lnTo>
                    <a:pt x="1001" y="555"/>
                  </a:lnTo>
                  <a:lnTo>
                    <a:pt x="1003" y="530"/>
                  </a:lnTo>
                  <a:lnTo>
                    <a:pt x="1004" y="503"/>
                  </a:lnTo>
                  <a:lnTo>
                    <a:pt x="1003" y="477"/>
                  </a:lnTo>
                  <a:lnTo>
                    <a:pt x="1001" y="452"/>
                  </a:lnTo>
                  <a:lnTo>
                    <a:pt x="998" y="427"/>
                  </a:lnTo>
                  <a:lnTo>
                    <a:pt x="994" y="402"/>
                  </a:lnTo>
                  <a:lnTo>
                    <a:pt x="988" y="378"/>
                  </a:lnTo>
                  <a:lnTo>
                    <a:pt x="981" y="353"/>
                  </a:lnTo>
                  <a:lnTo>
                    <a:pt x="974" y="330"/>
                  </a:lnTo>
                  <a:lnTo>
                    <a:pt x="965" y="307"/>
                  </a:lnTo>
                  <a:lnTo>
                    <a:pt x="955" y="285"/>
                  </a:lnTo>
                  <a:lnTo>
                    <a:pt x="944" y="263"/>
                  </a:lnTo>
                  <a:lnTo>
                    <a:pt x="932" y="243"/>
                  </a:lnTo>
                  <a:lnTo>
                    <a:pt x="919" y="222"/>
                  </a:lnTo>
                  <a:lnTo>
                    <a:pt x="905" y="203"/>
                  </a:lnTo>
                  <a:lnTo>
                    <a:pt x="890" y="183"/>
                  </a:lnTo>
                  <a:lnTo>
                    <a:pt x="874" y="165"/>
                  </a:lnTo>
                  <a:lnTo>
                    <a:pt x="858" y="147"/>
                  </a:lnTo>
                  <a:lnTo>
                    <a:pt x="840" y="131"/>
                  </a:lnTo>
                  <a:lnTo>
                    <a:pt x="822" y="115"/>
                  </a:lnTo>
                  <a:lnTo>
                    <a:pt x="803" y="100"/>
                  </a:lnTo>
                  <a:lnTo>
                    <a:pt x="783" y="86"/>
                  </a:lnTo>
                  <a:lnTo>
                    <a:pt x="762" y="73"/>
                  </a:lnTo>
                  <a:lnTo>
                    <a:pt x="741" y="61"/>
                  </a:lnTo>
                  <a:lnTo>
                    <a:pt x="720" y="50"/>
                  </a:lnTo>
                  <a:lnTo>
                    <a:pt x="698" y="40"/>
                  </a:lnTo>
                  <a:lnTo>
                    <a:pt x="675" y="31"/>
                  </a:lnTo>
                  <a:lnTo>
                    <a:pt x="652" y="23"/>
                  </a:lnTo>
                  <a:lnTo>
                    <a:pt x="628" y="17"/>
                  </a:lnTo>
                  <a:lnTo>
                    <a:pt x="604" y="10"/>
                  </a:lnTo>
                  <a:lnTo>
                    <a:pt x="579" y="6"/>
                  </a:lnTo>
                  <a:lnTo>
                    <a:pt x="554" y="3"/>
                  </a:lnTo>
                  <a:lnTo>
                    <a:pt x="528" y="1"/>
                  </a:lnTo>
                  <a:lnTo>
                    <a:pt x="502" y="0"/>
                  </a:lnTo>
                  <a:lnTo>
                    <a:pt x="476" y="1"/>
                  </a:lnTo>
                  <a:lnTo>
                    <a:pt x="451" y="3"/>
                  </a:lnTo>
                  <a:lnTo>
                    <a:pt x="426" y="6"/>
                  </a:lnTo>
                  <a:lnTo>
                    <a:pt x="401" y="10"/>
                  </a:lnTo>
                  <a:lnTo>
                    <a:pt x="377" y="17"/>
                  </a:lnTo>
                  <a:lnTo>
                    <a:pt x="353" y="23"/>
                  </a:lnTo>
                  <a:lnTo>
                    <a:pt x="330" y="31"/>
                  </a:lnTo>
                  <a:lnTo>
                    <a:pt x="306" y="40"/>
                  </a:lnTo>
                  <a:lnTo>
                    <a:pt x="284" y="50"/>
                  </a:lnTo>
                  <a:lnTo>
                    <a:pt x="262" y="61"/>
                  </a:lnTo>
                  <a:lnTo>
                    <a:pt x="242" y="73"/>
                  </a:lnTo>
                  <a:lnTo>
                    <a:pt x="221" y="86"/>
                  </a:lnTo>
                  <a:lnTo>
                    <a:pt x="202" y="100"/>
                  </a:lnTo>
                  <a:lnTo>
                    <a:pt x="183" y="115"/>
                  </a:lnTo>
                  <a:lnTo>
                    <a:pt x="165" y="131"/>
                  </a:lnTo>
                  <a:lnTo>
                    <a:pt x="147" y="147"/>
                  </a:lnTo>
                  <a:lnTo>
                    <a:pt x="131" y="165"/>
                  </a:lnTo>
                  <a:lnTo>
                    <a:pt x="115" y="183"/>
                  </a:lnTo>
                  <a:lnTo>
                    <a:pt x="100" y="203"/>
                  </a:lnTo>
                  <a:lnTo>
                    <a:pt x="86" y="222"/>
                  </a:lnTo>
                  <a:lnTo>
                    <a:pt x="72" y="243"/>
                  </a:lnTo>
                  <a:lnTo>
                    <a:pt x="60" y="263"/>
                  </a:lnTo>
                  <a:lnTo>
                    <a:pt x="49" y="285"/>
                  </a:lnTo>
                  <a:lnTo>
                    <a:pt x="39" y="307"/>
                  </a:lnTo>
                  <a:lnTo>
                    <a:pt x="30" y="330"/>
                  </a:lnTo>
                  <a:lnTo>
                    <a:pt x="22" y="353"/>
                  </a:lnTo>
                  <a:lnTo>
                    <a:pt x="16" y="378"/>
                  </a:lnTo>
                  <a:lnTo>
                    <a:pt x="10" y="402"/>
                  </a:lnTo>
                  <a:lnTo>
                    <a:pt x="6" y="427"/>
                  </a:lnTo>
                  <a:lnTo>
                    <a:pt x="3" y="452"/>
                  </a:lnTo>
                  <a:lnTo>
                    <a:pt x="1" y="477"/>
                  </a:lnTo>
                  <a:lnTo>
                    <a:pt x="0" y="503"/>
                  </a:lnTo>
                  <a:lnTo>
                    <a:pt x="1" y="530"/>
                  </a:lnTo>
                  <a:lnTo>
                    <a:pt x="3" y="555"/>
                  </a:lnTo>
                  <a:lnTo>
                    <a:pt x="6" y="580"/>
                  </a:lnTo>
                  <a:lnTo>
                    <a:pt x="10" y="605"/>
                  </a:lnTo>
                  <a:lnTo>
                    <a:pt x="16" y="629"/>
                  </a:lnTo>
                  <a:lnTo>
                    <a:pt x="22" y="653"/>
                  </a:lnTo>
                  <a:lnTo>
                    <a:pt x="30" y="676"/>
                  </a:lnTo>
                  <a:lnTo>
                    <a:pt x="39" y="700"/>
                  </a:lnTo>
                  <a:lnTo>
                    <a:pt x="49" y="722"/>
                  </a:lnTo>
                  <a:lnTo>
                    <a:pt x="60" y="743"/>
                  </a:lnTo>
                  <a:lnTo>
                    <a:pt x="72" y="764"/>
                  </a:lnTo>
                  <a:lnTo>
                    <a:pt x="86" y="785"/>
                  </a:lnTo>
                  <a:lnTo>
                    <a:pt x="100" y="804"/>
                  </a:lnTo>
                  <a:lnTo>
                    <a:pt x="115" y="823"/>
                  </a:lnTo>
                  <a:lnTo>
                    <a:pt x="131" y="841"/>
                  </a:lnTo>
                  <a:lnTo>
                    <a:pt x="147" y="859"/>
                  </a:lnTo>
                  <a:lnTo>
                    <a:pt x="165" y="876"/>
                  </a:lnTo>
                  <a:lnTo>
                    <a:pt x="183" y="892"/>
                  </a:lnTo>
                  <a:lnTo>
                    <a:pt x="202" y="907"/>
                  </a:lnTo>
                  <a:lnTo>
                    <a:pt x="221" y="921"/>
                  </a:lnTo>
                  <a:lnTo>
                    <a:pt x="242" y="934"/>
                  </a:lnTo>
                  <a:lnTo>
                    <a:pt x="262" y="946"/>
                  </a:lnTo>
                  <a:lnTo>
                    <a:pt x="284" y="957"/>
                  </a:lnTo>
                  <a:lnTo>
                    <a:pt x="306" y="967"/>
                  </a:lnTo>
                  <a:lnTo>
                    <a:pt x="330" y="976"/>
                  </a:lnTo>
                  <a:lnTo>
                    <a:pt x="353" y="983"/>
                  </a:lnTo>
                  <a:lnTo>
                    <a:pt x="377" y="990"/>
                  </a:lnTo>
                  <a:lnTo>
                    <a:pt x="401" y="996"/>
                  </a:lnTo>
                  <a:lnTo>
                    <a:pt x="426" y="1000"/>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23" name="Freeform 196">
              <a:extLst>
                <a:ext uri="{FF2B5EF4-FFF2-40B4-BE49-F238E27FC236}">
                  <a16:creationId xmlns:a16="http://schemas.microsoft.com/office/drawing/2014/main" id="{F9C4FFA1-4557-649E-B75F-AA7EBF9D6F8C}"/>
                </a:ext>
              </a:extLst>
            </p:cNvPr>
            <p:cNvSpPr>
              <a:spLocks/>
            </p:cNvSpPr>
            <p:nvPr/>
          </p:nvSpPr>
          <p:spPr bwMode="auto">
            <a:xfrm>
              <a:off x="2479676" y="4433888"/>
              <a:ext cx="42863" cy="42863"/>
            </a:xfrm>
            <a:custGeom>
              <a:avLst/>
              <a:gdLst>
                <a:gd name="T0" fmla="*/ 554 w 1004"/>
                <a:gd name="T1" fmla="*/ 1003 h 1006"/>
                <a:gd name="T2" fmla="*/ 628 w 1004"/>
                <a:gd name="T3" fmla="*/ 989 h 1006"/>
                <a:gd name="T4" fmla="*/ 698 w 1004"/>
                <a:gd name="T5" fmla="*/ 966 h 1006"/>
                <a:gd name="T6" fmla="*/ 762 w 1004"/>
                <a:gd name="T7" fmla="*/ 933 h 1006"/>
                <a:gd name="T8" fmla="*/ 822 w 1004"/>
                <a:gd name="T9" fmla="*/ 891 h 1006"/>
                <a:gd name="T10" fmla="*/ 874 w 1004"/>
                <a:gd name="T11" fmla="*/ 841 h 1006"/>
                <a:gd name="T12" fmla="*/ 919 w 1004"/>
                <a:gd name="T13" fmla="*/ 784 h 1006"/>
                <a:gd name="T14" fmla="*/ 955 w 1004"/>
                <a:gd name="T15" fmla="*/ 721 h 1006"/>
                <a:gd name="T16" fmla="*/ 981 w 1004"/>
                <a:gd name="T17" fmla="*/ 652 h 1006"/>
                <a:gd name="T18" fmla="*/ 998 w 1004"/>
                <a:gd name="T19" fmla="*/ 579 h 1006"/>
                <a:gd name="T20" fmla="*/ 1004 w 1004"/>
                <a:gd name="T21" fmla="*/ 503 h 1006"/>
                <a:gd name="T22" fmla="*/ 998 w 1004"/>
                <a:gd name="T23" fmla="*/ 426 h 1006"/>
                <a:gd name="T24" fmla="*/ 981 w 1004"/>
                <a:gd name="T25" fmla="*/ 353 h 1006"/>
                <a:gd name="T26" fmla="*/ 955 w 1004"/>
                <a:gd name="T27" fmla="*/ 284 h 1006"/>
                <a:gd name="T28" fmla="*/ 919 w 1004"/>
                <a:gd name="T29" fmla="*/ 221 h 1006"/>
                <a:gd name="T30" fmla="*/ 874 w 1004"/>
                <a:gd name="T31" fmla="*/ 165 h 1006"/>
                <a:gd name="T32" fmla="*/ 822 w 1004"/>
                <a:gd name="T33" fmla="*/ 114 h 1006"/>
                <a:gd name="T34" fmla="*/ 762 w 1004"/>
                <a:gd name="T35" fmla="*/ 72 h 1006"/>
                <a:gd name="T36" fmla="*/ 698 w 1004"/>
                <a:gd name="T37" fmla="*/ 39 h 1006"/>
                <a:gd name="T38" fmla="*/ 628 w 1004"/>
                <a:gd name="T39" fmla="*/ 16 h 1006"/>
                <a:gd name="T40" fmla="*/ 554 w 1004"/>
                <a:gd name="T41" fmla="*/ 3 h 1006"/>
                <a:gd name="T42" fmla="*/ 476 w 1004"/>
                <a:gd name="T43" fmla="*/ 1 h 1006"/>
                <a:gd name="T44" fmla="*/ 401 w 1004"/>
                <a:gd name="T45" fmla="*/ 10 h 1006"/>
                <a:gd name="T46" fmla="*/ 330 w 1004"/>
                <a:gd name="T47" fmla="*/ 30 h 1006"/>
                <a:gd name="T48" fmla="*/ 262 w 1004"/>
                <a:gd name="T49" fmla="*/ 60 h 1006"/>
                <a:gd name="T50" fmla="*/ 202 w 1004"/>
                <a:gd name="T51" fmla="*/ 99 h 1006"/>
                <a:gd name="T52" fmla="*/ 147 w 1004"/>
                <a:gd name="T53" fmla="*/ 146 h 1006"/>
                <a:gd name="T54" fmla="*/ 100 w 1004"/>
                <a:gd name="T55" fmla="*/ 202 h 1006"/>
                <a:gd name="T56" fmla="*/ 60 w 1004"/>
                <a:gd name="T57" fmla="*/ 263 h 1006"/>
                <a:gd name="T58" fmla="*/ 30 w 1004"/>
                <a:gd name="T59" fmla="*/ 330 h 1006"/>
                <a:gd name="T60" fmla="*/ 10 w 1004"/>
                <a:gd name="T61" fmla="*/ 401 h 1006"/>
                <a:gd name="T62" fmla="*/ 1 w 1004"/>
                <a:gd name="T63" fmla="*/ 476 h 1006"/>
                <a:gd name="T64" fmla="*/ 3 w 1004"/>
                <a:gd name="T65" fmla="*/ 554 h 1006"/>
                <a:gd name="T66" fmla="*/ 16 w 1004"/>
                <a:gd name="T67" fmla="*/ 628 h 1006"/>
                <a:gd name="T68" fmla="*/ 39 w 1004"/>
                <a:gd name="T69" fmla="*/ 699 h 1006"/>
                <a:gd name="T70" fmla="*/ 72 w 1004"/>
                <a:gd name="T71" fmla="*/ 763 h 1006"/>
                <a:gd name="T72" fmla="*/ 115 w 1004"/>
                <a:gd name="T73" fmla="*/ 822 h 1006"/>
                <a:gd name="T74" fmla="*/ 165 w 1004"/>
                <a:gd name="T75" fmla="*/ 875 h 1006"/>
                <a:gd name="T76" fmla="*/ 221 w 1004"/>
                <a:gd name="T77" fmla="*/ 920 h 1006"/>
                <a:gd name="T78" fmla="*/ 284 w 1004"/>
                <a:gd name="T79" fmla="*/ 956 h 1006"/>
                <a:gd name="T80" fmla="*/ 353 w 1004"/>
                <a:gd name="T81" fmla="*/ 983 h 1006"/>
                <a:gd name="T82" fmla="*/ 426 w 1004"/>
                <a:gd name="T83" fmla="*/ 999 h 1006"/>
                <a:gd name="T84" fmla="*/ 502 w 1004"/>
                <a:gd name="T85" fmla="*/ 1006 h 1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4" h="1006">
                  <a:moveTo>
                    <a:pt x="502" y="1006"/>
                  </a:moveTo>
                  <a:lnTo>
                    <a:pt x="528" y="1005"/>
                  </a:lnTo>
                  <a:lnTo>
                    <a:pt x="554" y="1003"/>
                  </a:lnTo>
                  <a:lnTo>
                    <a:pt x="579" y="999"/>
                  </a:lnTo>
                  <a:lnTo>
                    <a:pt x="604" y="995"/>
                  </a:lnTo>
                  <a:lnTo>
                    <a:pt x="628" y="989"/>
                  </a:lnTo>
                  <a:lnTo>
                    <a:pt x="652" y="983"/>
                  </a:lnTo>
                  <a:lnTo>
                    <a:pt x="675" y="975"/>
                  </a:lnTo>
                  <a:lnTo>
                    <a:pt x="698" y="966"/>
                  </a:lnTo>
                  <a:lnTo>
                    <a:pt x="720" y="956"/>
                  </a:lnTo>
                  <a:lnTo>
                    <a:pt x="741" y="945"/>
                  </a:lnTo>
                  <a:lnTo>
                    <a:pt x="762" y="933"/>
                  </a:lnTo>
                  <a:lnTo>
                    <a:pt x="783" y="920"/>
                  </a:lnTo>
                  <a:lnTo>
                    <a:pt x="803" y="906"/>
                  </a:lnTo>
                  <a:lnTo>
                    <a:pt x="822" y="891"/>
                  </a:lnTo>
                  <a:lnTo>
                    <a:pt x="840" y="875"/>
                  </a:lnTo>
                  <a:lnTo>
                    <a:pt x="858" y="859"/>
                  </a:lnTo>
                  <a:lnTo>
                    <a:pt x="874" y="841"/>
                  </a:lnTo>
                  <a:lnTo>
                    <a:pt x="890" y="822"/>
                  </a:lnTo>
                  <a:lnTo>
                    <a:pt x="905" y="803"/>
                  </a:lnTo>
                  <a:lnTo>
                    <a:pt x="919" y="784"/>
                  </a:lnTo>
                  <a:lnTo>
                    <a:pt x="932" y="763"/>
                  </a:lnTo>
                  <a:lnTo>
                    <a:pt x="944" y="743"/>
                  </a:lnTo>
                  <a:lnTo>
                    <a:pt x="955" y="721"/>
                  </a:lnTo>
                  <a:lnTo>
                    <a:pt x="965" y="699"/>
                  </a:lnTo>
                  <a:lnTo>
                    <a:pt x="974" y="676"/>
                  </a:lnTo>
                  <a:lnTo>
                    <a:pt x="981" y="652"/>
                  </a:lnTo>
                  <a:lnTo>
                    <a:pt x="988" y="628"/>
                  </a:lnTo>
                  <a:lnTo>
                    <a:pt x="994" y="604"/>
                  </a:lnTo>
                  <a:lnTo>
                    <a:pt x="998" y="579"/>
                  </a:lnTo>
                  <a:lnTo>
                    <a:pt x="1001" y="554"/>
                  </a:lnTo>
                  <a:lnTo>
                    <a:pt x="1003" y="529"/>
                  </a:lnTo>
                  <a:lnTo>
                    <a:pt x="1004" y="503"/>
                  </a:lnTo>
                  <a:lnTo>
                    <a:pt x="1003" y="476"/>
                  </a:lnTo>
                  <a:lnTo>
                    <a:pt x="1001" y="451"/>
                  </a:lnTo>
                  <a:lnTo>
                    <a:pt x="998" y="426"/>
                  </a:lnTo>
                  <a:lnTo>
                    <a:pt x="994" y="401"/>
                  </a:lnTo>
                  <a:lnTo>
                    <a:pt x="988" y="377"/>
                  </a:lnTo>
                  <a:lnTo>
                    <a:pt x="981" y="353"/>
                  </a:lnTo>
                  <a:lnTo>
                    <a:pt x="974" y="330"/>
                  </a:lnTo>
                  <a:lnTo>
                    <a:pt x="965" y="306"/>
                  </a:lnTo>
                  <a:lnTo>
                    <a:pt x="955" y="284"/>
                  </a:lnTo>
                  <a:lnTo>
                    <a:pt x="944" y="263"/>
                  </a:lnTo>
                  <a:lnTo>
                    <a:pt x="932" y="242"/>
                  </a:lnTo>
                  <a:lnTo>
                    <a:pt x="919" y="221"/>
                  </a:lnTo>
                  <a:lnTo>
                    <a:pt x="905" y="202"/>
                  </a:lnTo>
                  <a:lnTo>
                    <a:pt x="890" y="183"/>
                  </a:lnTo>
                  <a:lnTo>
                    <a:pt x="874" y="165"/>
                  </a:lnTo>
                  <a:lnTo>
                    <a:pt x="858" y="146"/>
                  </a:lnTo>
                  <a:lnTo>
                    <a:pt x="840" y="130"/>
                  </a:lnTo>
                  <a:lnTo>
                    <a:pt x="822" y="114"/>
                  </a:lnTo>
                  <a:lnTo>
                    <a:pt x="803" y="99"/>
                  </a:lnTo>
                  <a:lnTo>
                    <a:pt x="783" y="85"/>
                  </a:lnTo>
                  <a:lnTo>
                    <a:pt x="762" y="72"/>
                  </a:lnTo>
                  <a:lnTo>
                    <a:pt x="741" y="60"/>
                  </a:lnTo>
                  <a:lnTo>
                    <a:pt x="720" y="49"/>
                  </a:lnTo>
                  <a:lnTo>
                    <a:pt x="698" y="39"/>
                  </a:lnTo>
                  <a:lnTo>
                    <a:pt x="675" y="30"/>
                  </a:lnTo>
                  <a:lnTo>
                    <a:pt x="652" y="22"/>
                  </a:lnTo>
                  <a:lnTo>
                    <a:pt x="628" y="16"/>
                  </a:lnTo>
                  <a:lnTo>
                    <a:pt x="604" y="10"/>
                  </a:lnTo>
                  <a:lnTo>
                    <a:pt x="579" y="6"/>
                  </a:lnTo>
                  <a:lnTo>
                    <a:pt x="554" y="3"/>
                  </a:lnTo>
                  <a:lnTo>
                    <a:pt x="528" y="1"/>
                  </a:lnTo>
                  <a:lnTo>
                    <a:pt x="502" y="0"/>
                  </a:lnTo>
                  <a:lnTo>
                    <a:pt x="476" y="1"/>
                  </a:lnTo>
                  <a:lnTo>
                    <a:pt x="451" y="3"/>
                  </a:lnTo>
                  <a:lnTo>
                    <a:pt x="426" y="6"/>
                  </a:lnTo>
                  <a:lnTo>
                    <a:pt x="401" y="10"/>
                  </a:lnTo>
                  <a:lnTo>
                    <a:pt x="377" y="16"/>
                  </a:lnTo>
                  <a:lnTo>
                    <a:pt x="353" y="22"/>
                  </a:lnTo>
                  <a:lnTo>
                    <a:pt x="330" y="30"/>
                  </a:lnTo>
                  <a:lnTo>
                    <a:pt x="306" y="39"/>
                  </a:lnTo>
                  <a:lnTo>
                    <a:pt x="284" y="49"/>
                  </a:lnTo>
                  <a:lnTo>
                    <a:pt x="262" y="60"/>
                  </a:lnTo>
                  <a:lnTo>
                    <a:pt x="242" y="72"/>
                  </a:lnTo>
                  <a:lnTo>
                    <a:pt x="221" y="85"/>
                  </a:lnTo>
                  <a:lnTo>
                    <a:pt x="202" y="99"/>
                  </a:lnTo>
                  <a:lnTo>
                    <a:pt x="183" y="114"/>
                  </a:lnTo>
                  <a:lnTo>
                    <a:pt x="165" y="130"/>
                  </a:lnTo>
                  <a:lnTo>
                    <a:pt x="147" y="146"/>
                  </a:lnTo>
                  <a:lnTo>
                    <a:pt x="131" y="165"/>
                  </a:lnTo>
                  <a:lnTo>
                    <a:pt x="115" y="183"/>
                  </a:lnTo>
                  <a:lnTo>
                    <a:pt x="100" y="202"/>
                  </a:lnTo>
                  <a:lnTo>
                    <a:pt x="86" y="221"/>
                  </a:lnTo>
                  <a:lnTo>
                    <a:pt x="72" y="242"/>
                  </a:lnTo>
                  <a:lnTo>
                    <a:pt x="60" y="263"/>
                  </a:lnTo>
                  <a:lnTo>
                    <a:pt x="49" y="284"/>
                  </a:lnTo>
                  <a:lnTo>
                    <a:pt x="39" y="306"/>
                  </a:lnTo>
                  <a:lnTo>
                    <a:pt x="30" y="330"/>
                  </a:lnTo>
                  <a:lnTo>
                    <a:pt x="22" y="353"/>
                  </a:lnTo>
                  <a:lnTo>
                    <a:pt x="16" y="377"/>
                  </a:lnTo>
                  <a:lnTo>
                    <a:pt x="10" y="401"/>
                  </a:lnTo>
                  <a:lnTo>
                    <a:pt x="6" y="426"/>
                  </a:lnTo>
                  <a:lnTo>
                    <a:pt x="3" y="451"/>
                  </a:lnTo>
                  <a:lnTo>
                    <a:pt x="1" y="476"/>
                  </a:lnTo>
                  <a:lnTo>
                    <a:pt x="0" y="503"/>
                  </a:lnTo>
                  <a:lnTo>
                    <a:pt x="1" y="529"/>
                  </a:lnTo>
                  <a:lnTo>
                    <a:pt x="3" y="554"/>
                  </a:lnTo>
                  <a:lnTo>
                    <a:pt x="6" y="579"/>
                  </a:lnTo>
                  <a:lnTo>
                    <a:pt x="10" y="604"/>
                  </a:lnTo>
                  <a:lnTo>
                    <a:pt x="16" y="628"/>
                  </a:lnTo>
                  <a:lnTo>
                    <a:pt x="22" y="652"/>
                  </a:lnTo>
                  <a:lnTo>
                    <a:pt x="30" y="676"/>
                  </a:lnTo>
                  <a:lnTo>
                    <a:pt x="39" y="699"/>
                  </a:lnTo>
                  <a:lnTo>
                    <a:pt x="49" y="721"/>
                  </a:lnTo>
                  <a:lnTo>
                    <a:pt x="60" y="743"/>
                  </a:lnTo>
                  <a:lnTo>
                    <a:pt x="72" y="763"/>
                  </a:lnTo>
                  <a:lnTo>
                    <a:pt x="86" y="784"/>
                  </a:lnTo>
                  <a:lnTo>
                    <a:pt x="100" y="803"/>
                  </a:lnTo>
                  <a:lnTo>
                    <a:pt x="115" y="822"/>
                  </a:lnTo>
                  <a:lnTo>
                    <a:pt x="131" y="841"/>
                  </a:lnTo>
                  <a:lnTo>
                    <a:pt x="147" y="859"/>
                  </a:lnTo>
                  <a:lnTo>
                    <a:pt x="165" y="875"/>
                  </a:lnTo>
                  <a:lnTo>
                    <a:pt x="183" y="891"/>
                  </a:lnTo>
                  <a:lnTo>
                    <a:pt x="202" y="906"/>
                  </a:lnTo>
                  <a:lnTo>
                    <a:pt x="221" y="920"/>
                  </a:lnTo>
                  <a:lnTo>
                    <a:pt x="242" y="933"/>
                  </a:lnTo>
                  <a:lnTo>
                    <a:pt x="262" y="945"/>
                  </a:lnTo>
                  <a:lnTo>
                    <a:pt x="284" y="956"/>
                  </a:lnTo>
                  <a:lnTo>
                    <a:pt x="306" y="966"/>
                  </a:lnTo>
                  <a:lnTo>
                    <a:pt x="330" y="975"/>
                  </a:lnTo>
                  <a:lnTo>
                    <a:pt x="353" y="983"/>
                  </a:lnTo>
                  <a:lnTo>
                    <a:pt x="377" y="989"/>
                  </a:lnTo>
                  <a:lnTo>
                    <a:pt x="401" y="995"/>
                  </a:lnTo>
                  <a:lnTo>
                    <a:pt x="426" y="999"/>
                  </a:lnTo>
                  <a:lnTo>
                    <a:pt x="451" y="1003"/>
                  </a:lnTo>
                  <a:lnTo>
                    <a:pt x="476" y="1005"/>
                  </a:lnTo>
                  <a:lnTo>
                    <a:pt x="502" y="10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grpSp>
      <p:sp>
        <p:nvSpPr>
          <p:cNvPr id="26" name="Oval 5">
            <a:extLst>
              <a:ext uri="{FF2B5EF4-FFF2-40B4-BE49-F238E27FC236}">
                <a16:creationId xmlns:a16="http://schemas.microsoft.com/office/drawing/2014/main" id="{B1D12954-64E6-BE21-0D1E-18352D265FA9}"/>
              </a:ext>
            </a:extLst>
          </p:cNvPr>
          <p:cNvSpPr>
            <a:spLocks noChangeArrowheads="1"/>
          </p:cNvSpPr>
          <p:nvPr/>
        </p:nvSpPr>
        <p:spPr bwMode="auto">
          <a:xfrm>
            <a:off x="3817919" y="3907850"/>
            <a:ext cx="1604767" cy="1604767"/>
          </a:xfrm>
          <a:prstGeom prst="ellipse">
            <a:avLst/>
          </a:prstGeom>
          <a:solidFill>
            <a:srgbClr val="4276AA"/>
          </a:solid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grpSp>
        <p:nvGrpSpPr>
          <p:cNvPr id="27" name="Group 98">
            <a:extLst>
              <a:ext uri="{FF2B5EF4-FFF2-40B4-BE49-F238E27FC236}">
                <a16:creationId xmlns:a16="http://schemas.microsoft.com/office/drawing/2014/main" id="{361DC0DA-9934-EEDF-64A4-A0E4BE84F7B6}"/>
              </a:ext>
            </a:extLst>
          </p:cNvPr>
          <p:cNvGrpSpPr/>
          <p:nvPr/>
        </p:nvGrpSpPr>
        <p:grpSpPr>
          <a:xfrm>
            <a:off x="3634843" y="3724774"/>
            <a:ext cx="1969750" cy="1969750"/>
            <a:chOff x="3800237" y="2257147"/>
            <a:chExt cx="1868076" cy="1868076"/>
          </a:xfrm>
          <a:solidFill>
            <a:srgbClr val="4276AA"/>
          </a:solidFill>
        </p:grpSpPr>
        <p:sp>
          <p:nvSpPr>
            <p:cNvPr id="29" name="Freeform 99">
              <a:extLst>
                <a:ext uri="{FF2B5EF4-FFF2-40B4-BE49-F238E27FC236}">
                  <a16:creationId xmlns:a16="http://schemas.microsoft.com/office/drawing/2014/main" id="{B36CFF58-6CEE-6A8F-A1BE-5BBC8EBAEC90}"/>
                </a:ext>
              </a:extLst>
            </p:cNvPr>
            <p:cNvSpPr>
              <a:spLocks/>
            </p:cNvSpPr>
            <p:nvPr/>
          </p:nvSpPr>
          <p:spPr bwMode="auto">
            <a:xfrm>
              <a:off x="5176020"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34" name="Freeform 100">
              <a:extLst>
                <a:ext uri="{FF2B5EF4-FFF2-40B4-BE49-F238E27FC236}">
                  <a16:creationId xmlns:a16="http://schemas.microsoft.com/office/drawing/2014/main" id="{58D98CE7-838D-277B-0565-6D98B171F68D}"/>
                </a:ext>
              </a:extLst>
            </p:cNvPr>
            <p:cNvSpPr>
              <a:spLocks/>
            </p:cNvSpPr>
            <p:nvPr/>
          </p:nvSpPr>
          <p:spPr bwMode="auto">
            <a:xfrm>
              <a:off x="4756252"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53" name="Freeform 101">
              <a:extLst>
                <a:ext uri="{FF2B5EF4-FFF2-40B4-BE49-F238E27FC236}">
                  <a16:creationId xmlns:a16="http://schemas.microsoft.com/office/drawing/2014/main" id="{4CCF9899-A88E-74C3-9B5B-C09A84C33E1C}"/>
                </a:ext>
              </a:extLst>
            </p:cNvPr>
            <p:cNvSpPr>
              <a:spLocks/>
            </p:cNvSpPr>
            <p:nvPr/>
          </p:nvSpPr>
          <p:spPr bwMode="auto">
            <a:xfrm>
              <a:off x="5477110"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54" name="Freeform 102">
              <a:extLst>
                <a:ext uri="{FF2B5EF4-FFF2-40B4-BE49-F238E27FC236}">
                  <a16:creationId xmlns:a16="http://schemas.microsoft.com/office/drawing/2014/main" id="{C137369B-DA51-B87E-CDB2-6E792167D1ED}"/>
                </a:ext>
              </a:extLst>
            </p:cNvPr>
            <p:cNvSpPr>
              <a:spLocks/>
            </p:cNvSpPr>
            <p:nvPr/>
          </p:nvSpPr>
          <p:spPr bwMode="auto">
            <a:xfrm>
              <a:off x="5477110"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55" name="Freeform 103">
              <a:extLst>
                <a:ext uri="{FF2B5EF4-FFF2-40B4-BE49-F238E27FC236}">
                  <a16:creationId xmlns:a16="http://schemas.microsoft.com/office/drawing/2014/main" id="{71D74155-D264-59A7-6D2A-F7051075F159}"/>
                </a:ext>
              </a:extLst>
            </p:cNvPr>
            <p:cNvSpPr>
              <a:spLocks/>
            </p:cNvSpPr>
            <p:nvPr/>
          </p:nvSpPr>
          <p:spPr bwMode="auto">
            <a:xfrm>
              <a:off x="5176020"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56" name="Freeform 104">
              <a:extLst>
                <a:ext uri="{FF2B5EF4-FFF2-40B4-BE49-F238E27FC236}">
                  <a16:creationId xmlns:a16="http://schemas.microsoft.com/office/drawing/2014/main" id="{9DDB10EA-3FF1-6AB5-56FE-92B0A328DDC8}"/>
                </a:ext>
              </a:extLst>
            </p:cNvPr>
            <p:cNvSpPr>
              <a:spLocks/>
            </p:cNvSpPr>
            <p:nvPr/>
          </p:nvSpPr>
          <p:spPr bwMode="auto">
            <a:xfrm>
              <a:off x="4756252"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57" name="Freeform 105">
              <a:extLst>
                <a:ext uri="{FF2B5EF4-FFF2-40B4-BE49-F238E27FC236}">
                  <a16:creationId xmlns:a16="http://schemas.microsoft.com/office/drawing/2014/main" id="{21115A96-FF26-58EA-88EB-8D3471C6A6F7}"/>
                </a:ext>
              </a:extLst>
            </p:cNvPr>
            <p:cNvSpPr>
              <a:spLocks/>
            </p:cNvSpPr>
            <p:nvPr/>
          </p:nvSpPr>
          <p:spPr bwMode="auto">
            <a:xfrm>
              <a:off x="4287036"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58" name="Freeform 106">
              <a:extLst>
                <a:ext uri="{FF2B5EF4-FFF2-40B4-BE49-F238E27FC236}">
                  <a16:creationId xmlns:a16="http://schemas.microsoft.com/office/drawing/2014/main" id="{B664D962-E727-1C24-AF0A-3537E9F3E58C}"/>
                </a:ext>
              </a:extLst>
            </p:cNvPr>
            <p:cNvSpPr>
              <a:spLocks/>
            </p:cNvSpPr>
            <p:nvPr/>
          </p:nvSpPr>
          <p:spPr bwMode="auto">
            <a:xfrm>
              <a:off x="3937595"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59" name="Freeform 107">
              <a:extLst>
                <a:ext uri="{FF2B5EF4-FFF2-40B4-BE49-F238E27FC236}">
                  <a16:creationId xmlns:a16="http://schemas.microsoft.com/office/drawing/2014/main" id="{CFBA63C2-0A9A-B96A-EEAF-6C653EE4C7A7}"/>
                </a:ext>
              </a:extLst>
            </p:cNvPr>
            <p:cNvSpPr>
              <a:spLocks/>
            </p:cNvSpPr>
            <p:nvPr/>
          </p:nvSpPr>
          <p:spPr bwMode="auto">
            <a:xfrm>
              <a:off x="3800237"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60" name="Freeform 108">
              <a:extLst>
                <a:ext uri="{FF2B5EF4-FFF2-40B4-BE49-F238E27FC236}">
                  <a16:creationId xmlns:a16="http://schemas.microsoft.com/office/drawing/2014/main" id="{90FF8697-32CE-13A3-2934-F427553A1B6B}"/>
                </a:ext>
              </a:extLst>
            </p:cNvPr>
            <p:cNvSpPr>
              <a:spLocks/>
            </p:cNvSpPr>
            <p:nvPr/>
          </p:nvSpPr>
          <p:spPr bwMode="auto">
            <a:xfrm>
              <a:off x="3800237"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61" name="Freeform 109">
              <a:extLst>
                <a:ext uri="{FF2B5EF4-FFF2-40B4-BE49-F238E27FC236}">
                  <a16:creationId xmlns:a16="http://schemas.microsoft.com/office/drawing/2014/main" id="{DBCCF069-1727-EFEA-534D-90AABF1FAE6E}"/>
                </a:ext>
              </a:extLst>
            </p:cNvPr>
            <p:cNvSpPr>
              <a:spLocks/>
            </p:cNvSpPr>
            <p:nvPr/>
          </p:nvSpPr>
          <p:spPr bwMode="auto">
            <a:xfrm>
              <a:off x="3937595"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62" name="Freeform 110">
              <a:extLst>
                <a:ext uri="{FF2B5EF4-FFF2-40B4-BE49-F238E27FC236}">
                  <a16:creationId xmlns:a16="http://schemas.microsoft.com/office/drawing/2014/main" id="{667DC17D-94EF-0088-1508-29328F1348B1}"/>
                </a:ext>
              </a:extLst>
            </p:cNvPr>
            <p:cNvSpPr>
              <a:spLocks/>
            </p:cNvSpPr>
            <p:nvPr/>
          </p:nvSpPr>
          <p:spPr bwMode="auto">
            <a:xfrm>
              <a:off x="4287036"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grpSp>
      <p:grpSp>
        <p:nvGrpSpPr>
          <p:cNvPr id="63" name="Group 172">
            <a:extLst>
              <a:ext uri="{FF2B5EF4-FFF2-40B4-BE49-F238E27FC236}">
                <a16:creationId xmlns:a16="http://schemas.microsoft.com/office/drawing/2014/main" id="{2026EE3E-D8E6-AAB2-9D85-11083A907B9B}"/>
              </a:ext>
            </a:extLst>
          </p:cNvPr>
          <p:cNvGrpSpPr/>
          <p:nvPr/>
        </p:nvGrpSpPr>
        <p:grpSpPr>
          <a:xfrm>
            <a:off x="4337743" y="4404342"/>
            <a:ext cx="628671" cy="627229"/>
            <a:chOff x="2790825" y="4152900"/>
            <a:chExt cx="692150" cy="690563"/>
          </a:xfrm>
          <a:solidFill>
            <a:schemeClr val="bg1"/>
          </a:solidFill>
        </p:grpSpPr>
        <p:sp>
          <p:nvSpPr>
            <p:cNvPr id="64" name="Freeform 200">
              <a:extLst>
                <a:ext uri="{FF2B5EF4-FFF2-40B4-BE49-F238E27FC236}">
                  <a16:creationId xmlns:a16="http://schemas.microsoft.com/office/drawing/2014/main" id="{05E97111-B4DA-D7C9-7097-6A415EC50528}"/>
                </a:ext>
              </a:extLst>
            </p:cNvPr>
            <p:cNvSpPr>
              <a:spLocks noEditPoints="1"/>
            </p:cNvSpPr>
            <p:nvPr/>
          </p:nvSpPr>
          <p:spPr bwMode="auto">
            <a:xfrm>
              <a:off x="2790825" y="4152900"/>
              <a:ext cx="692150" cy="690563"/>
            </a:xfrm>
            <a:custGeom>
              <a:avLst/>
              <a:gdLst>
                <a:gd name="T0" fmla="*/ 3529 w 16132"/>
                <a:gd name="T1" fmla="*/ 12574 h 16095"/>
                <a:gd name="T2" fmla="*/ 1156 w 16132"/>
                <a:gd name="T3" fmla="*/ 9639 h 16095"/>
                <a:gd name="T4" fmla="*/ 3459 w 16132"/>
                <a:gd name="T5" fmla="*/ 6841 h 16095"/>
                <a:gd name="T6" fmla="*/ 6612 w 16132"/>
                <a:gd name="T7" fmla="*/ 4902 h 16095"/>
                <a:gd name="T8" fmla="*/ 9339 w 16132"/>
                <a:gd name="T9" fmla="*/ 2534 h 16095"/>
                <a:gd name="T10" fmla="*/ 11655 w 16132"/>
                <a:gd name="T11" fmla="*/ 2575 h 16095"/>
                <a:gd name="T12" fmla="*/ 14497 w 16132"/>
                <a:gd name="T13" fmla="*/ 5410 h 16095"/>
                <a:gd name="T14" fmla="*/ 13598 w 16132"/>
                <a:gd name="T15" fmla="*/ 8480 h 16095"/>
                <a:gd name="T16" fmla="*/ 10587 w 16132"/>
                <a:gd name="T17" fmla="*/ 10562 h 16095"/>
                <a:gd name="T18" fmla="*/ 7575 w 16132"/>
                <a:gd name="T19" fmla="*/ 12645 h 16095"/>
                <a:gd name="T20" fmla="*/ 10795 w 16132"/>
                <a:gd name="T21" fmla="*/ 295 h 16095"/>
                <a:gd name="T22" fmla="*/ 10560 w 16132"/>
                <a:gd name="T23" fmla="*/ 121 h 16095"/>
                <a:gd name="T24" fmla="*/ 10290 w 16132"/>
                <a:gd name="T25" fmla="*/ 22 h 16095"/>
                <a:gd name="T26" fmla="*/ 10002 w 16132"/>
                <a:gd name="T27" fmla="*/ 3 h 16095"/>
                <a:gd name="T28" fmla="*/ 9708 w 16132"/>
                <a:gd name="T29" fmla="*/ 71 h 16095"/>
                <a:gd name="T30" fmla="*/ 9445 w 16132"/>
                <a:gd name="T31" fmla="*/ 226 h 16095"/>
                <a:gd name="T32" fmla="*/ 9253 w 16132"/>
                <a:gd name="T33" fmla="*/ 434 h 16095"/>
                <a:gd name="T34" fmla="*/ 9129 w 16132"/>
                <a:gd name="T35" fmla="*/ 679 h 16095"/>
                <a:gd name="T36" fmla="*/ 8916 w 16132"/>
                <a:gd name="T37" fmla="*/ 1244 h 16095"/>
                <a:gd name="T38" fmla="*/ 8610 w 16132"/>
                <a:gd name="T39" fmla="*/ 1810 h 16095"/>
                <a:gd name="T40" fmla="*/ 8220 w 16132"/>
                <a:gd name="T41" fmla="*/ 2338 h 16095"/>
                <a:gd name="T42" fmla="*/ 7686 w 16132"/>
                <a:gd name="T43" fmla="*/ 2886 h 16095"/>
                <a:gd name="T44" fmla="*/ 6944 w 16132"/>
                <a:gd name="T45" fmla="*/ 3480 h 16095"/>
                <a:gd name="T46" fmla="*/ 6121 w 16132"/>
                <a:gd name="T47" fmla="*/ 4023 h 16095"/>
                <a:gd name="T48" fmla="*/ 4611 w 16132"/>
                <a:gd name="T49" fmla="*/ 4912 h 16095"/>
                <a:gd name="T50" fmla="*/ 3435 w 16132"/>
                <a:gd name="T51" fmla="*/ 5632 h 16095"/>
                <a:gd name="T52" fmla="*/ 2514 w 16132"/>
                <a:gd name="T53" fmla="*/ 6295 h 16095"/>
                <a:gd name="T54" fmla="*/ 1677 w 16132"/>
                <a:gd name="T55" fmla="*/ 7047 h 16095"/>
                <a:gd name="T56" fmla="*/ 1059 w 16132"/>
                <a:gd name="T57" fmla="*/ 7768 h 16095"/>
                <a:gd name="T58" fmla="*/ 561 w 16132"/>
                <a:gd name="T59" fmla="*/ 8540 h 16095"/>
                <a:gd name="T60" fmla="*/ 178 w 16132"/>
                <a:gd name="T61" fmla="*/ 9371 h 16095"/>
                <a:gd name="T62" fmla="*/ 8 w 16132"/>
                <a:gd name="T63" fmla="*/ 9931 h 16095"/>
                <a:gd name="T64" fmla="*/ 16 w 16132"/>
                <a:gd name="T65" fmla="*/ 10235 h 16095"/>
                <a:gd name="T66" fmla="*/ 113 w 16132"/>
                <a:gd name="T67" fmla="*/ 10522 h 16095"/>
                <a:gd name="T68" fmla="*/ 295 w 16132"/>
                <a:gd name="T69" fmla="*/ 10771 h 16095"/>
                <a:gd name="T70" fmla="*/ 5543 w 16132"/>
                <a:gd name="T71" fmla="*/ 15959 h 16095"/>
                <a:gd name="T72" fmla="*/ 5811 w 16132"/>
                <a:gd name="T73" fmla="*/ 16066 h 16095"/>
                <a:gd name="T74" fmla="*/ 6098 w 16132"/>
                <a:gd name="T75" fmla="*/ 16094 h 16095"/>
                <a:gd name="T76" fmla="*/ 6391 w 16132"/>
                <a:gd name="T77" fmla="*/ 16036 h 16095"/>
                <a:gd name="T78" fmla="*/ 6660 w 16132"/>
                <a:gd name="T79" fmla="*/ 15890 h 16095"/>
                <a:gd name="T80" fmla="*/ 6861 w 16132"/>
                <a:gd name="T81" fmla="*/ 15686 h 16095"/>
                <a:gd name="T82" fmla="*/ 6992 w 16132"/>
                <a:gd name="T83" fmla="*/ 15445 h 16095"/>
                <a:gd name="T84" fmla="*/ 7187 w 16132"/>
                <a:gd name="T85" fmla="*/ 14915 h 16095"/>
                <a:gd name="T86" fmla="*/ 7483 w 16132"/>
                <a:gd name="T87" fmla="*/ 14346 h 16095"/>
                <a:gd name="T88" fmla="*/ 7864 w 16132"/>
                <a:gd name="T89" fmla="*/ 13814 h 16095"/>
                <a:gd name="T90" fmla="*/ 8370 w 16132"/>
                <a:gd name="T91" fmla="*/ 13278 h 16095"/>
                <a:gd name="T92" fmla="*/ 9101 w 16132"/>
                <a:gd name="T93" fmla="*/ 12678 h 16095"/>
                <a:gd name="T94" fmla="*/ 9917 w 16132"/>
                <a:gd name="T95" fmla="*/ 12131 h 16095"/>
                <a:gd name="T96" fmla="*/ 11308 w 16132"/>
                <a:gd name="T97" fmla="*/ 11309 h 16095"/>
                <a:gd name="T98" fmla="*/ 12591 w 16132"/>
                <a:gd name="T99" fmla="*/ 10530 h 16095"/>
                <a:gd name="T100" fmla="*/ 13519 w 16132"/>
                <a:gd name="T101" fmla="*/ 9876 h 16095"/>
                <a:gd name="T102" fmla="*/ 14379 w 16132"/>
                <a:gd name="T103" fmla="*/ 9125 h 16095"/>
                <a:gd name="T104" fmla="*/ 15011 w 16132"/>
                <a:gd name="T105" fmla="*/ 8410 h 16095"/>
                <a:gd name="T106" fmla="*/ 15522 w 16132"/>
                <a:gd name="T107" fmla="*/ 7643 h 16095"/>
                <a:gd name="T108" fmla="*/ 15916 w 16132"/>
                <a:gd name="T109" fmla="*/ 6818 h 16095"/>
                <a:gd name="T110" fmla="*/ 16119 w 16132"/>
                <a:gd name="T111" fmla="*/ 6198 h 16095"/>
                <a:gd name="T112" fmla="*/ 16122 w 16132"/>
                <a:gd name="T113" fmla="*/ 5893 h 16095"/>
                <a:gd name="T114" fmla="*/ 16034 w 16132"/>
                <a:gd name="T115" fmla="*/ 5603 h 16095"/>
                <a:gd name="T116" fmla="*/ 15861 w 16132"/>
                <a:gd name="T117" fmla="*/ 5350 h 160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32" h="16095">
                  <a:moveTo>
                    <a:pt x="6050" y="15089"/>
                  </a:moveTo>
                  <a:lnTo>
                    <a:pt x="5736" y="14776"/>
                  </a:lnTo>
                  <a:lnTo>
                    <a:pt x="5422" y="14463"/>
                  </a:lnTo>
                  <a:lnTo>
                    <a:pt x="5108" y="14150"/>
                  </a:lnTo>
                  <a:lnTo>
                    <a:pt x="4792" y="13835"/>
                  </a:lnTo>
                  <a:lnTo>
                    <a:pt x="4477" y="13520"/>
                  </a:lnTo>
                  <a:lnTo>
                    <a:pt x="4161" y="13205"/>
                  </a:lnTo>
                  <a:lnTo>
                    <a:pt x="3844" y="12889"/>
                  </a:lnTo>
                  <a:lnTo>
                    <a:pt x="3529" y="12574"/>
                  </a:lnTo>
                  <a:lnTo>
                    <a:pt x="3213" y="12258"/>
                  </a:lnTo>
                  <a:lnTo>
                    <a:pt x="2897" y="11943"/>
                  </a:lnTo>
                  <a:lnTo>
                    <a:pt x="2581" y="11629"/>
                  </a:lnTo>
                  <a:lnTo>
                    <a:pt x="2266" y="11314"/>
                  </a:lnTo>
                  <a:lnTo>
                    <a:pt x="1950" y="10999"/>
                  </a:lnTo>
                  <a:lnTo>
                    <a:pt x="1635" y="10685"/>
                  </a:lnTo>
                  <a:lnTo>
                    <a:pt x="1322" y="10372"/>
                  </a:lnTo>
                  <a:lnTo>
                    <a:pt x="1008" y="10059"/>
                  </a:lnTo>
                  <a:lnTo>
                    <a:pt x="1156" y="9639"/>
                  </a:lnTo>
                  <a:lnTo>
                    <a:pt x="1330" y="9246"/>
                  </a:lnTo>
                  <a:lnTo>
                    <a:pt x="1529" y="8877"/>
                  </a:lnTo>
                  <a:lnTo>
                    <a:pt x="1750" y="8531"/>
                  </a:lnTo>
                  <a:lnTo>
                    <a:pt x="1993" y="8206"/>
                  </a:lnTo>
                  <a:lnTo>
                    <a:pt x="2254" y="7902"/>
                  </a:lnTo>
                  <a:lnTo>
                    <a:pt x="2534" y="7615"/>
                  </a:lnTo>
                  <a:lnTo>
                    <a:pt x="2829" y="7343"/>
                  </a:lnTo>
                  <a:lnTo>
                    <a:pt x="3138" y="7086"/>
                  </a:lnTo>
                  <a:lnTo>
                    <a:pt x="3459" y="6841"/>
                  </a:lnTo>
                  <a:lnTo>
                    <a:pt x="3791" y="6607"/>
                  </a:lnTo>
                  <a:lnTo>
                    <a:pt x="4131" y="6382"/>
                  </a:lnTo>
                  <a:lnTo>
                    <a:pt x="4479" y="6162"/>
                  </a:lnTo>
                  <a:lnTo>
                    <a:pt x="4832" y="5950"/>
                  </a:lnTo>
                  <a:lnTo>
                    <a:pt x="5187" y="5740"/>
                  </a:lnTo>
                  <a:lnTo>
                    <a:pt x="5545" y="5533"/>
                  </a:lnTo>
                  <a:lnTo>
                    <a:pt x="5903" y="5324"/>
                  </a:lnTo>
                  <a:lnTo>
                    <a:pt x="6259" y="5115"/>
                  </a:lnTo>
                  <a:lnTo>
                    <a:pt x="6612" y="4902"/>
                  </a:lnTo>
                  <a:lnTo>
                    <a:pt x="6960" y="4684"/>
                  </a:lnTo>
                  <a:lnTo>
                    <a:pt x="7300" y="4458"/>
                  </a:lnTo>
                  <a:lnTo>
                    <a:pt x="7631" y="4224"/>
                  </a:lnTo>
                  <a:lnTo>
                    <a:pt x="7953" y="3979"/>
                  </a:lnTo>
                  <a:lnTo>
                    <a:pt x="8262" y="3722"/>
                  </a:lnTo>
                  <a:lnTo>
                    <a:pt x="8557" y="3450"/>
                  </a:lnTo>
                  <a:lnTo>
                    <a:pt x="8835" y="3164"/>
                  </a:lnTo>
                  <a:lnTo>
                    <a:pt x="9097" y="2858"/>
                  </a:lnTo>
                  <a:lnTo>
                    <a:pt x="9339" y="2534"/>
                  </a:lnTo>
                  <a:lnTo>
                    <a:pt x="9561" y="2188"/>
                  </a:lnTo>
                  <a:lnTo>
                    <a:pt x="9760" y="1820"/>
                  </a:lnTo>
                  <a:lnTo>
                    <a:pt x="9934" y="1425"/>
                  </a:lnTo>
                  <a:lnTo>
                    <a:pt x="10083" y="1006"/>
                  </a:lnTo>
                  <a:lnTo>
                    <a:pt x="10396" y="1319"/>
                  </a:lnTo>
                  <a:lnTo>
                    <a:pt x="10710" y="1632"/>
                  </a:lnTo>
                  <a:lnTo>
                    <a:pt x="11024" y="1945"/>
                  </a:lnTo>
                  <a:lnTo>
                    <a:pt x="11340" y="2260"/>
                  </a:lnTo>
                  <a:lnTo>
                    <a:pt x="11655" y="2575"/>
                  </a:lnTo>
                  <a:lnTo>
                    <a:pt x="11971" y="2890"/>
                  </a:lnTo>
                  <a:lnTo>
                    <a:pt x="12288" y="3205"/>
                  </a:lnTo>
                  <a:lnTo>
                    <a:pt x="12603" y="3521"/>
                  </a:lnTo>
                  <a:lnTo>
                    <a:pt x="12920" y="3836"/>
                  </a:lnTo>
                  <a:lnTo>
                    <a:pt x="13235" y="4152"/>
                  </a:lnTo>
                  <a:lnTo>
                    <a:pt x="13551" y="4466"/>
                  </a:lnTo>
                  <a:lnTo>
                    <a:pt x="13866" y="4781"/>
                  </a:lnTo>
                  <a:lnTo>
                    <a:pt x="14182" y="5095"/>
                  </a:lnTo>
                  <a:lnTo>
                    <a:pt x="14497" y="5410"/>
                  </a:lnTo>
                  <a:lnTo>
                    <a:pt x="14810" y="5723"/>
                  </a:lnTo>
                  <a:lnTo>
                    <a:pt x="15124" y="6036"/>
                  </a:lnTo>
                  <a:lnTo>
                    <a:pt x="14977" y="6455"/>
                  </a:lnTo>
                  <a:lnTo>
                    <a:pt x="14802" y="6848"/>
                  </a:lnTo>
                  <a:lnTo>
                    <a:pt x="14603" y="7218"/>
                  </a:lnTo>
                  <a:lnTo>
                    <a:pt x="14382" y="7564"/>
                  </a:lnTo>
                  <a:lnTo>
                    <a:pt x="14139" y="7888"/>
                  </a:lnTo>
                  <a:lnTo>
                    <a:pt x="13878" y="8192"/>
                  </a:lnTo>
                  <a:lnTo>
                    <a:pt x="13598" y="8480"/>
                  </a:lnTo>
                  <a:lnTo>
                    <a:pt x="13303" y="8752"/>
                  </a:lnTo>
                  <a:lnTo>
                    <a:pt x="12994" y="9008"/>
                  </a:lnTo>
                  <a:lnTo>
                    <a:pt x="12673" y="9254"/>
                  </a:lnTo>
                  <a:lnTo>
                    <a:pt x="12341" y="9488"/>
                  </a:lnTo>
                  <a:lnTo>
                    <a:pt x="12001" y="9713"/>
                  </a:lnTo>
                  <a:lnTo>
                    <a:pt x="11653" y="9932"/>
                  </a:lnTo>
                  <a:lnTo>
                    <a:pt x="11300" y="10145"/>
                  </a:lnTo>
                  <a:lnTo>
                    <a:pt x="10945" y="10354"/>
                  </a:lnTo>
                  <a:lnTo>
                    <a:pt x="10587" y="10562"/>
                  </a:lnTo>
                  <a:lnTo>
                    <a:pt x="10229" y="10770"/>
                  </a:lnTo>
                  <a:lnTo>
                    <a:pt x="9873" y="10980"/>
                  </a:lnTo>
                  <a:lnTo>
                    <a:pt x="9520" y="11192"/>
                  </a:lnTo>
                  <a:lnTo>
                    <a:pt x="9173" y="11410"/>
                  </a:lnTo>
                  <a:lnTo>
                    <a:pt x="8832" y="11637"/>
                  </a:lnTo>
                  <a:lnTo>
                    <a:pt x="8501" y="11871"/>
                  </a:lnTo>
                  <a:lnTo>
                    <a:pt x="8179" y="12116"/>
                  </a:lnTo>
                  <a:lnTo>
                    <a:pt x="7870" y="12373"/>
                  </a:lnTo>
                  <a:lnTo>
                    <a:pt x="7575" y="12645"/>
                  </a:lnTo>
                  <a:lnTo>
                    <a:pt x="7297" y="12931"/>
                  </a:lnTo>
                  <a:lnTo>
                    <a:pt x="7035" y="13237"/>
                  </a:lnTo>
                  <a:lnTo>
                    <a:pt x="6793" y="13561"/>
                  </a:lnTo>
                  <a:lnTo>
                    <a:pt x="6571" y="13907"/>
                  </a:lnTo>
                  <a:lnTo>
                    <a:pt x="6372" y="14275"/>
                  </a:lnTo>
                  <a:lnTo>
                    <a:pt x="6198" y="14670"/>
                  </a:lnTo>
                  <a:lnTo>
                    <a:pt x="6050" y="15089"/>
                  </a:lnTo>
                  <a:close/>
                  <a:moveTo>
                    <a:pt x="15837" y="5324"/>
                  </a:moveTo>
                  <a:lnTo>
                    <a:pt x="10795" y="295"/>
                  </a:lnTo>
                  <a:lnTo>
                    <a:pt x="10772" y="272"/>
                  </a:lnTo>
                  <a:lnTo>
                    <a:pt x="10747" y="249"/>
                  </a:lnTo>
                  <a:lnTo>
                    <a:pt x="10723" y="228"/>
                  </a:lnTo>
                  <a:lnTo>
                    <a:pt x="10697" y="208"/>
                  </a:lnTo>
                  <a:lnTo>
                    <a:pt x="10670" y="189"/>
                  </a:lnTo>
                  <a:lnTo>
                    <a:pt x="10644" y="170"/>
                  </a:lnTo>
                  <a:lnTo>
                    <a:pt x="10617" y="153"/>
                  </a:lnTo>
                  <a:lnTo>
                    <a:pt x="10589" y="136"/>
                  </a:lnTo>
                  <a:lnTo>
                    <a:pt x="10560" y="121"/>
                  </a:lnTo>
                  <a:lnTo>
                    <a:pt x="10532" y="106"/>
                  </a:lnTo>
                  <a:lnTo>
                    <a:pt x="10503" y="92"/>
                  </a:lnTo>
                  <a:lnTo>
                    <a:pt x="10474" y="78"/>
                  </a:lnTo>
                  <a:lnTo>
                    <a:pt x="10444" y="66"/>
                  </a:lnTo>
                  <a:lnTo>
                    <a:pt x="10414" y="56"/>
                  </a:lnTo>
                  <a:lnTo>
                    <a:pt x="10384" y="46"/>
                  </a:lnTo>
                  <a:lnTo>
                    <a:pt x="10353" y="37"/>
                  </a:lnTo>
                  <a:lnTo>
                    <a:pt x="10321" y="29"/>
                  </a:lnTo>
                  <a:lnTo>
                    <a:pt x="10290" y="22"/>
                  </a:lnTo>
                  <a:lnTo>
                    <a:pt x="10259" y="16"/>
                  </a:lnTo>
                  <a:lnTo>
                    <a:pt x="10228" y="10"/>
                  </a:lnTo>
                  <a:lnTo>
                    <a:pt x="10195" y="6"/>
                  </a:lnTo>
                  <a:lnTo>
                    <a:pt x="10163" y="3"/>
                  </a:lnTo>
                  <a:lnTo>
                    <a:pt x="10131" y="1"/>
                  </a:lnTo>
                  <a:lnTo>
                    <a:pt x="10099" y="0"/>
                  </a:lnTo>
                  <a:lnTo>
                    <a:pt x="10066" y="0"/>
                  </a:lnTo>
                  <a:lnTo>
                    <a:pt x="10034" y="1"/>
                  </a:lnTo>
                  <a:lnTo>
                    <a:pt x="10002" y="3"/>
                  </a:lnTo>
                  <a:lnTo>
                    <a:pt x="9970" y="6"/>
                  </a:lnTo>
                  <a:lnTo>
                    <a:pt x="9937" y="11"/>
                  </a:lnTo>
                  <a:lnTo>
                    <a:pt x="9905" y="16"/>
                  </a:lnTo>
                  <a:lnTo>
                    <a:pt x="9873" y="22"/>
                  </a:lnTo>
                  <a:lnTo>
                    <a:pt x="9841" y="29"/>
                  </a:lnTo>
                  <a:lnTo>
                    <a:pt x="9806" y="38"/>
                  </a:lnTo>
                  <a:lnTo>
                    <a:pt x="9773" y="48"/>
                  </a:lnTo>
                  <a:lnTo>
                    <a:pt x="9741" y="59"/>
                  </a:lnTo>
                  <a:lnTo>
                    <a:pt x="9708" y="71"/>
                  </a:lnTo>
                  <a:lnTo>
                    <a:pt x="9676" y="84"/>
                  </a:lnTo>
                  <a:lnTo>
                    <a:pt x="9645" y="99"/>
                  </a:lnTo>
                  <a:lnTo>
                    <a:pt x="9615" y="115"/>
                  </a:lnTo>
                  <a:lnTo>
                    <a:pt x="9584" y="131"/>
                  </a:lnTo>
                  <a:lnTo>
                    <a:pt x="9555" y="148"/>
                  </a:lnTo>
                  <a:lnTo>
                    <a:pt x="9527" y="166"/>
                  </a:lnTo>
                  <a:lnTo>
                    <a:pt x="9499" y="185"/>
                  </a:lnTo>
                  <a:lnTo>
                    <a:pt x="9472" y="205"/>
                  </a:lnTo>
                  <a:lnTo>
                    <a:pt x="9445" y="226"/>
                  </a:lnTo>
                  <a:lnTo>
                    <a:pt x="9419" y="248"/>
                  </a:lnTo>
                  <a:lnTo>
                    <a:pt x="9394" y="271"/>
                  </a:lnTo>
                  <a:lnTo>
                    <a:pt x="9370" y="295"/>
                  </a:lnTo>
                  <a:lnTo>
                    <a:pt x="9348" y="316"/>
                  </a:lnTo>
                  <a:lnTo>
                    <a:pt x="9328" y="339"/>
                  </a:lnTo>
                  <a:lnTo>
                    <a:pt x="9308" y="362"/>
                  </a:lnTo>
                  <a:lnTo>
                    <a:pt x="9289" y="385"/>
                  </a:lnTo>
                  <a:lnTo>
                    <a:pt x="9271" y="409"/>
                  </a:lnTo>
                  <a:lnTo>
                    <a:pt x="9253" y="434"/>
                  </a:lnTo>
                  <a:lnTo>
                    <a:pt x="9237" y="459"/>
                  </a:lnTo>
                  <a:lnTo>
                    <a:pt x="9220" y="485"/>
                  </a:lnTo>
                  <a:lnTo>
                    <a:pt x="9204" y="511"/>
                  </a:lnTo>
                  <a:lnTo>
                    <a:pt x="9190" y="538"/>
                  </a:lnTo>
                  <a:lnTo>
                    <a:pt x="9176" y="565"/>
                  </a:lnTo>
                  <a:lnTo>
                    <a:pt x="9163" y="592"/>
                  </a:lnTo>
                  <a:lnTo>
                    <a:pt x="9151" y="621"/>
                  </a:lnTo>
                  <a:lnTo>
                    <a:pt x="9140" y="650"/>
                  </a:lnTo>
                  <a:lnTo>
                    <a:pt x="9129" y="679"/>
                  </a:lnTo>
                  <a:lnTo>
                    <a:pt x="9120" y="708"/>
                  </a:lnTo>
                  <a:lnTo>
                    <a:pt x="9097" y="777"/>
                  </a:lnTo>
                  <a:lnTo>
                    <a:pt x="9074" y="846"/>
                  </a:lnTo>
                  <a:lnTo>
                    <a:pt x="9051" y="913"/>
                  </a:lnTo>
                  <a:lnTo>
                    <a:pt x="9026" y="981"/>
                  </a:lnTo>
                  <a:lnTo>
                    <a:pt x="9000" y="1047"/>
                  </a:lnTo>
                  <a:lnTo>
                    <a:pt x="8973" y="1114"/>
                  </a:lnTo>
                  <a:lnTo>
                    <a:pt x="8945" y="1180"/>
                  </a:lnTo>
                  <a:lnTo>
                    <a:pt x="8916" y="1244"/>
                  </a:lnTo>
                  <a:lnTo>
                    <a:pt x="8887" y="1310"/>
                  </a:lnTo>
                  <a:lnTo>
                    <a:pt x="8855" y="1373"/>
                  </a:lnTo>
                  <a:lnTo>
                    <a:pt x="8823" y="1437"/>
                  </a:lnTo>
                  <a:lnTo>
                    <a:pt x="8791" y="1501"/>
                  </a:lnTo>
                  <a:lnTo>
                    <a:pt x="8757" y="1563"/>
                  </a:lnTo>
                  <a:lnTo>
                    <a:pt x="8721" y="1626"/>
                  </a:lnTo>
                  <a:lnTo>
                    <a:pt x="8686" y="1687"/>
                  </a:lnTo>
                  <a:lnTo>
                    <a:pt x="8649" y="1748"/>
                  </a:lnTo>
                  <a:lnTo>
                    <a:pt x="8610" y="1810"/>
                  </a:lnTo>
                  <a:lnTo>
                    <a:pt x="8571" y="1870"/>
                  </a:lnTo>
                  <a:lnTo>
                    <a:pt x="8532" y="1929"/>
                  </a:lnTo>
                  <a:lnTo>
                    <a:pt x="8490" y="1990"/>
                  </a:lnTo>
                  <a:lnTo>
                    <a:pt x="8448" y="2048"/>
                  </a:lnTo>
                  <a:lnTo>
                    <a:pt x="8405" y="2107"/>
                  </a:lnTo>
                  <a:lnTo>
                    <a:pt x="8360" y="2166"/>
                  </a:lnTo>
                  <a:lnTo>
                    <a:pt x="8315" y="2223"/>
                  </a:lnTo>
                  <a:lnTo>
                    <a:pt x="8268" y="2280"/>
                  </a:lnTo>
                  <a:lnTo>
                    <a:pt x="8220" y="2338"/>
                  </a:lnTo>
                  <a:lnTo>
                    <a:pt x="8172" y="2394"/>
                  </a:lnTo>
                  <a:lnTo>
                    <a:pt x="8121" y="2450"/>
                  </a:lnTo>
                  <a:lnTo>
                    <a:pt x="8071" y="2507"/>
                  </a:lnTo>
                  <a:lnTo>
                    <a:pt x="8019" y="2562"/>
                  </a:lnTo>
                  <a:lnTo>
                    <a:pt x="7966" y="2617"/>
                  </a:lnTo>
                  <a:lnTo>
                    <a:pt x="7912" y="2672"/>
                  </a:lnTo>
                  <a:lnTo>
                    <a:pt x="7838" y="2744"/>
                  </a:lnTo>
                  <a:lnTo>
                    <a:pt x="7763" y="2816"/>
                  </a:lnTo>
                  <a:lnTo>
                    <a:pt x="7686" y="2886"/>
                  </a:lnTo>
                  <a:lnTo>
                    <a:pt x="7608" y="2955"/>
                  </a:lnTo>
                  <a:lnTo>
                    <a:pt x="7530" y="3024"/>
                  </a:lnTo>
                  <a:lnTo>
                    <a:pt x="7449" y="3091"/>
                  </a:lnTo>
                  <a:lnTo>
                    <a:pt x="7367" y="3158"/>
                  </a:lnTo>
                  <a:lnTo>
                    <a:pt x="7285" y="3224"/>
                  </a:lnTo>
                  <a:lnTo>
                    <a:pt x="7201" y="3288"/>
                  </a:lnTo>
                  <a:lnTo>
                    <a:pt x="7116" y="3353"/>
                  </a:lnTo>
                  <a:lnTo>
                    <a:pt x="7031" y="3416"/>
                  </a:lnTo>
                  <a:lnTo>
                    <a:pt x="6944" y="3480"/>
                  </a:lnTo>
                  <a:lnTo>
                    <a:pt x="6856" y="3542"/>
                  </a:lnTo>
                  <a:lnTo>
                    <a:pt x="6767" y="3603"/>
                  </a:lnTo>
                  <a:lnTo>
                    <a:pt x="6678" y="3665"/>
                  </a:lnTo>
                  <a:lnTo>
                    <a:pt x="6587" y="3725"/>
                  </a:lnTo>
                  <a:lnTo>
                    <a:pt x="6495" y="3785"/>
                  </a:lnTo>
                  <a:lnTo>
                    <a:pt x="6402" y="3846"/>
                  </a:lnTo>
                  <a:lnTo>
                    <a:pt x="6310" y="3905"/>
                  </a:lnTo>
                  <a:lnTo>
                    <a:pt x="6215" y="3963"/>
                  </a:lnTo>
                  <a:lnTo>
                    <a:pt x="6121" y="4023"/>
                  </a:lnTo>
                  <a:lnTo>
                    <a:pt x="6025" y="4081"/>
                  </a:lnTo>
                  <a:lnTo>
                    <a:pt x="5930" y="4139"/>
                  </a:lnTo>
                  <a:lnTo>
                    <a:pt x="5833" y="4198"/>
                  </a:lnTo>
                  <a:lnTo>
                    <a:pt x="5637" y="4314"/>
                  </a:lnTo>
                  <a:lnTo>
                    <a:pt x="5440" y="4430"/>
                  </a:lnTo>
                  <a:lnTo>
                    <a:pt x="5241" y="4546"/>
                  </a:lnTo>
                  <a:lnTo>
                    <a:pt x="5039" y="4663"/>
                  </a:lnTo>
                  <a:lnTo>
                    <a:pt x="4825" y="4786"/>
                  </a:lnTo>
                  <a:lnTo>
                    <a:pt x="4611" y="4912"/>
                  </a:lnTo>
                  <a:lnTo>
                    <a:pt x="4395" y="5038"/>
                  </a:lnTo>
                  <a:lnTo>
                    <a:pt x="4180" y="5165"/>
                  </a:lnTo>
                  <a:lnTo>
                    <a:pt x="4073" y="5231"/>
                  </a:lnTo>
                  <a:lnTo>
                    <a:pt x="3966" y="5296"/>
                  </a:lnTo>
                  <a:lnTo>
                    <a:pt x="3860" y="5362"/>
                  </a:lnTo>
                  <a:lnTo>
                    <a:pt x="3753" y="5428"/>
                  </a:lnTo>
                  <a:lnTo>
                    <a:pt x="3647" y="5495"/>
                  </a:lnTo>
                  <a:lnTo>
                    <a:pt x="3541" y="5564"/>
                  </a:lnTo>
                  <a:lnTo>
                    <a:pt x="3435" y="5632"/>
                  </a:lnTo>
                  <a:lnTo>
                    <a:pt x="3330" y="5702"/>
                  </a:lnTo>
                  <a:lnTo>
                    <a:pt x="3226" y="5773"/>
                  </a:lnTo>
                  <a:lnTo>
                    <a:pt x="3123" y="5844"/>
                  </a:lnTo>
                  <a:lnTo>
                    <a:pt x="3020" y="5917"/>
                  </a:lnTo>
                  <a:lnTo>
                    <a:pt x="2917" y="5990"/>
                  </a:lnTo>
                  <a:lnTo>
                    <a:pt x="2815" y="6065"/>
                  </a:lnTo>
                  <a:lnTo>
                    <a:pt x="2713" y="6140"/>
                  </a:lnTo>
                  <a:lnTo>
                    <a:pt x="2613" y="6218"/>
                  </a:lnTo>
                  <a:lnTo>
                    <a:pt x="2514" y="6295"/>
                  </a:lnTo>
                  <a:lnTo>
                    <a:pt x="2415" y="6375"/>
                  </a:lnTo>
                  <a:lnTo>
                    <a:pt x="2317" y="6455"/>
                  </a:lnTo>
                  <a:lnTo>
                    <a:pt x="2220" y="6538"/>
                  </a:lnTo>
                  <a:lnTo>
                    <a:pt x="2125" y="6621"/>
                  </a:lnTo>
                  <a:lnTo>
                    <a:pt x="2031" y="6706"/>
                  </a:lnTo>
                  <a:lnTo>
                    <a:pt x="1937" y="6792"/>
                  </a:lnTo>
                  <a:lnTo>
                    <a:pt x="1844" y="6880"/>
                  </a:lnTo>
                  <a:lnTo>
                    <a:pt x="1753" y="6969"/>
                  </a:lnTo>
                  <a:lnTo>
                    <a:pt x="1677" y="7047"/>
                  </a:lnTo>
                  <a:lnTo>
                    <a:pt x="1602" y="7124"/>
                  </a:lnTo>
                  <a:lnTo>
                    <a:pt x="1529" y="7203"/>
                  </a:lnTo>
                  <a:lnTo>
                    <a:pt x="1457" y="7282"/>
                  </a:lnTo>
                  <a:lnTo>
                    <a:pt x="1387" y="7361"/>
                  </a:lnTo>
                  <a:lnTo>
                    <a:pt x="1319" y="7441"/>
                  </a:lnTo>
                  <a:lnTo>
                    <a:pt x="1251" y="7521"/>
                  </a:lnTo>
                  <a:lnTo>
                    <a:pt x="1186" y="7603"/>
                  </a:lnTo>
                  <a:lnTo>
                    <a:pt x="1121" y="7685"/>
                  </a:lnTo>
                  <a:lnTo>
                    <a:pt x="1059" y="7768"/>
                  </a:lnTo>
                  <a:lnTo>
                    <a:pt x="998" y="7850"/>
                  </a:lnTo>
                  <a:lnTo>
                    <a:pt x="938" y="7935"/>
                  </a:lnTo>
                  <a:lnTo>
                    <a:pt x="880" y="8018"/>
                  </a:lnTo>
                  <a:lnTo>
                    <a:pt x="823" y="8104"/>
                  </a:lnTo>
                  <a:lnTo>
                    <a:pt x="767" y="8189"/>
                  </a:lnTo>
                  <a:lnTo>
                    <a:pt x="714" y="8276"/>
                  </a:lnTo>
                  <a:lnTo>
                    <a:pt x="661" y="8363"/>
                  </a:lnTo>
                  <a:lnTo>
                    <a:pt x="610" y="8451"/>
                  </a:lnTo>
                  <a:lnTo>
                    <a:pt x="561" y="8540"/>
                  </a:lnTo>
                  <a:lnTo>
                    <a:pt x="513" y="8629"/>
                  </a:lnTo>
                  <a:lnTo>
                    <a:pt x="466" y="8719"/>
                  </a:lnTo>
                  <a:lnTo>
                    <a:pt x="420" y="8810"/>
                  </a:lnTo>
                  <a:lnTo>
                    <a:pt x="377" y="8902"/>
                  </a:lnTo>
                  <a:lnTo>
                    <a:pt x="335" y="8994"/>
                  </a:lnTo>
                  <a:lnTo>
                    <a:pt x="293" y="9088"/>
                  </a:lnTo>
                  <a:lnTo>
                    <a:pt x="254" y="9181"/>
                  </a:lnTo>
                  <a:lnTo>
                    <a:pt x="216" y="9276"/>
                  </a:lnTo>
                  <a:lnTo>
                    <a:pt x="178" y="9371"/>
                  </a:lnTo>
                  <a:lnTo>
                    <a:pt x="143" y="9468"/>
                  </a:lnTo>
                  <a:lnTo>
                    <a:pt x="109" y="9564"/>
                  </a:lnTo>
                  <a:lnTo>
                    <a:pt x="77" y="9663"/>
                  </a:lnTo>
                  <a:lnTo>
                    <a:pt x="45" y="9762"/>
                  </a:lnTo>
                  <a:lnTo>
                    <a:pt x="35" y="9795"/>
                  </a:lnTo>
                  <a:lnTo>
                    <a:pt x="27" y="9829"/>
                  </a:lnTo>
                  <a:lnTo>
                    <a:pt x="19" y="9863"/>
                  </a:lnTo>
                  <a:lnTo>
                    <a:pt x="13" y="9896"/>
                  </a:lnTo>
                  <a:lnTo>
                    <a:pt x="8" y="9931"/>
                  </a:lnTo>
                  <a:lnTo>
                    <a:pt x="5" y="9965"/>
                  </a:lnTo>
                  <a:lnTo>
                    <a:pt x="2" y="9999"/>
                  </a:lnTo>
                  <a:lnTo>
                    <a:pt x="0" y="10033"/>
                  </a:lnTo>
                  <a:lnTo>
                    <a:pt x="0" y="10067"/>
                  </a:lnTo>
                  <a:lnTo>
                    <a:pt x="1" y="10101"/>
                  </a:lnTo>
                  <a:lnTo>
                    <a:pt x="3" y="10135"/>
                  </a:lnTo>
                  <a:lnTo>
                    <a:pt x="6" y="10168"/>
                  </a:lnTo>
                  <a:lnTo>
                    <a:pt x="10" y="10202"/>
                  </a:lnTo>
                  <a:lnTo>
                    <a:pt x="16" y="10235"/>
                  </a:lnTo>
                  <a:lnTo>
                    <a:pt x="22" y="10269"/>
                  </a:lnTo>
                  <a:lnTo>
                    <a:pt x="29" y="10301"/>
                  </a:lnTo>
                  <a:lnTo>
                    <a:pt x="38" y="10334"/>
                  </a:lnTo>
                  <a:lnTo>
                    <a:pt x="48" y="10366"/>
                  </a:lnTo>
                  <a:lnTo>
                    <a:pt x="58" y="10398"/>
                  </a:lnTo>
                  <a:lnTo>
                    <a:pt x="71" y="10430"/>
                  </a:lnTo>
                  <a:lnTo>
                    <a:pt x="84" y="10461"/>
                  </a:lnTo>
                  <a:lnTo>
                    <a:pt x="98" y="10492"/>
                  </a:lnTo>
                  <a:lnTo>
                    <a:pt x="113" y="10522"/>
                  </a:lnTo>
                  <a:lnTo>
                    <a:pt x="129" y="10552"/>
                  </a:lnTo>
                  <a:lnTo>
                    <a:pt x="146" y="10581"/>
                  </a:lnTo>
                  <a:lnTo>
                    <a:pt x="164" y="10611"/>
                  </a:lnTo>
                  <a:lnTo>
                    <a:pt x="184" y="10639"/>
                  </a:lnTo>
                  <a:lnTo>
                    <a:pt x="204" y="10666"/>
                  </a:lnTo>
                  <a:lnTo>
                    <a:pt x="225" y="10693"/>
                  </a:lnTo>
                  <a:lnTo>
                    <a:pt x="248" y="10719"/>
                  </a:lnTo>
                  <a:lnTo>
                    <a:pt x="271" y="10745"/>
                  </a:lnTo>
                  <a:lnTo>
                    <a:pt x="295" y="10771"/>
                  </a:lnTo>
                  <a:lnTo>
                    <a:pt x="5337" y="15800"/>
                  </a:lnTo>
                  <a:lnTo>
                    <a:pt x="5360" y="15823"/>
                  </a:lnTo>
                  <a:lnTo>
                    <a:pt x="5385" y="15846"/>
                  </a:lnTo>
                  <a:lnTo>
                    <a:pt x="5409" y="15867"/>
                  </a:lnTo>
                  <a:lnTo>
                    <a:pt x="5435" y="15887"/>
                  </a:lnTo>
                  <a:lnTo>
                    <a:pt x="5462" y="15906"/>
                  </a:lnTo>
                  <a:lnTo>
                    <a:pt x="5488" y="15925"/>
                  </a:lnTo>
                  <a:lnTo>
                    <a:pt x="5515" y="15942"/>
                  </a:lnTo>
                  <a:lnTo>
                    <a:pt x="5543" y="15959"/>
                  </a:lnTo>
                  <a:lnTo>
                    <a:pt x="5572" y="15974"/>
                  </a:lnTo>
                  <a:lnTo>
                    <a:pt x="5600" y="15989"/>
                  </a:lnTo>
                  <a:lnTo>
                    <a:pt x="5629" y="16003"/>
                  </a:lnTo>
                  <a:lnTo>
                    <a:pt x="5658" y="16017"/>
                  </a:lnTo>
                  <a:lnTo>
                    <a:pt x="5688" y="16029"/>
                  </a:lnTo>
                  <a:lnTo>
                    <a:pt x="5718" y="16039"/>
                  </a:lnTo>
                  <a:lnTo>
                    <a:pt x="5749" y="16049"/>
                  </a:lnTo>
                  <a:lnTo>
                    <a:pt x="5779" y="16058"/>
                  </a:lnTo>
                  <a:lnTo>
                    <a:pt x="5811" y="16066"/>
                  </a:lnTo>
                  <a:lnTo>
                    <a:pt x="5842" y="16073"/>
                  </a:lnTo>
                  <a:lnTo>
                    <a:pt x="5873" y="16079"/>
                  </a:lnTo>
                  <a:lnTo>
                    <a:pt x="5904" y="16085"/>
                  </a:lnTo>
                  <a:lnTo>
                    <a:pt x="5937" y="16089"/>
                  </a:lnTo>
                  <a:lnTo>
                    <a:pt x="5969" y="16092"/>
                  </a:lnTo>
                  <a:lnTo>
                    <a:pt x="6001" y="16094"/>
                  </a:lnTo>
                  <a:lnTo>
                    <a:pt x="6033" y="16095"/>
                  </a:lnTo>
                  <a:lnTo>
                    <a:pt x="6066" y="16095"/>
                  </a:lnTo>
                  <a:lnTo>
                    <a:pt x="6098" y="16094"/>
                  </a:lnTo>
                  <a:lnTo>
                    <a:pt x="6130" y="16092"/>
                  </a:lnTo>
                  <a:lnTo>
                    <a:pt x="6162" y="16089"/>
                  </a:lnTo>
                  <a:lnTo>
                    <a:pt x="6195" y="16084"/>
                  </a:lnTo>
                  <a:lnTo>
                    <a:pt x="6227" y="16079"/>
                  </a:lnTo>
                  <a:lnTo>
                    <a:pt x="6259" y="16073"/>
                  </a:lnTo>
                  <a:lnTo>
                    <a:pt x="6291" y="16066"/>
                  </a:lnTo>
                  <a:lnTo>
                    <a:pt x="6326" y="16057"/>
                  </a:lnTo>
                  <a:lnTo>
                    <a:pt x="6359" y="16047"/>
                  </a:lnTo>
                  <a:lnTo>
                    <a:pt x="6391" y="16036"/>
                  </a:lnTo>
                  <a:lnTo>
                    <a:pt x="6424" y="16024"/>
                  </a:lnTo>
                  <a:lnTo>
                    <a:pt x="6456" y="16009"/>
                  </a:lnTo>
                  <a:lnTo>
                    <a:pt x="6487" y="15995"/>
                  </a:lnTo>
                  <a:lnTo>
                    <a:pt x="6517" y="15980"/>
                  </a:lnTo>
                  <a:lnTo>
                    <a:pt x="6548" y="15964"/>
                  </a:lnTo>
                  <a:lnTo>
                    <a:pt x="6577" y="15947"/>
                  </a:lnTo>
                  <a:lnTo>
                    <a:pt x="6605" y="15929"/>
                  </a:lnTo>
                  <a:lnTo>
                    <a:pt x="6633" y="15909"/>
                  </a:lnTo>
                  <a:lnTo>
                    <a:pt x="6660" y="15890"/>
                  </a:lnTo>
                  <a:lnTo>
                    <a:pt x="6687" y="15869"/>
                  </a:lnTo>
                  <a:lnTo>
                    <a:pt x="6713" y="15847"/>
                  </a:lnTo>
                  <a:lnTo>
                    <a:pt x="6738" y="15823"/>
                  </a:lnTo>
                  <a:lnTo>
                    <a:pt x="6762" y="15800"/>
                  </a:lnTo>
                  <a:lnTo>
                    <a:pt x="6784" y="15778"/>
                  </a:lnTo>
                  <a:lnTo>
                    <a:pt x="6804" y="15756"/>
                  </a:lnTo>
                  <a:lnTo>
                    <a:pt x="6824" y="15733"/>
                  </a:lnTo>
                  <a:lnTo>
                    <a:pt x="6843" y="15710"/>
                  </a:lnTo>
                  <a:lnTo>
                    <a:pt x="6861" y="15686"/>
                  </a:lnTo>
                  <a:lnTo>
                    <a:pt x="6879" y="15661"/>
                  </a:lnTo>
                  <a:lnTo>
                    <a:pt x="6895" y="15635"/>
                  </a:lnTo>
                  <a:lnTo>
                    <a:pt x="6912" y="15610"/>
                  </a:lnTo>
                  <a:lnTo>
                    <a:pt x="6928" y="15584"/>
                  </a:lnTo>
                  <a:lnTo>
                    <a:pt x="6942" y="15557"/>
                  </a:lnTo>
                  <a:lnTo>
                    <a:pt x="6956" y="15530"/>
                  </a:lnTo>
                  <a:lnTo>
                    <a:pt x="6969" y="15501"/>
                  </a:lnTo>
                  <a:lnTo>
                    <a:pt x="6981" y="15473"/>
                  </a:lnTo>
                  <a:lnTo>
                    <a:pt x="6992" y="15445"/>
                  </a:lnTo>
                  <a:lnTo>
                    <a:pt x="7003" y="15416"/>
                  </a:lnTo>
                  <a:lnTo>
                    <a:pt x="7012" y="15386"/>
                  </a:lnTo>
                  <a:lnTo>
                    <a:pt x="7035" y="15317"/>
                  </a:lnTo>
                  <a:lnTo>
                    <a:pt x="7058" y="15249"/>
                  </a:lnTo>
                  <a:lnTo>
                    <a:pt x="7081" y="15181"/>
                  </a:lnTo>
                  <a:lnTo>
                    <a:pt x="7106" y="15113"/>
                  </a:lnTo>
                  <a:lnTo>
                    <a:pt x="7132" y="15047"/>
                  </a:lnTo>
                  <a:lnTo>
                    <a:pt x="7159" y="14980"/>
                  </a:lnTo>
                  <a:lnTo>
                    <a:pt x="7187" y="14915"/>
                  </a:lnTo>
                  <a:lnTo>
                    <a:pt x="7216" y="14850"/>
                  </a:lnTo>
                  <a:lnTo>
                    <a:pt x="7245" y="14784"/>
                  </a:lnTo>
                  <a:lnTo>
                    <a:pt x="7277" y="14721"/>
                  </a:lnTo>
                  <a:lnTo>
                    <a:pt x="7309" y="14657"/>
                  </a:lnTo>
                  <a:lnTo>
                    <a:pt x="7341" y="14593"/>
                  </a:lnTo>
                  <a:lnTo>
                    <a:pt x="7375" y="14531"/>
                  </a:lnTo>
                  <a:lnTo>
                    <a:pt x="7411" y="14468"/>
                  </a:lnTo>
                  <a:lnTo>
                    <a:pt x="7446" y="14407"/>
                  </a:lnTo>
                  <a:lnTo>
                    <a:pt x="7483" y="14346"/>
                  </a:lnTo>
                  <a:lnTo>
                    <a:pt x="7522" y="14284"/>
                  </a:lnTo>
                  <a:lnTo>
                    <a:pt x="7561" y="14224"/>
                  </a:lnTo>
                  <a:lnTo>
                    <a:pt x="7601" y="14165"/>
                  </a:lnTo>
                  <a:lnTo>
                    <a:pt x="7642" y="14104"/>
                  </a:lnTo>
                  <a:lnTo>
                    <a:pt x="7684" y="14046"/>
                  </a:lnTo>
                  <a:lnTo>
                    <a:pt x="7727" y="13987"/>
                  </a:lnTo>
                  <a:lnTo>
                    <a:pt x="7773" y="13929"/>
                  </a:lnTo>
                  <a:lnTo>
                    <a:pt x="7818" y="13871"/>
                  </a:lnTo>
                  <a:lnTo>
                    <a:pt x="7864" y="13814"/>
                  </a:lnTo>
                  <a:lnTo>
                    <a:pt x="7912" y="13756"/>
                  </a:lnTo>
                  <a:lnTo>
                    <a:pt x="7961" y="13700"/>
                  </a:lnTo>
                  <a:lnTo>
                    <a:pt x="8011" y="13644"/>
                  </a:lnTo>
                  <a:lnTo>
                    <a:pt x="8062" y="13588"/>
                  </a:lnTo>
                  <a:lnTo>
                    <a:pt x="8113" y="13532"/>
                  </a:lnTo>
                  <a:lnTo>
                    <a:pt x="8167" y="13478"/>
                  </a:lnTo>
                  <a:lnTo>
                    <a:pt x="8221" y="13422"/>
                  </a:lnTo>
                  <a:lnTo>
                    <a:pt x="8295" y="13350"/>
                  </a:lnTo>
                  <a:lnTo>
                    <a:pt x="8370" y="13278"/>
                  </a:lnTo>
                  <a:lnTo>
                    <a:pt x="8446" y="13208"/>
                  </a:lnTo>
                  <a:lnTo>
                    <a:pt x="8524" y="13139"/>
                  </a:lnTo>
                  <a:lnTo>
                    <a:pt x="8603" y="13070"/>
                  </a:lnTo>
                  <a:lnTo>
                    <a:pt x="8683" y="13003"/>
                  </a:lnTo>
                  <a:lnTo>
                    <a:pt x="8765" y="12936"/>
                  </a:lnTo>
                  <a:lnTo>
                    <a:pt x="8847" y="12871"/>
                  </a:lnTo>
                  <a:lnTo>
                    <a:pt x="8931" y="12806"/>
                  </a:lnTo>
                  <a:lnTo>
                    <a:pt x="9016" y="12741"/>
                  </a:lnTo>
                  <a:lnTo>
                    <a:pt x="9101" y="12678"/>
                  </a:lnTo>
                  <a:lnTo>
                    <a:pt x="9188" y="12615"/>
                  </a:lnTo>
                  <a:lnTo>
                    <a:pt x="9277" y="12553"/>
                  </a:lnTo>
                  <a:lnTo>
                    <a:pt x="9366" y="12491"/>
                  </a:lnTo>
                  <a:lnTo>
                    <a:pt x="9455" y="12430"/>
                  </a:lnTo>
                  <a:lnTo>
                    <a:pt x="9546" y="12369"/>
                  </a:lnTo>
                  <a:lnTo>
                    <a:pt x="9638" y="12309"/>
                  </a:lnTo>
                  <a:lnTo>
                    <a:pt x="9730" y="12249"/>
                  </a:lnTo>
                  <a:lnTo>
                    <a:pt x="9823" y="12190"/>
                  </a:lnTo>
                  <a:lnTo>
                    <a:pt x="9917" y="12131"/>
                  </a:lnTo>
                  <a:lnTo>
                    <a:pt x="10012" y="12072"/>
                  </a:lnTo>
                  <a:lnTo>
                    <a:pt x="10107" y="12014"/>
                  </a:lnTo>
                  <a:lnTo>
                    <a:pt x="10203" y="11956"/>
                  </a:lnTo>
                  <a:lnTo>
                    <a:pt x="10300" y="11897"/>
                  </a:lnTo>
                  <a:lnTo>
                    <a:pt x="10495" y="11781"/>
                  </a:lnTo>
                  <a:lnTo>
                    <a:pt x="10692" y="11665"/>
                  </a:lnTo>
                  <a:lnTo>
                    <a:pt x="10892" y="11549"/>
                  </a:lnTo>
                  <a:lnTo>
                    <a:pt x="11093" y="11432"/>
                  </a:lnTo>
                  <a:lnTo>
                    <a:pt x="11308" y="11309"/>
                  </a:lnTo>
                  <a:lnTo>
                    <a:pt x="11522" y="11183"/>
                  </a:lnTo>
                  <a:lnTo>
                    <a:pt x="11737" y="11056"/>
                  </a:lnTo>
                  <a:lnTo>
                    <a:pt x="11952" y="10929"/>
                  </a:lnTo>
                  <a:lnTo>
                    <a:pt x="12059" y="10864"/>
                  </a:lnTo>
                  <a:lnTo>
                    <a:pt x="12166" y="10799"/>
                  </a:lnTo>
                  <a:lnTo>
                    <a:pt x="12272" y="10732"/>
                  </a:lnTo>
                  <a:lnTo>
                    <a:pt x="12379" y="10666"/>
                  </a:lnTo>
                  <a:lnTo>
                    <a:pt x="12485" y="10599"/>
                  </a:lnTo>
                  <a:lnTo>
                    <a:pt x="12591" y="10530"/>
                  </a:lnTo>
                  <a:lnTo>
                    <a:pt x="12697" y="10462"/>
                  </a:lnTo>
                  <a:lnTo>
                    <a:pt x="12802" y="10392"/>
                  </a:lnTo>
                  <a:lnTo>
                    <a:pt x="12906" y="10321"/>
                  </a:lnTo>
                  <a:lnTo>
                    <a:pt x="13009" y="10249"/>
                  </a:lnTo>
                  <a:lnTo>
                    <a:pt x="13113" y="10177"/>
                  </a:lnTo>
                  <a:lnTo>
                    <a:pt x="13215" y="10104"/>
                  </a:lnTo>
                  <a:lnTo>
                    <a:pt x="13317" y="10029"/>
                  </a:lnTo>
                  <a:lnTo>
                    <a:pt x="13419" y="9954"/>
                  </a:lnTo>
                  <a:lnTo>
                    <a:pt x="13519" y="9876"/>
                  </a:lnTo>
                  <a:lnTo>
                    <a:pt x="13618" y="9799"/>
                  </a:lnTo>
                  <a:lnTo>
                    <a:pt x="13717" y="9719"/>
                  </a:lnTo>
                  <a:lnTo>
                    <a:pt x="13815" y="9639"/>
                  </a:lnTo>
                  <a:lnTo>
                    <a:pt x="13912" y="9556"/>
                  </a:lnTo>
                  <a:lnTo>
                    <a:pt x="14007" y="9473"/>
                  </a:lnTo>
                  <a:lnTo>
                    <a:pt x="14101" y="9388"/>
                  </a:lnTo>
                  <a:lnTo>
                    <a:pt x="14195" y="9302"/>
                  </a:lnTo>
                  <a:lnTo>
                    <a:pt x="14288" y="9214"/>
                  </a:lnTo>
                  <a:lnTo>
                    <a:pt x="14379" y="9125"/>
                  </a:lnTo>
                  <a:lnTo>
                    <a:pt x="14455" y="9047"/>
                  </a:lnTo>
                  <a:lnTo>
                    <a:pt x="14530" y="8970"/>
                  </a:lnTo>
                  <a:lnTo>
                    <a:pt x="14602" y="8891"/>
                  </a:lnTo>
                  <a:lnTo>
                    <a:pt x="14675" y="8813"/>
                  </a:lnTo>
                  <a:lnTo>
                    <a:pt x="14745" y="8734"/>
                  </a:lnTo>
                  <a:lnTo>
                    <a:pt x="14813" y="8653"/>
                  </a:lnTo>
                  <a:lnTo>
                    <a:pt x="14881" y="8573"/>
                  </a:lnTo>
                  <a:lnTo>
                    <a:pt x="14946" y="8491"/>
                  </a:lnTo>
                  <a:lnTo>
                    <a:pt x="15011" y="8410"/>
                  </a:lnTo>
                  <a:lnTo>
                    <a:pt x="15073" y="8327"/>
                  </a:lnTo>
                  <a:lnTo>
                    <a:pt x="15134" y="8244"/>
                  </a:lnTo>
                  <a:lnTo>
                    <a:pt x="15194" y="8160"/>
                  </a:lnTo>
                  <a:lnTo>
                    <a:pt x="15252" y="8076"/>
                  </a:lnTo>
                  <a:lnTo>
                    <a:pt x="15309" y="7990"/>
                  </a:lnTo>
                  <a:lnTo>
                    <a:pt x="15365" y="7905"/>
                  </a:lnTo>
                  <a:lnTo>
                    <a:pt x="15418" y="7818"/>
                  </a:lnTo>
                  <a:lnTo>
                    <a:pt x="15471" y="7731"/>
                  </a:lnTo>
                  <a:lnTo>
                    <a:pt x="15522" y="7643"/>
                  </a:lnTo>
                  <a:lnTo>
                    <a:pt x="15571" y="7555"/>
                  </a:lnTo>
                  <a:lnTo>
                    <a:pt x="15619" y="7465"/>
                  </a:lnTo>
                  <a:lnTo>
                    <a:pt x="15666" y="7375"/>
                  </a:lnTo>
                  <a:lnTo>
                    <a:pt x="15712" y="7284"/>
                  </a:lnTo>
                  <a:lnTo>
                    <a:pt x="15755" y="7192"/>
                  </a:lnTo>
                  <a:lnTo>
                    <a:pt x="15797" y="7100"/>
                  </a:lnTo>
                  <a:lnTo>
                    <a:pt x="15839" y="7007"/>
                  </a:lnTo>
                  <a:lnTo>
                    <a:pt x="15878" y="6913"/>
                  </a:lnTo>
                  <a:lnTo>
                    <a:pt x="15916" y="6818"/>
                  </a:lnTo>
                  <a:lnTo>
                    <a:pt x="15954" y="6723"/>
                  </a:lnTo>
                  <a:lnTo>
                    <a:pt x="15989" y="6626"/>
                  </a:lnTo>
                  <a:lnTo>
                    <a:pt x="16023" y="6530"/>
                  </a:lnTo>
                  <a:lnTo>
                    <a:pt x="16055" y="6431"/>
                  </a:lnTo>
                  <a:lnTo>
                    <a:pt x="16087" y="6332"/>
                  </a:lnTo>
                  <a:lnTo>
                    <a:pt x="16097" y="6299"/>
                  </a:lnTo>
                  <a:lnTo>
                    <a:pt x="16105" y="6265"/>
                  </a:lnTo>
                  <a:lnTo>
                    <a:pt x="16113" y="6232"/>
                  </a:lnTo>
                  <a:lnTo>
                    <a:pt x="16119" y="6198"/>
                  </a:lnTo>
                  <a:lnTo>
                    <a:pt x="16124" y="6163"/>
                  </a:lnTo>
                  <a:lnTo>
                    <a:pt x="16127" y="6129"/>
                  </a:lnTo>
                  <a:lnTo>
                    <a:pt x="16130" y="6095"/>
                  </a:lnTo>
                  <a:lnTo>
                    <a:pt x="16132" y="6062"/>
                  </a:lnTo>
                  <a:lnTo>
                    <a:pt x="16132" y="6028"/>
                  </a:lnTo>
                  <a:lnTo>
                    <a:pt x="16131" y="5993"/>
                  </a:lnTo>
                  <a:lnTo>
                    <a:pt x="16129" y="5960"/>
                  </a:lnTo>
                  <a:lnTo>
                    <a:pt x="16126" y="5926"/>
                  </a:lnTo>
                  <a:lnTo>
                    <a:pt x="16122" y="5893"/>
                  </a:lnTo>
                  <a:lnTo>
                    <a:pt x="16116" y="5860"/>
                  </a:lnTo>
                  <a:lnTo>
                    <a:pt x="16110" y="5826"/>
                  </a:lnTo>
                  <a:lnTo>
                    <a:pt x="16103" y="5793"/>
                  </a:lnTo>
                  <a:lnTo>
                    <a:pt x="16094" y="5761"/>
                  </a:lnTo>
                  <a:lnTo>
                    <a:pt x="16084" y="5729"/>
                  </a:lnTo>
                  <a:lnTo>
                    <a:pt x="16074" y="5697"/>
                  </a:lnTo>
                  <a:lnTo>
                    <a:pt x="16061" y="5664"/>
                  </a:lnTo>
                  <a:lnTo>
                    <a:pt x="16048" y="5633"/>
                  </a:lnTo>
                  <a:lnTo>
                    <a:pt x="16034" y="5603"/>
                  </a:lnTo>
                  <a:lnTo>
                    <a:pt x="16019" y="5573"/>
                  </a:lnTo>
                  <a:lnTo>
                    <a:pt x="16003" y="5543"/>
                  </a:lnTo>
                  <a:lnTo>
                    <a:pt x="15986" y="5514"/>
                  </a:lnTo>
                  <a:lnTo>
                    <a:pt x="15968" y="5484"/>
                  </a:lnTo>
                  <a:lnTo>
                    <a:pt x="15948" y="5456"/>
                  </a:lnTo>
                  <a:lnTo>
                    <a:pt x="15928" y="5429"/>
                  </a:lnTo>
                  <a:lnTo>
                    <a:pt x="15907" y="5402"/>
                  </a:lnTo>
                  <a:lnTo>
                    <a:pt x="15884" y="5375"/>
                  </a:lnTo>
                  <a:lnTo>
                    <a:pt x="15861" y="5350"/>
                  </a:lnTo>
                  <a:lnTo>
                    <a:pt x="15837" y="53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65" name="Freeform 201">
              <a:extLst>
                <a:ext uri="{FF2B5EF4-FFF2-40B4-BE49-F238E27FC236}">
                  <a16:creationId xmlns:a16="http://schemas.microsoft.com/office/drawing/2014/main" id="{7AA4A0DD-92D8-8CAD-805F-6AD4B4D60DB5}"/>
                </a:ext>
              </a:extLst>
            </p:cNvPr>
            <p:cNvSpPr>
              <a:spLocks noEditPoints="1"/>
            </p:cNvSpPr>
            <p:nvPr/>
          </p:nvSpPr>
          <p:spPr bwMode="auto">
            <a:xfrm>
              <a:off x="3043238" y="4397375"/>
              <a:ext cx="185738" cy="193675"/>
            </a:xfrm>
            <a:custGeom>
              <a:avLst/>
              <a:gdLst>
                <a:gd name="T0" fmla="*/ 3132 w 4362"/>
                <a:gd name="T1" fmla="*/ 3096 h 4518"/>
                <a:gd name="T2" fmla="*/ 2633 w 4362"/>
                <a:gd name="T3" fmla="*/ 2415 h 4518"/>
                <a:gd name="T4" fmla="*/ 3056 w 4362"/>
                <a:gd name="T5" fmla="*/ 2277 h 4518"/>
                <a:gd name="T6" fmla="*/ 3379 w 4362"/>
                <a:gd name="T7" fmla="*/ 2332 h 4518"/>
                <a:gd name="T8" fmla="*/ 3583 w 4362"/>
                <a:gd name="T9" fmla="*/ 2521 h 4518"/>
                <a:gd name="T10" fmla="*/ 3655 w 4362"/>
                <a:gd name="T11" fmla="*/ 2803 h 4518"/>
                <a:gd name="T12" fmla="*/ 1124 w 4362"/>
                <a:gd name="T13" fmla="*/ 2140 h 4518"/>
                <a:gd name="T14" fmla="*/ 801 w 4362"/>
                <a:gd name="T15" fmla="*/ 1993 h 4518"/>
                <a:gd name="T16" fmla="*/ 680 w 4362"/>
                <a:gd name="T17" fmla="*/ 1678 h 4518"/>
                <a:gd name="T18" fmla="*/ 821 w 4362"/>
                <a:gd name="T19" fmla="*/ 1269 h 4518"/>
                <a:gd name="T20" fmla="*/ 1394 w 4362"/>
                <a:gd name="T21" fmla="*/ 1652 h 4518"/>
                <a:gd name="T22" fmla="*/ 1411 w 4362"/>
                <a:gd name="T23" fmla="*/ 2093 h 4518"/>
                <a:gd name="T24" fmla="*/ 3840 w 4362"/>
                <a:gd name="T25" fmla="*/ 1684 h 4518"/>
                <a:gd name="T26" fmla="*/ 3406 w 4362"/>
                <a:gd name="T27" fmla="*/ 1499 h 4518"/>
                <a:gd name="T28" fmla="*/ 2969 w 4362"/>
                <a:gd name="T29" fmla="*/ 1472 h 4518"/>
                <a:gd name="T30" fmla="*/ 2528 w 4362"/>
                <a:gd name="T31" fmla="*/ 1573 h 4518"/>
                <a:gd name="T32" fmla="*/ 1732 w 4362"/>
                <a:gd name="T33" fmla="*/ 1516 h 4518"/>
                <a:gd name="T34" fmla="*/ 1241 w 4362"/>
                <a:gd name="T35" fmla="*/ 847 h 4518"/>
                <a:gd name="T36" fmla="*/ 1571 w 4362"/>
                <a:gd name="T37" fmla="*/ 732 h 4518"/>
                <a:gd name="T38" fmla="*/ 2116 w 4362"/>
                <a:gd name="T39" fmla="*/ 825 h 4518"/>
                <a:gd name="T40" fmla="*/ 2348 w 4362"/>
                <a:gd name="T41" fmla="*/ 801 h 4518"/>
                <a:gd name="T42" fmla="*/ 2491 w 4362"/>
                <a:gd name="T43" fmla="*/ 617 h 4518"/>
                <a:gd name="T44" fmla="*/ 2475 w 4362"/>
                <a:gd name="T45" fmla="*/ 366 h 4518"/>
                <a:gd name="T46" fmla="*/ 2240 w 4362"/>
                <a:gd name="T47" fmla="*/ 108 h 4518"/>
                <a:gd name="T48" fmla="*/ 1861 w 4362"/>
                <a:gd name="T49" fmla="*/ 2 h 4518"/>
                <a:gd name="T50" fmla="*/ 1447 w 4362"/>
                <a:gd name="T51" fmla="*/ 51 h 4518"/>
                <a:gd name="T52" fmla="*/ 1028 w 4362"/>
                <a:gd name="T53" fmla="*/ 241 h 4518"/>
                <a:gd name="T54" fmla="*/ 593 w 4362"/>
                <a:gd name="T55" fmla="*/ 342 h 4518"/>
                <a:gd name="T56" fmla="*/ 417 w 4362"/>
                <a:gd name="T57" fmla="*/ 344 h 4518"/>
                <a:gd name="T58" fmla="*/ 317 w 4362"/>
                <a:gd name="T59" fmla="*/ 504 h 4518"/>
                <a:gd name="T60" fmla="*/ 456 w 4362"/>
                <a:gd name="T61" fmla="*/ 721 h 4518"/>
                <a:gd name="T62" fmla="*/ 211 w 4362"/>
                <a:gd name="T63" fmla="*/ 1149 h 4518"/>
                <a:gd name="T64" fmla="*/ 34 w 4362"/>
                <a:gd name="T65" fmla="*/ 1621 h 4518"/>
                <a:gd name="T66" fmla="*/ 10 w 4362"/>
                <a:gd name="T67" fmla="*/ 2070 h 4518"/>
                <a:gd name="T68" fmla="*/ 158 w 4362"/>
                <a:gd name="T69" fmla="*/ 2459 h 4518"/>
                <a:gd name="T70" fmla="*/ 474 w 4362"/>
                <a:gd name="T71" fmla="*/ 2756 h 4518"/>
                <a:gd name="T72" fmla="*/ 828 w 4362"/>
                <a:gd name="T73" fmla="*/ 2905 h 4518"/>
                <a:gd name="T74" fmla="*/ 1261 w 4362"/>
                <a:gd name="T75" fmla="*/ 2929 h 4518"/>
                <a:gd name="T76" fmla="*/ 2177 w 4362"/>
                <a:gd name="T77" fmla="*/ 2653 h 4518"/>
                <a:gd name="T78" fmla="*/ 2973 w 4362"/>
                <a:gd name="T79" fmla="*/ 3437 h 4518"/>
                <a:gd name="T80" fmla="*/ 2902 w 4362"/>
                <a:gd name="T81" fmla="*/ 3773 h 4518"/>
                <a:gd name="T82" fmla="*/ 2620 w 4362"/>
                <a:gd name="T83" fmla="*/ 3814 h 4518"/>
                <a:gd name="T84" fmla="*/ 2301 w 4362"/>
                <a:gd name="T85" fmla="*/ 3676 h 4518"/>
                <a:gd name="T86" fmla="*/ 1951 w 4362"/>
                <a:gd name="T87" fmla="*/ 3525 h 4518"/>
                <a:gd name="T88" fmla="*/ 1747 w 4362"/>
                <a:gd name="T89" fmla="*/ 3591 h 4518"/>
                <a:gd name="T90" fmla="*/ 1591 w 4362"/>
                <a:gd name="T91" fmla="*/ 3790 h 4518"/>
                <a:gd name="T92" fmla="*/ 1619 w 4362"/>
                <a:gd name="T93" fmla="*/ 4034 h 4518"/>
                <a:gd name="T94" fmla="*/ 1834 w 4362"/>
                <a:gd name="T95" fmla="*/ 4277 h 4518"/>
                <a:gd name="T96" fmla="*/ 2170 w 4362"/>
                <a:gd name="T97" fmla="*/ 4454 h 4518"/>
                <a:gd name="T98" fmla="*/ 2588 w 4362"/>
                <a:gd name="T99" fmla="*/ 4518 h 4518"/>
                <a:gd name="T100" fmla="*/ 3057 w 4362"/>
                <a:gd name="T101" fmla="*/ 4420 h 4518"/>
                <a:gd name="T102" fmla="*/ 3543 w 4362"/>
                <a:gd name="T103" fmla="*/ 4094 h 4518"/>
                <a:gd name="T104" fmla="*/ 3921 w 4362"/>
                <a:gd name="T105" fmla="*/ 4346 h 4518"/>
                <a:gd name="T106" fmla="*/ 4078 w 4362"/>
                <a:gd name="T107" fmla="*/ 4315 h 4518"/>
                <a:gd name="T108" fmla="*/ 4164 w 4362"/>
                <a:gd name="T109" fmla="*/ 4161 h 4518"/>
                <a:gd name="T110" fmla="*/ 4000 w 4362"/>
                <a:gd name="T111" fmla="*/ 3928 h 4518"/>
                <a:gd name="T112" fmla="*/ 4060 w 4362"/>
                <a:gd name="T113" fmla="*/ 3466 h 4518"/>
                <a:gd name="T114" fmla="*/ 4292 w 4362"/>
                <a:gd name="T115" fmla="*/ 2963 h 4518"/>
                <a:gd name="T116" fmla="*/ 4361 w 4362"/>
                <a:gd name="T117" fmla="*/ 2501 h 4518"/>
                <a:gd name="T118" fmla="*/ 4260 w 4362"/>
                <a:gd name="T119" fmla="*/ 2107 h 4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62" h="4518">
                  <a:moveTo>
                    <a:pt x="3555" y="3147"/>
                  </a:moveTo>
                  <a:lnTo>
                    <a:pt x="3538" y="3178"/>
                  </a:lnTo>
                  <a:lnTo>
                    <a:pt x="3520" y="3209"/>
                  </a:lnTo>
                  <a:lnTo>
                    <a:pt x="3501" y="3238"/>
                  </a:lnTo>
                  <a:lnTo>
                    <a:pt x="3481" y="3266"/>
                  </a:lnTo>
                  <a:lnTo>
                    <a:pt x="3461" y="3293"/>
                  </a:lnTo>
                  <a:lnTo>
                    <a:pt x="3441" y="3319"/>
                  </a:lnTo>
                  <a:lnTo>
                    <a:pt x="3419" y="3345"/>
                  </a:lnTo>
                  <a:lnTo>
                    <a:pt x="3397" y="3371"/>
                  </a:lnTo>
                  <a:lnTo>
                    <a:pt x="3343" y="3316"/>
                  </a:lnTo>
                  <a:lnTo>
                    <a:pt x="3291" y="3262"/>
                  </a:lnTo>
                  <a:lnTo>
                    <a:pt x="3237" y="3208"/>
                  </a:lnTo>
                  <a:lnTo>
                    <a:pt x="3185" y="3151"/>
                  </a:lnTo>
                  <a:lnTo>
                    <a:pt x="3132" y="3096"/>
                  </a:lnTo>
                  <a:lnTo>
                    <a:pt x="3079" y="3040"/>
                  </a:lnTo>
                  <a:lnTo>
                    <a:pt x="3026" y="2982"/>
                  </a:lnTo>
                  <a:lnTo>
                    <a:pt x="2973" y="2925"/>
                  </a:lnTo>
                  <a:lnTo>
                    <a:pt x="2920" y="2867"/>
                  </a:lnTo>
                  <a:lnTo>
                    <a:pt x="2867" y="2808"/>
                  </a:lnTo>
                  <a:lnTo>
                    <a:pt x="2814" y="2750"/>
                  </a:lnTo>
                  <a:lnTo>
                    <a:pt x="2762" y="2690"/>
                  </a:lnTo>
                  <a:lnTo>
                    <a:pt x="2708" y="2631"/>
                  </a:lnTo>
                  <a:lnTo>
                    <a:pt x="2656" y="2572"/>
                  </a:lnTo>
                  <a:lnTo>
                    <a:pt x="2602" y="2511"/>
                  </a:lnTo>
                  <a:lnTo>
                    <a:pt x="2550" y="2452"/>
                  </a:lnTo>
                  <a:lnTo>
                    <a:pt x="2577" y="2440"/>
                  </a:lnTo>
                  <a:lnTo>
                    <a:pt x="2604" y="2427"/>
                  </a:lnTo>
                  <a:lnTo>
                    <a:pt x="2633" y="2415"/>
                  </a:lnTo>
                  <a:lnTo>
                    <a:pt x="2661" y="2403"/>
                  </a:lnTo>
                  <a:lnTo>
                    <a:pt x="2690" y="2390"/>
                  </a:lnTo>
                  <a:lnTo>
                    <a:pt x="2719" y="2377"/>
                  </a:lnTo>
                  <a:lnTo>
                    <a:pt x="2748" y="2365"/>
                  </a:lnTo>
                  <a:lnTo>
                    <a:pt x="2779" y="2351"/>
                  </a:lnTo>
                  <a:lnTo>
                    <a:pt x="2810" y="2339"/>
                  </a:lnTo>
                  <a:lnTo>
                    <a:pt x="2840" y="2328"/>
                  </a:lnTo>
                  <a:lnTo>
                    <a:pt x="2871" y="2318"/>
                  </a:lnTo>
                  <a:lnTo>
                    <a:pt x="2902" y="2308"/>
                  </a:lnTo>
                  <a:lnTo>
                    <a:pt x="2932" y="2300"/>
                  </a:lnTo>
                  <a:lnTo>
                    <a:pt x="2963" y="2293"/>
                  </a:lnTo>
                  <a:lnTo>
                    <a:pt x="2993" y="2286"/>
                  </a:lnTo>
                  <a:lnTo>
                    <a:pt x="3025" y="2281"/>
                  </a:lnTo>
                  <a:lnTo>
                    <a:pt x="3056" y="2277"/>
                  </a:lnTo>
                  <a:lnTo>
                    <a:pt x="3087" y="2274"/>
                  </a:lnTo>
                  <a:lnTo>
                    <a:pt x="3119" y="2273"/>
                  </a:lnTo>
                  <a:lnTo>
                    <a:pt x="3149" y="2274"/>
                  </a:lnTo>
                  <a:lnTo>
                    <a:pt x="3180" y="2276"/>
                  </a:lnTo>
                  <a:lnTo>
                    <a:pt x="3211" y="2280"/>
                  </a:lnTo>
                  <a:lnTo>
                    <a:pt x="3243" y="2285"/>
                  </a:lnTo>
                  <a:lnTo>
                    <a:pt x="3274" y="2292"/>
                  </a:lnTo>
                  <a:lnTo>
                    <a:pt x="3289" y="2296"/>
                  </a:lnTo>
                  <a:lnTo>
                    <a:pt x="3304" y="2300"/>
                  </a:lnTo>
                  <a:lnTo>
                    <a:pt x="3319" y="2306"/>
                  </a:lnTo>
                  <a:lnTo>
                    <a:pt x="3334" y="2311"/>
                  </a:lnTo>
                  <a:lnTo>
                    <a:pt x="3349" y="2318"/>
                  </a:lnTo>
                  <a:lnTo>
                    <a:pt x="3364" y="2325"/>
                  </a:lnTo>
                  <a:lnTo>
                    <a:pt x="3379" y="2332"/>
                  </a:lnTo>
                  <a:lnTo>
                    <a:pt x="3393" y="2340"/>
                  </a:lnTo>
                  <a:lnTo>
                    <a:pt x="3408" y="2349"/>
                  </a:lnTo>
                  <a:lnTo>
                    <a:pt x="3422" y="2359"/>
                  </a:lnTo>
                  <a:lnTo>
                    <a:pt x="3436" y="2369"/>
                  </a:lnTo>
                  <a:lnTo>
                    <a:pt x="3450" y="2379"/>
                  </a:lnTo>
                  <a:lnTo>
                    <a:pt x="3463" y="2390"/>
                  </a:lnTo>
                  <a:lnTo>
                    <a:pt x="3477" y="2401"/>
                  </a:lnTo>
                  <a:lnTo>
                    <a:pt x="3492" y="2413"/>
                  </a:lnTo>
                  <a:lnTo>
                    <a:pt x="3505" y="2426"/>
                  </a:lnTo>
                  <a:lnTo>
                    <a:pt x="3530" y="2453"/>
                  </a:lnTo>
                  <a:lnTo>
                    <a:pt x="3553" y="2480"/>
                  </a:lnTo>
                  <a:lnTo>
                    <a:pt x="3564" y="2493"/>
                  </a:lnTo>
                  <a:lnTo>
                    <a:pt x="3573" y="2507"/>
                  </a:lnTo>
                  <a:lnTo>
                    <a:pt x="3583" y="2521"/>
                  </a:lnTo>
                  <a:lnTo>
                    <a:pt x="3591" y="2535"/>
                  </a:lnTo>
                  <a:lnTo>
                    <a:pt x="3599" y="2549"/>
                  </a:lnTo>
                  <a:lnTo>
                    <a:pt x="3608" y="2563"/>
                  </a:lnTo>
                  <a:lnTo>
                    <a:pt x="3615" y="2578"/>
                  </a:lnTo>
                  <a:lnTo>
                    <a:pt x="3621" y="2592"/>
                  </a:lnTo>
                  <a:lnTo>
                    <a:pt x="3626" y="2606"/>
                  </a:lnTo>
                  <a:lnTo>
                    <a:pt x="3631" y="2621"/>
                  </a:lnTo>
                  <a:lnTo>
                    <a:pt x="3635" y="2635"/>
                  </a:lnTo>
                  <a:lnTo>
                    <a:pt x="3639" y="2650"/>
                  </a:lnTo>
                  <a:lnTo>
                    <a:pt x="3645" y="2680"/>
                  </a:lnTo>
                  <a:lnTo>
                    <a:pt x="3650" y="2711"/>
                  </a:lnTo>
                  <a:lnTo>
                    <a:pt x="3653" y="2742"/>
                  </a:lnTo>
                  <a:lnTo>
                    <a:pt x="3655" y="2772"/>
                  </a:lnTo>
                  <a:lnTo>
                    <a:pt x="3655" y="2803"/>
                  </a:lnTo>
                  <a:lnTo>
                    <a:pt x="3653" y="2833"/>
                  </a:lnTo>
                  <a:lnTo>
                    <a:pt x="3650" y="2865"/>
                  </a:lnTo>
                  <a:lnTo>
                    <a:pt x="3646" y="2896"/>
                  </a:lnTo>
                  <a:lnTo>
                    <a:pt x="3640" y="2927"/>
                  </a:lnTo>
                  <a:lnTo>
                    <a:pt x="3632" y="2958"/>
                  </a:lnTo>
                  <a:lnTo>
                    <a:pt x="3623" y="2989"/>
                  </a:lnTo>
                  <a:lnTo>
                    <a:pt x="3613" y="3021"/>
                  </a:lnTo>
                  <a:lnTo>
                    <a:pt x="3600" y="3053"/>
                  </a:lnTo>
                  <a:lnTo>
                    <a:pt x="3586" y="3084"/>
                  </a:lnTo>
                  <a:lnTo>
                    <a:pt x="3571" y="3116"/>
                  </a:lnTo>
                  <a:lnTo>
                    <a:pt x="3555" y="3147"/>
                  </a:lnTo>
                  <a:close/>
                  <a:moveTo>
                    <a:pt x="1177" y="2140"/>
                  </a:moveTo>
                  <a:lnTo>
                    <a:pt x="1150" y="2141"/>
                  </a:lnTo>
                  <a:lnTo>
                    <a:pt x="1124" y="2140"/>
                  </a:lnTo>
                  <a:lnTo>
                    <a:pt x="1099" y="2138"/>
                  </a:lnTo>
                  <a:lnTo>
                    <a:pt x="1074" y="2135"/>
                  </a:lnTo>
                  <a:lnTo>
                    <a:pt x="1049" y="2130"/>
                  </a:lnTo>
                  <a:lnTo>
                    <a:pt x="1024" y="2124"/>
                  </a:lnTo>
                  <a:lnTo>
                    <a:pt x="1000" y="2117"/>
                  </a:lnTo>
                  <a:lnTo>
                    <a:pt x="976" y="2109"/>
                  </a:lnTo>
                  <a:lnTo>
                    <a:pt x="953" y="2099"/>
                  </a:lnTo>
                  <a:lnTo>
                    <a:pt x="931" y="2088"/>
                  </a:lnTo>
                  <a:lnTo>
                    <a:pt x="907" y="2076"/>
                  </a:lnTo>
                  <a:lnTo>
                    <a:pt x="885" y="2062"/>
                  </a:lnTo>
                  <a:lnTo>
                    <a:pt x="864" y="2047"/>
                  </a:lnTo>
                  <a:lnTo>
                    <a:pt x="843" y="2031"/>
                  </a:lnTo>
                  <a:lnTo>
                    <a:pt x="822" y="2012"/>
                  </a:lnTo>
                  <a:lnTo>
                    <a:pt x="801" y="1993"/>
                  </a:lnTo>
                  <a:lnTo>
                    <a:pt x="784" y="1977"/>
                  </a:lnTo>
                  <a:lnTo>
                    <a:pt x="769" y="1959"/>
                  </a:lnTo>
                  <a:lnTo>
                    <a:pt x="755" y="1940"/>
                  </a:lnTo>
                  <a:lnTo>
                    <a:pt x="742" y="1920"/>
                  </a:lnTo>
                  <a:lnTo>
                    <a:pt x="730" y="1900"/>
                  </a:lnTo>
                  <a:lnTo>
                    <a:pt x="720" y="1878"/>
                  </a:lnTo>
                  <a:lnTo>
                    <a:pt x="711" y="1856"/>
                  </a:lnTo>
                  <a:lnTo>
                    <a:pt x="703" y="1831"/>
                  </a:lnTo>
                  <a:lnTo>
                    <a:pt x="696" y="1807"/>
                  </a:lnTo>
                  <a:lnTo>
                    <a:pt x="690" y="1783"/>
                  </a:lnTo>
                  <a:lnTo>
                    <a:pt x="686" y="1758"/>
                  </a:lnTo>
                  <a:lnTo>
                    <a:pt x="683" y="1732"/>
                  </a:lnTo>
                  <a:lnTo>
                    <a:pt x="681" y="1705"/>
                  </a:lnTo>
                  <a:lnTo>
                    <a:pt x="680" y="1678"/>
                  </a:lnTo>
                  <a:lnTo>
                    <a:pt x="681" y="1650"/>
                  </a:lnTo>
                  <a:lnTo>
                    <a:pt x="684" y="1622"/>
                  </a:lnTo>
                  <a:lnTo>
                    <a:pt x="687" y="1593"/>
                  </a:lnTo>
                  <a:lnTo>
                    <a:pt x="691" y="1564"/>
                  </a:lnTo>
                  <a:lnTo>
                    <a:pt x="698" y="1536"/>
                  </a:lnTo>
                  <a:lnTo>
                    <a:pt x="705" y="1507"/>
                  </a:lnTo>
                  <a:lnTo>
                    <a:pt x="715" y="1476"/>
                  </a:lnTo>
                  <a:lnTo>
                    <a:pt x="725" y="1447"/>
                  </a:lnTo>
                  <a:lnTo>
                    <a:pt x="738" y="1418"/>
                  </a:lnTo>
                  <a:lnTo>
                    <a:pt x="752" y="1388"/>
                  </a:lnTo>
                  <a:lnTo>
                    <a:pt x="766" y="1358"/>
                  </a:lnTo>
                  <a:lnTo>
                    <a:pt x="783" y="1328"/>
                  </a:lnTo>
                  <a:lnTo>
                    <a:pt x="802" y="1298"/>
                  </a:lnTo>
                  <a:lnTo>
                    <a:pt x="821" y="1269"/>
                  </a:lnTo>
                  <a:lnTo>
                    <a:pt x="842" y="1240"/>
                  </a:lnTo>
                  <a:lnTo>
                    <a:pt x="865" y="1210"/>
                  </a:lnTo>
                  <a:lnTo>
                    <a:pt x="889" y="1181"/>
                  </a:lnTo>
                  <a:lnTo>
                    <a:pt x="915" y="1152"/>
                  </a:lnTo>
                  <a:lnTo>
                    <a:pt x="963" y="1200"/>
                  </a:lnTo>
                  <a:lnTo>
                    <a:pt x="1011" y="1248"/>
                  </a:lnTo>
                  <a:lnTo>
                    <a:pt x="1060" y="1297"/>
                  </a:lnTo>
                  <a:lnTo>
                    <a:pt x="1107" y="1347"/>
                  </a:lnTo>
                  <a:lnTo>
                    <a:pt x="1154" y="1397"/>
                  </a:lnTo>
                  <a:lnTo>
                    <a:pt x="1203" y="1447"/>
                  </a:lnTo>
                  <a:lnTo>
                    <a:pt x="1250" y="1497"/>
                  </a:lnTo>
                  <a:lnTo>
                    <a:pt x="1299" y="1549"/>
                  </a:lnTo>
                  <a:lnTo>
                    <a:pt x="1346" y="1600"/>
                  </a:lnTo>
                  <a:lnTo>
                    <a:pt x="1394" y="1652"/>
                  </a:lnTo>
                  <a:lnTo>
                    <a:pt x="1442" y="1705"/>
                  </a:lnTo>
                  <a:lnTo>
                    <a:pt x="1490" y="1758"/>
                  </a:lnTo>
                  <a:lnTo>
                    <a:pt x="1538" y="1810"/>
                  </a:lnTo>
                  <a:lnTo>
                    <a:pt x="1586" y="1864"/>
                  </a:lnTo>
                  <a:lnTo>
                    <a:pt x="1633" y="1918"/>
                  </a:lnTo>
                  <a:lnTo>
                    <a:pt x="1682" y="1971"/>
                  </a:lnTo>
                  <a:lnTo>
                    <a:pt x="1645" y="1990"/>
                  </a:lnTo>
                  <a:lnTo>
                    <a:pt x="1610" y="2008"/>
                  </a:lnTo>
                  <a:lnTo>
                    <a:pt x="1575" y="2026"/>
                  </a:lnTo>
                  <a:lnTo>
                    <a:pt x="1541" y="2042"/>
                  </a:lnTo>
                  <a:lnTo>
                    <a:pt x="1507" y="2057"/>
                  </a:lnTo>
                  <a:lnTo>
                    <a:pt x="1474" y="2070"/>
                  </a:lnTo>
                  <a:lnTo>
                    <a:pt x="1442" y="2082"/>
                  </a:lnTo>
                  <a:lnTo>
                    <a:pt x="1411" y="2093"/>
                  </a:lnTo>
                  <a:lnTo>
                    <a:pt x="1379" y="2103"/>
                  </a:lnTo>
                  <a:lnTo>
                    <a:pt x="1348" y="2112"/>
                  </a:lnTo>
                  <a:lnTo>
                    <a:pt x="1319" y="2120"/>
                  </a:lnTo>
                  <a:lnTo>
                    <a:pt x="1289" y="2126"/>
                  </a:lnTo>
                  <a:lnTo>
                    <a:pt x="1260" y="2131"/>
                  </a:lnTo>
                  <a:lnTo>
                    <a:pt x="1232" y="2135"/>
                  </a:lnTo>
                  <a:lnTo>
                    <a:pt x="1204" y="2138"/>
                  </a:lnTo>
                  <a:lnTo>
                    <a:pt x="1177" y="2140"/>
                  </a:lnTo>
                  <a:close/>
                  <a:moveTo>
                    <a:pt x="3995" y="1799"/>
                  </a:moveTo>
                  <a:lnTo>
                    <a:pt x="3964" y="1774"/>
                  </a:lnTo>
                  <a:lnTo>
                    <a:pt x="3933" y="1750"/>
                  </a:lnTo>
                  <a:lnTo>
                    <a:pt x="3903" y="1727"/>
                  </a:lnTo>
                  <a:lnTo>
                    <a:pt x="3872" y="1705"/>
                  </a:lnTo>
                  <a:lnTo>
                    <a:pt x="3840" y="1684"/>
                  </a:lnTo>
                  <a:lnTo>
                    <a:pt x="3810" y="1663"/>
                  </a:lnTo>
                  <a:lnTo>
                    <a:pt x="3779" y="1644"/>
                  </a:lnTo>
                  <a:lnTo>
                    <a:pt x="3748" y="1626"/>
                  </a:lnTo>
                  <a:lnTo>
                    <a:pt x="3716" y="1610"/>
                  </a:lnTo>
                  <a:lnTo>
                    <a:pt x="3686" y="1594"/>
                  </a:lnTo>
                  <a:lnTo>
                    <a:pt x="3655" y="1579"/>
                  </a:lnTo>
                  <a:lnTo>
                    <a:pt x="3624" y="1566"/>
                  </a:lnTo>
                  <a:lnTo>
                    <a:pt x="3592" y="1554"/>
                  </a:lnTo>
                  <a:lnTo>
                    <a:pt x="3561" y="1542"/>
                  </a:lnTo>
                  <a:lnTo>
                    <a:pt x="3530" y="1532"/>
                  </a:lnTo>
                  <a:lnTo>
                    <a:pt x="3499" y="1523"/>
                  </a:lnTo>
                  <a:lnTo>
                    <a:pt x="3468" y="1515"/>
                  </a:lnTo>
                  <a:lnTo>
                    <a:pt x="3437" y="1507"/>
                  </a:lnTo>
                  <a:lnTo>
                    <a:pt x="3406" y="1499"/>
                  </a:lnTo>
                  <a:lnTo>
                    <a:pt x="3375" y="1493"/>
                  </a:lnTo>
                  <a:lnTo>
                    <a:pt x="3344" y="1487"/>
                  </a:lnTo>
                  <a:lnTo>
                    <a:pt x="3313" y="1482"/>
                  </a:lnTo>
                  <a:lnTo>
                    <a:pt x="3282" y="1478"/>
                  </a:lnTo>
                  <a:lnTo>
                    <a:pt x="3251" y="1474"/>
                  </a:lnTo>
                  <a:lnTo>
                    <a:pt x="3219" y="1471"/>
                  </a:lnTo>
                  <a:lnTo>
                    <a:pt x="3188" y="1469"/>
                  </a:lnTo>
                  <a:lnTo>
                    <a:pt x="3157" y="1467"/>
                  </a:lnTo>
                  <a:lnTo>
                    <a:pt x="3126" y="1466"/>
                  </a:lnTo>
                  <a:lnTo>
                    <a:pt x="3094" y="1466"/>
                  </a:lnTo>
                  <a:lnTo>
                    <a:pt x="3063" y="1466"/>
                  </a:lnTo>
                  <a:lnTo>
                    <a:pt x="3032" y="1467"/>
                  </a:lnTo>
                  <a:lnTo>
                    <a:pt x="3001" y="1469"/>
                  </a:lnTo>
                  <a:lnTo>
                    <a:pt x="2969" y="1472"/>
                  </a:lnTo>
                  <a:lnTo>
                    <a:pt x="2938" y="1475"/>
                  </a:lnTo>
                  <a:lnTo>
                    <a:pt x="2907" y="1479"/>
                  </a:lnTo>
                  <a:lnTo>
                    <a:pt x="2876" y="1483"/>
                  </a:lnTo>
                  <a:lnTo>
                    <a:pt x="2844" y="1488"/>
                  </a:lnTo>
                  <a:lnTo>
                    <a:pt x="2813" y="1494"/>
                  </a:lnTo>
                  <a:lnTo>
                    <a:pt x="2782" y="1500"/>
                  </a:lnTo>
                  <a:lnTo>
                    <a:pt x="2751" y="1508"/>
                  </a:lnTo>
                  <a:lnTo>
                    <a:pt x="2718" y="1515"/>
                  </a:lnTo>
                  <a:lnTo>
                    <a:pt x="2687" y="1523"/>
                  </a:lnTo>
                  <a:lnTo>
                    <a:pt x="2655" y="1532"/>
                  </a:lnTo>
                  <a:lnTo>
                    <a:pt x="2623" y="1541"/>
                  </a:lnTo>
                  <a:lnTo>
                    <a:pt x="2591" y="1551"/>
                  </a:lnTo>
                  <a:lnTo>
                    <a:pt x="2560" y="1562"/>
                  </a:lnTo>
                  <a:lnTo>
                    <a:pt x="2528" y="1573"/>
                  </a:lnTo>
                  <a:lnTo>
                    <a:pt x="2496" y="1585"/>
                  </a:lnTo>
                  <a:lnTo>
                    <a:pt x="2433" y="1609"/>
                  </a:lnTo>
                  <a:lnTo>
                    <a:pt x="2369" y="1635"/>
                  </a:lnTo>
                  <a:lnTo>
                    <a:pt x="2306" y="1661"/>
                  </a:lnTo>
                  <a:lnTo>
                    <a:pt x="2241" y="1688"/>
                  </a:lnTo>
                  <a:lnTo>
                    <a:pt x="2178" y="1716"/>
                  </a:lnTo>
                  <a:lnTo>
                    <a:pt x="2114" y="1744"/>
                  </a:lnTo>
                  <a:lnTo>
                    <a:pt x="2050" y="1774"/>
                  </a:lnTo>
                  <a:lnTo>
                    <a:pt x="1986" y="1804"/>
                  </a:lnTo>
                  <a:lnTo>
                    <a:pt x="1935" y="1746"/>
                  </a:lnTo>
                  <a:lnTo>
                    <a:pt x="1884" y="1689"/>
                  </a:lnTo>
                  <a:lnTo>
                    <a:pt x="1833" y="1630"/>
                  </a:lnTo>
                  <a:lnTo>
                    <a:pt x="1783" y="1573"/>
                  </a:lnTo>
                  <a:lnTo>
                    <a:pt x="1732" y="1516"/>
                  </a:lnTo>
                  <a:lnTo>
                    <a:pt x="1681" y="1458"/>
                  </a:lnTo>
                  <a:lnTo>
                    <a:pt x="1630" y="1401"/>
                  </a:lnTo>
                  <a:lnTo>
                    <a:pt x="1580" y="1344"/>
                  </a:lnTo>
                  <a:lnTo>
                    <a:pt x="1529" y="1287"/>
                  </a:lnTo>
                  <a:lnTo>
                    <a:pt x="1478" y="1231"/>
                  </a:lnTo>
                  <a:lnTo>
                    <a:pt x="1428" y="1176"/>
                  </a:lnTo>
                  <a:lnTo>
                    <a:pt x="1376" y="1120"/>
                  </a:lnTo>
                  <a:lnTo>
                    <a:pt x="1326" y="1065"/>
                  </a:lnTo>
                  <a:lnTo>
                    <a:pt x="1274" y="1011"/>
                  </a:lnTo>
                  <a:lnTo>
                    <a:pt x="1224" y="956"/>
                  </a:lnTo>
                  <a:lnTo>
                    <a:pt x="1174" y="903"/>
                  </a:lnTo>
                  <a:lnTo>
                    <a:pt x="1196" y="883"/>
                  </a:lnTo>
                  <a:lnTo>
                    <a:pt x="1219" y="864"/>
                  </a:lnTo>
                  <a:lnTo>
                    <a:pt x="1241" y="847"/>
                  </a:lnTo>
                  <a:lnTo>
                    <a:pt x="1264" y="830"/>
                  </a:lnTo>
                  <a:lnTo>
                    <a:pt x="1287" y="815"/>
                  </a:lnTo>
                  <a:lnTo>
                    <a:pt x="1309" y="801"/>
                  </a:lnTo>
                  <a:lnTo>
                    <a:pt x="1331" y="789"/>
                  </a:lnTo>
                  <a:lnTo>
                    <a:pt x="1353" y="777"/>
                  </a:lnTo>
                  <a:lnTo>
                    <a:pt x="1375" y="768"/>
                  </a:lnTo>
                  <a:lnTo>
                    <a:pt x="1397" y="759"/>
                  </a:lnTo>
                  <a:lnTo>
                    <a:pt x="1420" y="751"/>
                  </a:lnTo>
                  <a:lnTo>
                    <a:pt x="1442" y="745"/>
                  </a:lnTo>
                  <a:lnTo>
                    <a:pt x="1463" y="740"/>
                  </a:lnTo>
                  <a:lnTo>
                    <a:pt x="1485" y="737"/>
                  </a:lnTo>
                  <a:lnTo>
                    <a:pt x="1506" y="734"/>
                  </a:lnTo>
                  <a:lnTo>
                    <a:pt x="1527" y="733"/>
                  </a:lnTo>
                  <a:lnTo>
                    <a:pt x="1571" y="732"/>
                  </a:lnTo>
                  <a:lnTo>
                    <a:pt x="1613" y="732"/>
                  </a:lnTo>
                  <a:lnTo>
                    <a:pt x="1655" y="734"/>
                  </a:lnTo>
                  <a:lnTo>
                    <a:pt x="1696" y="737"/>
                  </a:lnTo>
                  <a:lnTo>
                    <a:pt x="1737" y="742"/>
                  </a:lnTo>
                  <a:lnTo>
                    <a:pt x="1778" y="749"/>
                  </a:lnTo>
                  <a:lnTo>
                    <a:pt x="1817" y="757"/>
                  </a:lnTo>
                  <a:lnTo>
                    <a:pt x="1856" y="766"/>
                  </a:lnTo>
                  <a:lnTo>
                    <a:pt x="1897" y="776"/>
                  </a:lnTo>
                  <a:lnTo>
                    <a:pt x="1935" y="785"/>
                  </a:lnTo>
                  <a:lnTo>
                    <a:pt x="1972" y="794"/>
                  </a:lnTo>
                  <a:lnTo>
                    <a:pt x="2009" y="802"/>
                  </a:lnTo>
                  <a:lnTo>
                    <a:pt x="2046" y="810"/>
                  </a:lnTo>
                  <a:lnTo>
                    <a:pt x="2081" y="818"/>
                  </a:lnTo>
                  <a:lnTo>
                    <a:pt x="2116" y="825"/>
                  </a:lnTo>
                  <a:lnTo>
                    <a:pt x="2151" y="833"/>
                  </a:lnTo>
                  <a:lnTo>
                    <a:pt x="2167" y="836"/>
                  </a:lnTo>
                  <a:lnTo>
                    <a:pt x="2184" y="838"/>
                  </a:lnTo>
                  <a:lnTo>
                    <a:pt x="2200" y="839"/>
                  </a:lnTo>
                  <a:lnTo>
                    <a:pt x="2216" y="840"/>
                  </a:lnTo>
                  <a:lnTo>
                    <a:pt x="2231" y="839"/>
                  </a:lnTo>
                  <a:lnTo>
                    <a:pt x="2247" y="837"/>
                  </a:lnTo>
                  <a:lnTo>
                    <a:pt x="2263" y="835"/>
                  </a:lnTo>
                  <a:lnTo>
                    <a:pt x="2278" y="832"/>
                  </a:lnTo>
                  <a:lnTo>
                    <a:pt x="2292" y="827"/>
                  </a:lnTo>
                  <a:lnTo>
                    <a:pt x="2307" y="822"/>
                  </a:lnTo>
                  <a:lnTo>
                    <a:pt x="2321" y="816"/>
                  </a:lnTo>
                  <a:lnTo>
                    <a:pt x="2335" y="809"/>
                  </a:lnTo>
                  <a:lnTo>
                    <a:pt x="2348" y="801"/>
                  </a:lnTo>
                  <a:lnTo>
                    <a:pt x="2362" y="792"/>
                  </a:lnTo>
                  <a:lnTo>
                    <a:pt x="2375" y="783"/>
                  </a:lnTo>
                  <a:lnTo>
                    <a:pt x="2389" y="773"/>
                  </a:lnTo>
                  <a:lnTo>
                    <a:pt x="2402" y="761"/>
                  </a:lnTo>
                  <a:lnTo>
                    <a:pt x="2414" y="748"/>
                  </a:lnTo>
                  <a:lnTo>
                    <a:pt x="2426" y="735"/>
                  </a:lnTo>
                  <a:lnTo>
                    <a:pt x="2437" y="722"/>
                  </a:lnTo>
                  <a:lnTo>
                    <a:pt x="2447" y="709"/>
                  </a:lnTo>
                  <a:lnTo>
                    <a:pt x="2456" y="695"/>
                  </a:lnTo>
                  <a:lnTo>
                    <a:pt x="2465" y="680"/>
                  </a:lnTo>
                  <a:lnTo>
                    <a:pt x="2473" y="665"/>
                  </a:lnTo>
                  <a:lnTo>
                    <a:pt x="2480" y="649"/>
                  </a:lnTo>
                  <a:lnTo>
                    <a:pt x="2486" y="633"/>
                  </a:lnTo>
                  <a:lnTo>
                    <a:pt x="2491" y="617"/>
                  </a:lnTo>
                  <a:lnTo>
                    <a:pt x="2496" y="600"/>
                  </a:lnTo>
                  <a:lnTo>
                    <a:pt x="2500" y="584"/>
                  </a:lnTo>
                  <a:lnTo>
                    <a:pt x="2503" y="566"/>
                  </a:lnTo>
                  <a:lnTo>
                    <a:pt x="2507" y="549"/>
                  </a:lnTo>
                  <a:lnTo>
                    <a:pt x="2508" y="530"/>
                  </a:lnTo>
                  <a:lnTo>
                    <a:pt x="2508" y="512"/>
                  </a:lnTo>
                  <a:lnTo>
                    <a:pt x="2508" y="494"/>
                  </a:lnTo>
                  <a:lnTo>
                    <a:pt x="2505" y="474"/>
                  </a:lnTo>
                  <a:lnTo>
                    <a:pt x="2503" y="456"/>
                  </a:lnTo>
                  <a:lnTo>
                    <a:pt x="2499" y="438"/>
                  </a:lnTo>
                  <a:lnTo>
                    <a:pt x="2495" y="420"/>
                  </a:lnTo>
                  <a:lnTo>
                    <a:pt x="2489" y="402"/>
                  </a:lnTo>
                  <a:lnTo>
                    <a:pt x="2482" y="384"/>
                  </a:lnTo>
                  <a:lnTo>
                    <a:pt x="2475" y="366"/>
                  </a:lnTo>
                  <a:lnTo>
                    <a:pt x="2466" y="348"/>
                  </a:lnTo>
                  <a:lnTo>
                    <a:pt x="2456" y="330"/>
                  </a:lnTo>
                  <a:lnTo>
                    <a:pt x="2446" y="311"/>
                  </a:lnTo>
                  <a:lnTo>
                    <a:pt x="2434" y="293"/>
                  </a:lnTo>
                  <a:lnTo>
                    <a:pt x="2421" y="276"/>
                  </a:lnTo>
                  <a:lnTo>
                    <a:pt x="2407" y="258"/>
                  </a:lnTo>
                  <a:lnTo>
                    <a:pt x="2393" y="240"/>
                  </a:lnTo>
                  <a:lnTo>
                    <a:pt x="2372" y="218"/>
                  </a:lnTo>
                  <a:lnTo>
                    <a:pt x="2351" y="197"/>
                  </a:lnTo>
                  <a:lnTo>
                    <a:pt x="2330" y="177"/>
                  </a:lnTo>
                  <a:lnTo>
                    <a:pt x="2308" y="159"/>
                  </a:lnTo>
                  <a:lnTo>
                    <a:pt x="2286" y="140"/>
                  </a:lnTo>
                  <a:lnTo>
                    <a:pt x="2264" y="123"/>
                  </a:lnTo>
                  <a:lnTo>
                    <a:pt x="2240" y="108"/>
                  </a:lnTo>
                  <a:lnTo>
                    <a:pt x="2216" y="93"/>
                  </a:lnTo>
                  <a:lnTo>
                    <a:pt x="2192" y="80"/>
                  </a:lnTo>
                  <a:lnTo>
                    <a:pt x="2167" y="68"/>
                  </a:lnTo>
                  <a:lnTo>
                    <a:pt x="2142" y="57"/>
                  </a:lnTo>
                  <a:lnTo>
                    <a:pt x="2115" y="47"/>
                  </a:lnTo>
                  <a:lnTo>
                    <a:pt x="2088" y="38"/>
                  </a:lnTo>
                  <a:lnTo>
                    <a:pt x="2061" y="30"/>
                  </a:lnTo>
                  <a:lnTo>
                    <a:pt x="2033" y="23"/>
                  </a:lnTo>
                  <a:lnTo>
                    <a:pt x="2004" y="18"/>
                  </a:lnTo>
                  <a:lnTo>
                    <a:pt x="1976" y="13"/>
                  </a:lnTo>
                  <a:lnTo>
                    <a:pt x="1947" y="9"/>
                  </a:lnTo>
                  <a:lnTo>
                    <a:pt x="1919" y="6"/>
                  </a:lnTo>
                  <a:lnTo>
                    <a:pt x="1889" y="3"/>
                  </a:lnTo>
                  <a:lnTo>
                    <a:pt x="1861" y="2"/>
                  </a:lnTo>
                  <a:lnTo>
                    <a:pt x="1832" y="0"/>
                  </a:lnTo>
                  <a:lnTo>
                    <a:pt x="1803" y="0"/>
                  </a:lnTo>
                  <a:lnTo>
                    <a:pt x="1774" y="0"/>
                  </a:lnTo>
                  <a:lnTo>
                    <a:pt x="1744" y="1"/>
                  </a:lnTo>
                  <a:lnTo>
                    <a:pt x="1715" y="3"/>
                  </a:lnTo>
                  <a:lnTo>
                    <a:pt x="1685" y="5"/>
                  </a:lnTo>
                  <a:lnTo>
                    <a:pt x="1656" y="8"/>
                  </a:lnTo>
                  <a:lnTo>
                    <a:pt x="1625" y="12"/>
                  </a:lnTo>
                  <a:lnTo>
                    <a:pt x="1596" y="17"/>
                  </a:lnTo>
                  <a:lnTo>
                    <a:pt x="1566" y="22"/>
                  </a:lnTo>
                  <a:lnTo>
                    <a:pt x="1536" y="29"/>
                  </a:lnTo>
                  <a:lnTo>
                    <a:pt x="1505" y="36"/>
                  </a:lnTo>
                  <a:lnTo>
                    <a:pt x="1476" y="43"/>
                  </a:lnTo>
                  <a:lnTo>
                    <a:pt x="1447" y="51"/>
                  </a:lnTo>
                  <a:lnTo>
                    <a:pt x="1418" y="60"/>
                  </a:lnTo>
                  <a:lnTo>
                    <a:pt x="1388" y="69"/>
                  </a:lnTo>
                  <a:lnTo>
                    <a:pt x="1359" y="79"/>
                  </a:lnTo>
                  <a:lnTo>
                    <a:pt x="1331" y="89"/>
                  </a:lnTo>
                  <a:lnTo>
                    <a:pt x="1303" y="100"/>
                  </a:lnTo>
                  <a:lnTo>
                    <a:pt x="1274" y="112"/>
                  </a:lnTo>
                  <a:lnTo>
                    <a:pt x="1246" y="124"/>
                  </a:lnTo>
                  <a:lnTo>
                    <a:pt x="1218" y="136"/>
                  </a:lnTo>
                  <a:lnTo>
                    <a:pt x="1190" y="151"/>
                  </a:lnTo>
                  <a:lnTo>
                    <a:pt x="1163" y="164"/>
                  </a:lnTo>
                  <a:lnTo>
                    <a:pt x="1135" y="179"/>
                  </a:lnTo>
                  <a:lnTo>
                    <a:pt x="1108" y="194"/>
                  </a:lnTo>
                  <a:lnTo>
                    <a:pt x="1081" y="209"/>
                  </a:lnTo>
                  <a:lnTo>
                    <a:pt x="1028" y="241"/>
                  </a:lnTo>
                  <a:lnTo>
                    <a:pt x="978" y="272"/>
                  </a:lnTo>
                  <a:lnTo>
                    <a:pt x="932" y="304"/>
                  </a:lnTo>
                  <a:lnTo>
                    <a:pt x="886" y="337"/>
                  </a:lnTo>
                  <a:lnTo>
                    <a:pt x="845" y="369"/>
                  </a:lnTo>
                  <a:lnTo>
                    <a:pt x="806" y="401"/>
                  </a:lnTo>
                  <a:lnTo>
                    <a:pt x="769" y="432"/>
                  </a:lnTo>
                  <a:lnTo>
                    <a:pt x="736" y="464"/>
                  </a:lnTo>
                  <a:lnTo>
                    <a:pt x="712" y="441"/>
                  </a:lnTo>
                  <a:lnTo>
                    <a:pt x="687" y="418"/>
                  </a:lnTo>
                  <a:lnTo>
                    <a:pt x="662" y="395"/>
                  </a:lnTo>
                  <a:lnTo>
                    <a:pt x="637" y="372"/>
                  </a:lnTo>
                  <a:lnTo>
                    <a:pt x="623" y="360"/>
                  </a:lnTo>
                  <a:lnTo>
                    <a:pt x="609" y="350"/>
                  </a:lnTo>
                  <a:lnTo>
                    <a:pt x="593" y="342"/>
                  </a:lnTo>
                  <a:lnTo>
                    <a:pt x="577" y="335"/>
                  </a:lnTo>
                  <a:lnTo>
                    <a:pt x="559" y="329"/>
                  </a:lnTo>
                  <a:lnTo>
                    <a:pt x="540" y="325"/>
                  </a:lnTo>
                  <a:lnTo>
                    <a:pt x="521" y="323"/>
                  </a:lnTo>
                  <a:lnTo>
                    <a:pt x="502" y="323"/>
                  </a:lnTo>
                  <a:lnTo>
                    <a:pt x="491" y="323"/>
                  </a:lnTo>
                  <a:lnTo>
                    <a:pt x="482" y="324"/>
                  </a:lnTo>
                  <a:lnTo>
                    <a:pt x="472" y="325"/>
                  </a:lnTo>
                  <a:lnTo>
                    <a:pt x="462" y="327"/>
                  </a:lnTo>
                  <a:lnTo>
                    <a:pt x="453" y="329"/>
                  </a:lnTo>
                  <a:lnTo>
                    <a:pt x="444" y="332"/>
                  </a:lnTo>
                  <a:lnTo>
                    <a:pt x="435" y="336"/>
                  </a:lnTo>
                  <a:lnTo>
                    <a:pt x="426" y="340"/>
                  </a:lnTo>
                  <a:lnTo>
                    <a:pt x="417" y="344"/>
                  </a:lnTo>
                  <a:lnTo>
                    <a:pt x="409" y="349"/>
                  </a:lnTo>
                  <a:lnTo>
                    <a:pt x="401" y="355"/>
                  </a:lnTo>
                  <a:lnTo>
                    <a:pt x="393" y="360"/>
                  </a:lnTo>
                  <a:lnTo>
                    <a:pt x="378" y="374"/>
                  </a:lnTo>
                  <a:lnTo>
                    <a:pt x="364" y="389"/>
                  </a:lnTo>
                  <a:lnTo>
                    <a:pt x="351" y="405"/>
                  </a:lnTo>
                  <a:lnTo>
                    <a:pt x="341" y="422"/>
                  </a:lnTo>
                  <a:lnTo>
                    <a:pt x="332" y="439"/>
                  </a:lnTo>
                  <a:lnTo>
                    <a:pt x="325" y="457"/>
                  </a:lnTo>
                  <a:lnTo>
                    <a:pt x="322" y="466"/>
                  </a:lnTo>
                  <a:lnTo>
                    <a:pt x="320" y="475"/>
                  </a:lnTo>
                  <a:lnTo>
                    <a:pt x="318" y="484"/>
                  </a:lnTo>
                  <a:lnTo>
                    <a:pt x="317" y="494"/>
                  </a:lnTo>
                  <a:lnTo>
                    <a:pt x="317" y="504"/>
                  </a:lnTo>
                  <a:lnTo>
                    <a:pt x="316" y="513"/>
                  </a:lnTo>
                  <a:lnTo>
                    <a:pt x="317" y="523"/>
                  </a:lnTo>
                  <a:lnTo>
                    <a:pt x="318" y="533"/>
                  </a:lnTo>
                  <a:lnTo>
                    <a:pt x="321" y="552"/>
                  </a:lnTo>
                  <a:lnTo>
                    <a:pt x="325" y="570"/>
                  </a:lnTo>
                  <a:lnTo>
                    <a:pt x="330" y="588"/>
                  </a:lnTo>
                  <a:lnTo>
                    <a:pt x="338" y="604"/>
                  </a:lnTo>
                  <a:lnTo>
                    <a:pt x="346" y="619"/>
                  </a:lnTo>
                  <a:lnTo>
                    <a:pt x="357" y="633"/>
                  </a:lnTo>
                  <a:lnTo>
                    <a:pt x="368" y="646"/>
                  </a:lnTo>
                  <a:lnTo>
                    <a:pt x="381" y="660"/>
                  </a:lnTo>
                  <a:lnTo>
                    <a:pt x="406" y="680"/>
                  </a:lnTo>
                  <a:lnTo>
                    <a:pt x="431" y="700"/>
                  </a:lnTo>
                  <a:lnTo>
                    <a:pt x="456" y="721"/>
                  </a:lnTo>
                  <a:lnTo>
                    <a:pt x="480" y="743"/>
                  </a:lnTo>
                  <a:lnTo>
                    <a:pt x="456" y="772"/>
                  </a:lnTo>
                  <a:lnTo>
                    <a:pt x="433" y="801"/>
                  </a:lnTo>
                  <a:lnTo>
                    <a:pt x="410" y="832"/>
                  </a:lnTo>
                  <a:lnTo>
                    <a:pt x="387" y="862"/>
                  </a:lnTo>
                  <a:lnTo>
                    <a:pt x="366" y="893"/>
                  </a:lnTo>
                  <a:lnTo>
                    <a:pt x="345" y="924"/>
                  </a:lnTo>
                  <a:lnTo>
                    <a:pt x="324" y="955"/>
                  </a:lnTo>
                  <a:lnTo>
                    <a:pt x="303" y="986"/>
                  </a:lnTo>
                  <a:lnTo>
                    <a:pt x="284" y="1019"/>
                  </a:lnTo>
                  <a:lnTo>
                    <a:pt x="265" y="1051"/>
                  </a:lnTo>
                  <a:lnTo>
                    <a:pt x="246" y="1084"/>
                  </a:lnTo>
                  <a:lnTo>
                    <a:pt x="228" y="1116"/>
                  </a:lnTo>
                  <a:lnTo>
                    <a:pt x="211" y="1149"/>
                  </a:lnTo>
                  <a:lnTo>
                    <a:pt x="194" y="1183"/>
                  </a:lnTo>
                  <a:lnTo>
                    <a:pt x="177" y="1217"/>
                  </a:lnTo>
                  <a:lnTo>
                    <a:pt x="161" y="1251"/>
                  </a:lnTo>
                  <a:lnTo>
                    <a:pt x="146" y="1284"/>
                  </a:lnTo>
                  <a:lnTo>
                    <a:pt x="131" y="1318"/>
                  </a:lnTo>
                  <a:lnTo>
                    <a:pt x="117" y="1353"/>
                  </a:lnTo>
                  <a:lnTo>
                    <a:pt x="104" y="1387"/>
                  </a:lnTo>
                  <a:lnTo>
                    <a:pt x="92" y="1420"/>
                  </a:lnTo>
                  <a:lnTo>
                    <a:pt x="81" y="1454"/>
                  </a:lnTo>
                  <a:lnTo>
                    <a:pt x="70" y="1487"/>
                  </a:lnTo>
                  <a:lnTo>
                    <a:pt x="59" y="1521"/>
                  </a:lnTo>
                  <a:lnTo>
                    <a:pt x="50" y="1555"/>
                  </a:lnTo>
                  <a:lnTo>
                    <a:pt x="42" y="1588"/>
                  </a:lnTo>
                  <a:lnTo>
                    <a:pt x="34" y="1621"/>
                  </a:lnTo>
                  <a:lnTo>
                    <a:pt x="27" y="1654"/>
                  </a:lnTo>
                  <a:lnTo>
                    <a:pt x="21" y="1688"/>
                  </a:lnTo>
                  <a:lnTo>
                    <a:pt x="16" y="1721"/>
                  </a:lnTo>
                  <a:lnTo>
                    <a:pt x="11" y="1754"/>
                  </a:lnTo>
                  <a:lnTo>
                    <a:pt x="8" y="1787"/>
                  </a:lnTo>
                  <a:lnTo>
                    <a:pt x="4" y="1819"/>
                  </a:lnTo>
                  <a:lnTo>
                    <a:pt x="2" y="1852"/>
                  </a:lnTo>
                  <a:lnTo>
                    <a:pt x="1" y="1884"/>
                  </a:lnTo>
                  <a:lnTo>
                    <a:pt x="0" y="1916"/>
                  </a:lnTo>
                  <a:lnTo>
                    <a:pt x="0" y="1947"/>
                  </a:lnTo>
                  <a:lnTo>
                    <a:pt x="1" y="1978"/>
                  </a:lnTo>
                  <a:lnTo>
                    <a:pt x="4" y="2009"/>
                  </a:lnTo>
                  <a:lnTo>
                    <a:pt x="6" y="2040"/>
                  </a:lnTo>
                  <a:lnTo>
                    <a:pt x="10" y="2070"/>
                  </a:lnTo>
                  <a:lnTo>
                    <a:pt x="15" y="2100"/>
                  </a:lnTo>
                  <a:lnTo>
                    <a:pt x="20" y="2129"/>
                  </a:lnTo>
                  <a:lnTo>
                    <a:pt x="26" y="2158"/>
                  </a:lnTo>
                  <a:lnTo>
                    <a:pt x="34" y="2188"/>
                  </a:lnTo>
                  <a:lnTo>
                    <a:pt x="42" y="2217"/>
                  </a:lnTo>
                  <a:lnTo>
                    <a:pt x="50" y="2245"/>
                  </a:lnTo>
                  <a:lnTo>
                    <a:pt x="60" y="2273"/>
                  </a:lnTo>
                  <a:lnTo>
                    <a:pt x="72" y="2301"/>
                  </a:lnTo>
                  <a:lnTo>
                    <a:pt x="83" y="2328"/>
                  </a:lnTo>
                  <a:lnTo>
                    <a:pt x="96" y="2356"/>
                  </a:lnTo>
                  <a:lnTo>
                    <a:pt x="110" y="2382"/>
                  </a:lnTo>
                  <a:lnTo>
                    <a:pt x="125" y="2408"/>
                  </a:lnTo>
                  <a:lnTo>
                    <a:pt x="141" y="2433"/>
                  </a:lnTo>
                  <a:lnTo>
                    <a:pt x="158" y="2459"/>
                  </a:lnTo>
                  <a:lnTo>
                    <a:pt x="176" y="2483"/>
                  </a:lnTo>
                  <a:lnTo>
                    <a:pt x="196" y="2508"/>
                  </a:lnTo>
                  <a:lnTo>
                    <a:pt x="216" y="2533"/>
                  </a:lnTo>
                  <a:lnTo>
                    <a:pt x="237" y="2556"/>
                  </a:lnTo>
                  <a:lnTo>
                    <a:pt x="259" y="2580"/>
                  </a:lnTo>
                  <a:lnTo>
                    <a:pt x="282" y="2603"/>
                  </a:lnTo>
                  <a:lnTo>
                    <a:pt x="308" y="2626"/>
                  </a:lnTo>
                  <a:lnTo>
                    <a:pt x="333" y="2649"/>
                  </a:lnTo>
                  <a:lnTo>
                    <a:pt x="360" y="2672"/>
                  </a:lnTo>
                  <a:lnTo>
                    <a:pt x="382" y="2690"/>
                  </a:lnTo>
                  <a:lnTo>
                    <a:pt x="405" y="2708"/>
                  </a:lnTo>
                  <a:lnTo>
                    <a:pt x="427" y="2724"/>
                  </a:lnTo>
                  <a:lnTo>
                    <a:pt x="451" y="2740"/>
                  </a:lnTo>
                  <a:lnTo>
                    <a:pt x="474" y="2756"/>
                  </a:lnTo>
                  <a:lnTo>
                    <a:pt x="498" y="2771"/>
                  </a:lnTo>
                  <a:lnTo>
                    <a:pt x="522" y="2785"/>
                  </a:lnTo>
                  <a:lnTo>
                    <a:pt x="545" y="2798"/>
                  </a:lnTo>
                  <a:lnTo>
                    <a:pt x="571" y="2811"/>
                  </a:lnTo>
                  <a:lnTo>
                    <a:pt x="595" y="2823"/>
                  </a:lnTo>
                  <a:lnTo>
                    <a:pt x="620" y="2834"/>
                  </a:lnTo>
                  <a:lnTo>
                    <a:pt x="645" y="2845"/>
                  </a:lnTo>
                  <a:lnTo>
                    <a:pt x="670" y="2856"/>
                  </a:lnTo>
                  <a:lnTo>
                    <a:pt x="696" y="2866"/>
                  </a:lnTo>
                  <a:lnTo>
                    <a:pt x="722" y="2875"/>
                  </a:lnTo>
                  <a:lnTo>
                    <a:pt x="748" y="2883"/>
                  </a:lnTo>
                  <a:lnTo>
                    <a:pt x="774" y="2891"/>
                  </a:lnTo>
                  <a:lnTo>
                    <a:pt x="802" y="2898"/>
                  </a:lnTo>
                  <a:lnTo>
                    <a:pt x="828" y="2905"/>
                  </a:lnTo>
                  <a:lnTo>
                    <a:pt x="855" y="2910"/>
                  </a:lnTo>
                  <a:lnTo>
                    <a:pt x="882" y="2916"/>
                  </a:lnTo>
                  <a:lnTo>
                    <a:pt x="910" y="2920"/>
                  </a:lnTo>
                  <a:lnTo>
                    <a:pt x="938" y="2924"/>
                  </a:lnTo>
                  <a:lnTo>
                    <a:pt x="966" y="2928"/>
                  </a:lnTo>
                  <a:lnTo>
                    <a:pt x="995" y="2931"/>
                  </a:lnTo>
                  <a:lnTo>
                    <a:pt x="1023" y="2933"/>
                  </a:lnTo>
                  <a:lnTo>
                    <a:pt x="1053" y="2934"/>
                  </a:lnTo>
                  <a:lnTo>
                    <a:pt x="1082" y="2935"/>
                  </a:lnTo>
                  <a:lnTo>
                    <a:pt x="1111" y="2936"/>
                  </a:lnTo>
                  <a:lnTo>
                    <a:pt x="1140" y="2935"/>
                  </a:lnTo>
                  <a:lnTo>
                    <a:pt x="1171" y="2935"/>
                  </a:lnTo>
                  <a:lnTo>
                    <a:pt x="1201" y="2933"/>
                  </a:lnTo>
                  <a:lnTo>
                    <a:pt x="1261" y="2929"/>
                  </a:lnTo>
                  <a:lnTo>
                    <a:pt x="1323" y="2922"/>
                  </a:lnTo>
                  <a:lnTo>
                    <a:pt x="1385" y="2914"/>
                  </a:lnTo>
                  <a:lnTo>
                    <a:pt x="1448" y="2904"/>
                  </a:lnTo>
                  <a:lnTo>
                    <a:pt x="1511" y="2892"/>
                  </a:lnTo>
                  <a:lnTo>
                    <a:pt x="1575" y="2878"/>
                  </a:lnTo>
                  <a:lnTo>
                    <a:pt x="1639" y="2862"/>
                  </a:lnTo>
                  <a:lnTo>
                    <a:pt x="1705" y="2842"/>
                  </a:lnTo>
                  <a:lnTo>
                    <a:pt x="1770" y="2822"/>
                  </a:lnTo>
                  <a:lnTo>
                    <a:pt x="1836" y="2800"/>
                  </a:lnTo>
                  <a:lnTo>
                    <a:pt x="1904" y="2775"/>
                  </a:lnTo>
                  <a:lnTo>
                    <a:pt x="1971" y="2748"/>
                  </a:lnTo>
                  <a:lnTo>
                    <a:pt x="2039" y="2719"/>
                  </a:lnTo>
                  <a:lnTo>
                    <a:pt x="2107" y="2687"/>
                  </a:lnTo>
                  <a:lnTo>
                    <a:pt x="2177" y="2653"/>
                  </a:lnTo>
                  <a:lnTo>
                    <a:pt x="2246" y="2617"/>
                  </a:lnTo>
                  <a:lnTo>
                    <a:pt x="2302" y="2681"/>
                  </a:lnTo>
                  <a:lnTo>
                    <a:pt x="2358" y="2745"/>
                  </a:lnTo>
                  <a:lnTo>
                    <a:pt x="2414" y="2809"/>
                  </a:lnTo>
                  <a:lnTo>
                    <a:pt x="2470" y="2874"/>
                  </a:lnTo>
                  <a:lnTo>
                    <a:pt x="2526" y="2937"/>
                  </a:lnTo>
                  <a:lnTo>
                    <a:pt x="2582" y="3000"/>
                  </a:lnTo>
                  <a:lnTo>
                    <a:pt x="2638" y="3064"/>
                  </a:lnTo>
                  <a:lnTo>
                    <a:pt x="2693" y="3127"/>
                  </a:lnTo>
                  <a:lnTo>
                    <a:pt x="2749" y="3189"/>
                  </a:lnTo>
                  <a:lnTo>
                    <a:pt x="2805" y="3252"/>
                  </a:lnTo>
                  <a:lnTo>
                    <a:pt x="2861" y="3314"/>
                  </a:lnTo>
                  <a:lnTo>
                    <a:pt x="2917" y="3376"/>
                  </a:lnTo>
                  <a:lnTo>
                    <a:pt x="2973" y="3437"/>
                  </a:lnTo>
                  <a:lnTo>
                    <a:pt x="3029" y="3497"/>
                  </a:lnTo>
                  <a:lnTo>
                    <a:pt x="3085" y="3558"/>
                  </a:lnTo>
                  <a:lnTo>
                    <a:pt x="3141" y="3617"/>
                  </a:lnTo>
                  <a:lnTo>
                    <a:pt x="3118" y="3636"/>
                  </a:lnTo>
                  <a:lnTo>
                    <a:pt x="3094" y="3655"/>
                  </a:lnTo>
                  <a:lnTo>
                    <a:pt x="3071" y="3672"/>
                  </a:lnTo>
                  <a:lnTo>
                    <a:pt x="3049" y="3688"/>
                  </a:lnTo>
                  <a:lnTo>
                    <a:pt x="3027" y="3703"/>
                  </a:lnTo>
                  <a:lnTo>
                    <a:pt x="3006" y="3718"/>
                  </a:lnTo>
                  <a:lnTo>
                    <a:pt x="2984" y="3731"/>
                  </a:lnTo>
                  <a:lnTo>
                    <a:pt x="2963" y="3743"/>
                  </a:lnTo>
                  <a:lnTo>
                    <a:pt x="2942" y="3754"/>
                  </a:lnTo>
                  <a:lnTo>
                    <a:pt x="2922" y="3764"/>
                  </a:lnTo>
                  <a:lnTo>
                    <a:pt x="2902" y="3773"/>
                  </a:lnTo>
                  <a:lnTo>
                    <a:pt x="2883" y="3781"/>
                  </a:lnTo>
                  <a:lnTo>
                    <a:pt x="2863" y="3788"/>
                  </a:lnTo>
                  <a:lnTo>
                    <a:pt x="2844" y="3794"/>
                  </a:lnTo>
                  <a:lnTo>
                    <a:pt x="2825" y="3799"/>
                  </a:lnTo>
                  <a:lnTo>
                    <a:pt x="2807" y="3804"/>
                  </a:lnTo>
                  <a:lnTo>
                    <a:pt x="2771" y="3810"/>
                  </a:lnTo>
                  <a:lnTo>
                    <a:pt x="2735" y="3815"/>
                  </a:lnTo>
                  <a:lnTo>
                    <a:pt x="2718" y="3816"/>
                  </a:lnTo>
                  <a:lnTo>
                    <a:pt x="2701" y="3817"/>
                  </a:lnTo>
                  <a:lnTo>
                    <a:pt x="2685" y="3818"/>
                  </a:lnTo>
                  <a:lnTo>
                    <a:pt x="2668" y="3818"/>
                  </a:lnTo>
                  <a:lnTo>
                    <a:pt x="2652" y="3817"/>
                  </a:lnTo>
                  <a:lnTo>
                    <a:pt x="2636" y="3816"/>
                  </a:lnTo>
                  <a:lnTo>
                    <a:pt x="2620" y="3814"/>
                  </a:lnTo>
                  <a:lnTo>
                    <a:pt x="2604" y="3812"/>
                  </a:lnTo>
                  <a:lnTo>
                    <a:pt x="2589" y="3809"/>
                  </a:lnTo>
                  <a:lnTo>
                    <a:pt x="2574" y="3806"/>
                  </a:lnTo>
                  <a:lnTo>
                    <a:pt x="2559" y="3803"/>
                  </a:lnTo>
                  <a:lnTo>
                    <a:pt x="2544" y="3799"/>
                  </a:lnTo>
                  <a:lnTo>
                    <a:pt x="2515" y="3789"/>
                  </a:lnTo>
                  <a:lnTo>
                    <a:pt x="2486" y="3778"/>
                  </a:lnTo>
                  <a:lnTo>
                    <a:pt x="2458" y="3767"/>
                  </a:lnTo>
                  <a:lnTo>
                    <a:pt x="2430" y="3754"/>
                  </a:lnTo>
                  <a:lnTo>
                    <a:pt x="2403" y="3740"/>
                  </a:lnTo>
                  <a:lnTo>
                    <a:pt x="2376" y="3726"/>
                  </a:lnTo>
                  <a:lnTo>
                    <a:pt x="2351" y="3710"/>
                  </a:lnTo>
                  <a:lnTo>
                    <a:pt x="2325" y="3693"/>
                  </a:lnTo>
                  <a:lnTo>
                    <a:pt x="2301" y="3676"/>
                  </a:lnTo>
                  <a:lnTo>
                    <a:pt x="2276" y="3660"/>
                  </a:lnTo>
                  <a:lnTo>
                    <a:pt x="2250" y="3644"/>
                  </a:lnTo>
                  <a:lnTo>
                    <a:pt x="2225" y="3629"/>
                  </a:lnTo>
                  <a:lnTo>
                    <a:pt x="2201" y="3615"/>
                  </a:lnTo>
                  <a:lnTo>
                    <a:pt x="2176" y="3601"/>
                  </a:lnTo>
                  <a:lnTo>
                    <a:pt x="2152" y="3588"/>
                  </a:lnTo>
                  <a:lnTo>
                    <a:pt x="2126" y="3576"/>
                  </a:lnTo>
                  <a:lnTo>
                    <a:pt x="2102" y="3565"/>
                  </a:lnTo>
                  <a:lnTo>
                    <a:pt x="2077" y="3555"/>
                  </a:lnTo>
                  <a:lnTo>
                    <a:pt x="2053" y="3546"/>
                  </a:lnTo>
                  <a:lnTo>
                    <a:pt x="2028" y="3539"/>
                  </a:lnTo>
                  <a:lnTo>
                    <a:pt x="2002" y="3532"/>
                  </a:lnTo>
                  <a:lnTo>
                    <a:pt x="1977" y="3528"/>
                  </a:lnTo>
                  <a:lnTo>
                    <a:pt x="1951" y="3525"/>
                  </a:lnTo>
                  <a:lnTo>
                    <a:pt x="1926" y="3524"/>
                  </a:lnTo>
                  <a:lnTo>
                    <a:pt x="1913" y="3524"/>
                  </a:lnTo>
                  <a:lnTo>
                    <a:pt x="1900" y="3525"/>
                  </a:lnTo>
                  <a:lnTo>
                    <a:pt x="1886" y="3527"/>
                  </a:lnTo>
                  <a:lnTo>
                    <a:pt x="1873" y="3530"/>
                  </a:lnTo>
                  <a:lnTo>
                    <a:pt x="1859" y="3533"/>
                  </a:lnTo>
                  <a:lnTo>
                    <a:pt x="1846" y="3537"/>
                  </a:lnTo>
                  <a:lnTo>
                    <a:pt x="1832" y="3543"/>
                  </a:lnTo>
                  <a:lnTo>
                    <a:pt x="1819" y="3549"/>
                  </a:lnTo>
                  <a:lnTo>
                    <a:pt x="1805" y="3556"/>
                  </a:lnTo>
                  <a:lnTo>
                    <a:pt x="1791" y="3563"/>
                  </a:lnTo>
                  <a:lnTo>
                    <a:pt x="1777" y="3572"/>
                  </a:lnTo>
                  <a:lnTo>
                    <a:pt x="1762" y="3581"/>
                  </a:lnTo>
                  <a:lnTo>
                    <a:pt x="1747" y="3591"/>
                  </a:lnTo>
                  <a:lnTo>
                    <a:pt x="1733" y="3601"/>
                  </a:lnTo>
                  <a:lnTo>
                    <a:pt x="1718" y="3613"/>
                  </a:lnTo>
                  <a:lnTo>
                    <a:pt x="1703" y="3625"/>
                  </a:lnTo>
                  <a:lnTo>
                    <a:pt x="1688" y="3639"/>
                  </a:lnTo>
                  <a:lnTo>
                    <a:pt x="1674" y="3653"/>
                  </a:lnTo>
                  <a:lnTo>
                    <a:pt x="1661" y="3667"/>
                  </a:lnTo>
                  <a:lnTo>
                    <a:pt x="1648" y="3681"/>
                  </a:lnTo>
                  <a:lnTo>
                    <a:pt x="1637" y="3696"/>
                  </a:lnTo>
                  <a:lnTo>
                    <a:pt x="1627" y="3712"/>
                  </a:lnTo>
                  <a:lnTo>
                    <a:pt x="1618" y="3727"/>
                  </a:lnTo>
                  <a:lnTo>
                    <a:pt x="1610" y="3742"/>
                  </a:lnTo>
                  <a:lnTo>
                    <a:pt x="1603" y="3758"/>
                  </a:lnTo>
                  <a:lnTo>
                    <a:pt x="1596" y="3774"/>
                  </a:lnTo>
                  <a:lnTo>
                    <a:pt x="1591" y="3790"/>
                  </a:lnTo>
                  <a:lnTo>
                    <a:pt x="1587" y="3806"/>
                  </a:lnTo>
                  <a:lnTo>
                    <a:pt x="1583" y="3823"/>
                  </a:lnTo>
                  <a:lnTo>
                    <a:pt x="1581" y="3840"/>
                  </a:lnTo>
                  <a:lnTo>
                    <a:pt x="1580" y="3857"/>
                  </a:lnTo>
                  <a:lnTo>
                    <a:pt x="1579" y="3875"/>
                  </a:lnTo>
                  <a:lnTo>
                    <a:pt x="1580" y="3893"/>
                  </a:lnTo>
                  <a:lnTo>
                    <a:pt x="1581" y="3911"/>
                  </a:lnTo>
                  <a:lnTo>
                    <a:pt x="1584" y="3928"/>
                  </a:lnTo>
                  <a:lnTo>
                    <a:pt x="1587" y="3946"/>
                  </a:lnTo>
                  <a:lnTo>
                    <a:pt x="1592" y="3963"/>
                  </a:lnTo>
                  <a:lnTo>
                    <a:pt x="1597" y="3981"/>
                  </a:lnTo>
                  <a:lnTo>
                    <a:pt x="1604" y="3998"/>
                  </a:lnTo>
                  <a:lnTo>
                    <a:pt x="1611" y="4016"/>
                  </a:lnTo>
                  <a:lnTo>
                    <a:pt x="1619" y="4034"/>
                  </a:lnTo>
                  <a:lnTo>
                    <a:pt x="1629" y="4053"/>
                  </a:lnTo>
                  <a:lnTo>
                    <a:pt x="1639" y="4071"/>
                  </a:lnTo>
                  <a:lnTo>
                    <a:pt x="1652" y="4088"/>
                  </a:lnTo>
                  <a:lnTo>
                    <a:pt x="1664" y="4106"/>
                  </a:lnTo>
                  <a:lnTo>
                    <a:pt x="1677" y="4124"/>
                  </a:lnTo>
                  <a:lnTo>
                    <a:pt x="1692" y="4142"/>
                  </a:lnTo>
                  <a:lnTo>
                    <a:pt x="1707" y="4160"/>
                  </a:lnTo>
                  <a:lnTo>
                    <a:pt x="1723" y="4178"/>
                  </a:lnTo>
                  <a:lnTo>
                    <a:pt x="1740" y="4195"/>
                  </a:lnTo>
                  <a:lnTo>
                    <a:pt x="1757" y="4212"/>
                  </a:lnTo>
                  <a:lnTo>
                    <a:pt x="1776" y="4230"/>
                  </a:lnTo>
                  <a:lnTo>
                    <a:pt x="1795" y="4246"/>
                  </a:lnTo>
                  <a:lnTo>
                    <a:pt x="1814" y="4262"/>
                  </a:lnTo>
                  <a:lnTo>
                    <a:pt x="1834" y="4277"/>
                  </a:lnTo>
                  <a:lnTo>
                    <a:pt x="1854" y="4293"/>
                  </a:lnTo>
                  <a:lnTo>
                    <a:pt x="1875" y="4307"/>
                  </a:lnTo>
                  <a:lnTo>
                    <a:pt x="1898" y="4322"/>
                  </a:lnTo>
                  <a:lnTo>
                    <a:pt x="1920" y="4336"/>
                  </a:lnTo>
                  <a:lnTo>
                    <a:pt x="1942" y="4349"/>
                  </a:lnTo>
                  <a:lnTo>
                    <a:pt x="1965" y="4363"/>
                  </a:lnTo>
                  <a:lnTo>
                    <a:pt x="1989" y="4375"/>
                  </a:lnTo>
                  <a:lnTo>
                    <a:pt x="2013" y="4389"/>
                  </a:lnTo>
                  <a:lnTo>
                    <a:pt x="2039" y="4401"/>
                  </a:lnTo>
                  <a:lnTo>
                    <a:pt x="2064" y="4413"/>
                  </a:lnTo>
                  <a:lnTo>
                    <a:pt x="2090" y="4424"/>
                  </a:lnTo>
                  <a:lnTo>
                    <a:pt x="2116" y="4434"/>
                  </a:lnTo>
                  <a:lnTo>
                    <a:pt x="2144" y="4444"/>
                  </a:lnTo>
                  <a:lnTo>
                    <a:pt x="2170" y="4454"/>
                  </a:lnTo>
                  <a:lnTo>
                    <a:pt x="2198" y="4462"/>
                  </a:lnTo>
                  <a:lnTo>
                    <a:pt x="2225" y="4471"/>
                  </a:lnTo>
                  <a:lnTo>
                    <a:pt x="2253" y="4478"/>
                  </a:lnTo>
                  <a:lnTo>
                    <a:pt x="2283" y="4485"/>
                  </a:lnTo>
                  <a:lnTo>
                    <a:pt x="2311" y="4491"/>
                  </a:lnTo>
                  <a:lnTo>
                    <a:pt x="2340" y="4497"/>
                  </a:lnTo>
                  <a:lnTo>
                    <a:pt x="2370" y="4502"/>
                  </a:lnTo>
                  <a:lnTo>
                    <a:pt x="2401" y="4506"/>
                  </a:lnTo>
                  <a:lnTo>
                    <a:pt x="2431" y="4510"/>
                  </a:lnTo>
                  <a:lnTo>
                    <a:pt x="2462" y="4513"/>
                  </a:lnTo>
                  <a:lnTo>
                    <a:pt x="2493" y="4516"/>
                  </a:lnTo>
                  <a:lnTo>
                    <a:pt x="2525" y="4517"/>
                  </a:lnTo>
                  <a:lnTo>
                    <a:pt x="2556" y="4518"/>
                  </a:lnTo>
                  <a:lnTo>
                    <a:pt x="2588" y="4518"/>
                  </a:lnTo>
                  <a:lnTo>
                    <a:pt x="2620" y="4517"/>
                  </a:lnTo>
                  <a:lnTo>
                    <a:pt x="2653" y="4515"/>
                  </a:lnTo>
                  <a:lnTo>
                    <a:pt x="2685" y="4513"/>
                  </a:lnTo>
                  <a:lnTo>
                    <a:pt x="2717" y="4509"/>
                  </a:lnTo>
                  <a:lnTo>
                    <a:pt x="2751" y="4504"/>
                  </a:lnTo>
                  <a:lnTo>
                    <a:pt x="2784" y="4499"/>
                  </a:lnTo>
                  <a:lnTo>
                    <a:pt x="2817" y="4492"/>
                  </a:lnTo>
                  <a:lnTo>
                    <a:pt x="2850" y="4485"/>
                  </a:lnTo>
                  <a:lnTo>
                    <a:pt x="2885" y="4477"/>
                  </a:lnTo>
                  <a:lnTo>
                    <a:pt x="2919" y="4467"/>
                  </a:lnTo>
                  <a:lnTo>
                    <a:pt x="2953" y="4457"/>
                  </a:lnTo>
                  <a:lnTo>
                    <a:pt x="2987" y="4446"/>
                  </a:lnTo>
                  <a:lnTo>
                    <a:pt x="3023" y="4434"/>
                  </a:lnTo>
                  <a:lnTo>
                    <a:pt x="3057" y="4420"/>
                  </a:lnTo>
                  <a:lnTo>
                    <a:pt x="3092" y="4406"/>
                  </a:lnTo>
                  <a:lnTo>
                    <a:pt x="3128" y="4390"/>
                  </a:lnTo>
                  <a:lnTo>
                    <a:pt x="3162" y="4372"/>
                  </a:lnTo>
                  <a:lnTo>
                    <a:pt x="3197" y="4353"/>
                  </a:lnTo>
                  <a:lnTo>
                    <a:pt x="3231" y="4333"/>
                  </a:lnTo>
                  <a:lnTo>
                    <a:pt x="3267" y="4312"/>
                  </a:lnTo>
                  <a:lnTo>
                    <a:pt x="3301" y="4290"/>
                  </a:lnTo>
                  <a:lnTo>
                    <a:pt x="3336" y="4266"/>
                  </a:lnTo>
                  <a:lnTo>
                    <a:pt x="3371" y="4241"/>
                  </a:lnTo>
                  <a:lnTo>
                    <a:pt x="3405" y="4213"/>
                  </a:lnTo>
                  <a:lnTo>
                    <a:pt x="3440" y="4185"/>
                  </a:lnTo>
                  <a:lnTo>
                    <a:pt x="3474" y="4156"/>
                  </a:lnTo>
                  <a:lnTo>
                    <a:pt x="3509" y="4126"/>
                  </a:lnTo>
                  <a:lnTo>
                    <a:pt x="3543" y="4094"/>
                  </a:lnTo>
                  <a:lnTo>
                    <a:pt x="3576" y="4060"/>
                  </a:lnTo>
                  <a:lnTo>
                    <a:pt x="3610" y="4092"/>
                  </a:lnTo>
                  <a:lnTo>
                    <a:pt x="3643" y="4123"/>
                  </a:lnTo>
                  <a:lnTo>
                    <a:pt x="3676" y="4154"/>
                  </a:lnTo>
                  <a:lnTo>
                    <a:pt x="3709" y="4185"/>
                  </a:lnTo>
                  <a:lnTo>
                    <a:pt x="3743" y="4215"/>
                  </a:lnTo>
                  <a:lnTo>
                    <a:pt x="3776" y="4246"/>
                  </a:lnTo>
                  <a:lnTo>
                    <a:pt x="3808" y="4276"/>
                  </a:lnTo>
                  <a:lnTo>
                    <a:pt x="3841" y="4306"/>
                  </a:lnTo>
                  <a:lnTo>
                    <a:pt x="3856" y="4317"/>
                  </a:lnTo>
                  <a:lnTo>
                    <a:pt x="3872" y="4326"/>
                  </a:lnTo>
                  <a:lnTo>
                    <a:pt x="3887" y="4335"/>
                  </a:lnTo>
                  <a:lnTo>
                    <a:pt x="3904" y="4341"/>
                  </a:lnTo>
                  <a:lnTo>
                    <a:pt x="3921" y="4346"/>
                  </a:lnTo>
                  <a:lnTo>
                    <a:pt x="3940" y="4349"/>
                  </a:lnTo>
                  <a:lnTo>
                    <a:pt x="3959" y="4350"/>
                  </a:lnTo>
                  <a:lnTo>
                    <a:pt x="3980" y="4350"/>
                  </a:lnTo>
                  <a:lnTo>
                    <a:pt x="3990" y="4349"/>
                  </a:lnTo>
                  <a:lnTo>
                    <a:pt x="3999" y="4348"/>
                  </a:lnTo>
                  <a:lnTo>
                    <a:pt x="4009" y="4346"/>
                  </a:lnTo>
                  <a:lnTo>
                    <a:pt x="4018" y="4344"/>
                  </a:lnTo>
                  <a:lnTo>
                    <a:pt x="4027" y="4341"/>
                  </a:lnTo>
                  <a:lnTo>
                    <a:pt x="4036" y="4338"/>
                  </a:lnTo>
                  <a:lnTo>
                    <a:pt x="4045" y="4334"/>
                  </a:lnTo>
                  <a:lnTo>
                    <a:pt x="4053" y="4330"/>
                  </a:lnTo>
                  <a:lnTo>
                    <a:pt x="4062" y="4325"/>
                  </a:lnTo>
                  <a:lnTo>
                    <a:pt x="4070" y="4320"/>
                  </a:lnTo>
                  <a:lnTo>
                    <a:pt x="4078" y="4315"/>
                  </a:lnTo>
                  <a:lnTo>
                    <a:pt x="4086" y="4308"/>
                  </a:lnTo>
                  <a:lnTo>
                    <a:pt x="4102" y="4295"/>
                  </a:lnTo>
                  <a:lnTo>
                    <a:pt x="4116" y="4279"/>
                  </a:lnTo>
                  <a:lnTo>
                    <a:pt x="4129" y="4262"/>
                  </a:lnTo>
                  <a:lnTo>
                    <a:pt x="4140" y="4245"/>
                  </a:lnTo>
                  <a:lnTo>
                    <a:pt x="4144" y="4236"/>
                  </a:lnTo>
                  <a:lnTo>
                    <a:pt x="4148" y="4227"/>
                  </a:lnTo>
                  <a:lnTo>
                    <a:pt x="4152" y="4218"/>
                  </a:lnTo>
                  <a:lnTo>
                    <a:pt x="4155" y="4207"/>
                  </a:lnTo>
                  <a:lnTo>
                    <a:pt x="4158" y="4198"/>
                  </a:lnTo>
                  <a:lnTo>
                    <a:pt x="4160" y="4189"/>
                  </a:lnTo>
                  <a:lnTo>
                    <a:pt x="4162" y="4180"/>
                  </a:lnTo>
                  <a:lnTo>
                    <a:pt x="4163" y="4170"/>
                  </a:lnTo>
                  <a:lnTo>
                    <a:pt x="4164" y="4161"/>
                  </a:lnTo>
                  <a:lnTo>
                    <a:pt x="4164" y="4151"/>
                  </a:lnTo>
                  <a:lnTo>
                    <a:pt x="4163" y="4141"/>
                  </a:lnTo>
                  <a:lnTo>
                    <a:pt x="4163" y="4131"/>
                  </a:lnTo>
                  <a:lnTo>
                    <a:pt x="4160" y="4112"/>
                  </a:lnTo>
                  <a:lnTo>
                    <a:pt x="4156" y="4094"/>
                  </a:lnTo>
                  <a:lnTo>
                    <a:pt x="4150" y="4078"/>
                  </a:lnTo>
                  <a:lnTo>
                    <a:pt x="4143" y="4062"/>
                  </a:lnTo>
                  <a:lnTo>
                    <a:pt x="4134" y="4046"/>
                  </a:lnTo>
                  <a:lnTo>
                    <a:pt x="4124" y="4032"/>
                  </a:lnTo>
                  <a:lnTo>
                    <a:pt x="4113" y="4020"/>
                  </a:lnTo>
                  <a:lnTo>
                    <a:pt x="4100" y="4009"/>
                  </a:lnTo>
                  <a:lnTo>
                    <a:pt x="4066" y="3982"/>
                  </a:lnTo>
                  <a:lnTo>
                    <a:pt x="4033" y="3955"/>
                  </a:lnTo>
                  <a:lnTo>
                    <a:pt x="4000" y="3928"/>
                  </a:lnTo>
                  <a:lnTo>
                    <a:pt x="3966" y="3900"/>
                  </a:lnTo>
                  <a:lnTo>
                    <a:pt x="3933" y="3871"/>
                  </a:lnTo>
                  <a:lnTo>
                    <a:pt x="3900" y="3843"/>
                  </a:lnTo>
                  <a:lnTo>
                    <a:pt x="3867" y="3814"/>
                  </a:lnTo>
                  <a:lnTo>
                    <a:pt x="3833" y="3785"/>
                  </a:lnTo>
                  <a:lnTo>
                    <a:pt x="3862" y="3751"/>
                  </a:lnTo>
                  <a:lnTo>
                    <a:pt x="3889" y="3716"/>
                  </a:lnTo>
                  <a:lnTo>
                    <a:pt x="3915" y="3680"/>
                  </a:lnTo>
                  <a:lnTo>
                    <a:pt x="3941" y="3645"/>
                  </a:lnTo>
                  <a:lnTo>
                    <a:pt x="3966" y="3609"/>
                  </a:lnTo>
                  <a:lnTo>
                    <a:pt x="3991" y="3574"/>
                  </a:lnTo>
                  <a:lnTo>
                    <a:pt x="4015" y="3537"/>
                  </a:lnTo>
                  <a:lnTo>
                    <a:pt x="4037" y="3502"/>
                  </a:lnTo>
                  <a:lnTo>
                    <a:pt x="4060" y="3466"/>
                  </a:lnTo>
                  <a:lnTo>
                    <a:pt x="4081" y="3430"/>
                  </a:lnTo>
                  <a:lnTo>
                    <a:pt x="4103" y="3394"/>
                  </a:lnTo>
                  <a:lnTo>
                    <a:pt x="4122" y="3357"/>
                  </a:lnTo>
                  <a:lnTo>
                    <a:pt x="4142" y="3321"/>
                  </a:lnTo>
                  <a:lnTo>
                    <a:pt x="4160" y="3285"/>
                  </a:lnTo>
                  <a:lnTo>
                    <a:pt x="4178" y="3250"/>
                  </a:lnTo>
                  <a:lnTo>
                    <a:pt x="4195" y="3214"/>
                  </a:lnTo>
                  <a:lnTo>
                    <a:pt x="4211" y="3177"/>
                  </a:lnTo>
                  <a:lnTo>
                    <a:pt x="4228" y="3141"/>
                  </a:lnTo>
                  <a:lnTo>
                    <a:pt x="4242" y="3105"/>
                  </a:lnTo>
                  <a:lnTo>
                    <a:pt x="4256" y="3070"/>
                  </a:lnTo>
                  <a:lnTo>
                    <a:pt x="4269" y="3034"/>
                  </a:lnTo>
                  <a:lnTo>
                    <a:pt x="4281" y="2998"/>
                  </a:lnTo>
                  <a:lnTo>
                    <a:pt x="4292" y="2963"/>
                  </a:lnTo>
                  <a:lnTo>
                    <a:pt x="4302" y="2929"/>
                  </a:lnTo>
                  <a:lnTo>
                    <a:pt x="4312" y="2895"/>
                  </a:lnTo>
                  <a:lnTo>
                    <a:pt x="4320" y="2859"/>
                  </a:lnTo>
                  <a:lnTo>
                    <a:pt x="4328" y="2826"/>
                  </a:lnTo>
                  <a:lnTo>
                    <a:pt x="4335" y="2792"/>
                  </a:lnTo>
                  <a:lnTo>
                    <a:pt x="4342" y="2759"/>
                  </a:lnTo>
                  <a:lnTo>
                    <a:pt x="4348" y="2726"/>
                  </a:lnTo>
                  <a:lnTo>
                    <a:pt x="4352" y="2693"/>
                  </a:lnTo>
                  <a:lnTo>
                    <a:pt x="4356" y="2660"/>
                  </a:lnTo>
                  <a:lnTo>
                    <a:pt x="4359" y="2627"/>
                  </a:lnTo>
                  <a:lnTo>
                    <a:pt x="4361" y="2596"/>
                  </a:lnTo>
                  <a:lnTo>
                    <a:pt x="4362" y="2564"/>
                  </a:lnTo>
                  <a:lnTo>
                    <a:pt x="4362" y="2533"/>
                  </a:lnTo>
                  <a:lnTo>
                    <a:pt x="4361" y="2501"/>
                  </a:lnTo>
                  <a:lnTo>
                    <a:pt x="4360" y="2471"/>
                  </a:lnTo>
                  <a:lnTo>
                    <a:pt x="4357" y="2441"/>
                  </a:lnTo>
                  <a:lnTo>
                    <a:pt x="4354" y="2412"/>
                  </a:lnTo>
                  <a:lnTo>
                    <a:pt x="4350" y="2382"/>
                  </a:lnTo>
                  <a:lnTo>
                    <a:pt x="4345" y="2354"/>
                  </a:lnTo>
                  <a:lnTo>
                    <a:pt x="4338" y="2324"/>
                  </a:lnTo>
                  <a:lnTo>
                    <a:pt x="4331" y="2296"/>
                  </a:lnTo>
                  <a:lnTo>
                    <a:pt x="4323" y="2268"/>
                  </a:lnTo>
                  <a:lnTo>
                    <a:pt x="4315" y="2241"/>
                  </a:lnTo>
                  <a:lnTo>
                    <a:pt x="4306" y="2214"/>
                  </a:lnTo>
                  <a:lnTo>
                    <a:pt x="4296" y="2187"/>
                  </a:lnTo>
                  <a:lnTo>
                    <a:pt x="4285" y="2159"/>
                  </a:lnTo>
                  <a:lnTo>
                    <a:pt x="4273" y="2133"/>
                  </a:lnTo>
                  <a:lnTo>
                    <a:pt x="4260" y="2107"/>
                  </a:lnTo>
                  <a:lnTo>
                    <a:pt x="4245" y="2082"/>
                  </a:lnTo>
                  <a:lnTo>
                    <a:pt x="4230" y="2057"/>
                  </a:lnTo>
                  <a:lnTo>
                    <a:pt x="4213" y="2032"/>
                  </a:lnTo>
                  <a:lnTo>
                    <a:pt x="4196" y="2007"/>
                  </a:lnTo>
                  <a:lnTo>
                    <a:pt x="4178" y="1983"/>
                  </a:lnTo>
                  <a:lnTo>
                    <a:pt x="4159" y="1960"/>
                  </a:lnTo>
                  <a:lnTo>
                    <a:pt x="4139" y="1936"/>
                  </a:lnTo>
                  <a:lnTo>
                    <a:pt x="4118" y="1913"/>
                  </a:lnTo>
                  <a:lnTo>
                    <a:pt x="4095" y="1890"/>
                  </a:lnTo>
                  <a:lnTo>
                    <a:pt x="4071" y="1867"/>
                  </a:lnTo>
                  <a:lnTo>
                    <a:pt x="4047" y="1845"/>
                  </a:lnTo>
                  <a:lnTo>
                    <a:pt x="4022" y="1821"/>
                  </a:lnTo>
                  <a:lnTo>
                    <a:pt x="3995" y="17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66" name="Freeform 202">
              <a:extLst>
                <a:ext uri="{FF2B5EF4-FFF2-40B4-BE49-F238E27FC236}">
                  <a16:creationId xmlns:a16="http://schemas.microsoft.com/office/drawing/2014/main" id="{7E8A77A9-BF50-7C25-9973-7BF797759BF1}"/>
                </a:ext>
              </a:extLst>
            </p:cNvPr>
            <p:cNvSpPr>
              <a:spLocks/>
            </p:cNvSpPr>
            <p:nvPr/>
          </p:nvSpPr>
          <p:spPr bwMode="auto">
            <a:xfrm>
              <a:off x="3022600" y="4629150"/>
              <a:ext cx="104775" cy="109538"/>
            </a:xfrm>
            <a:custGeom>
              <a:avLst/>
              <a:gdLst>
                <a:gd name="T0" fmla="*/ 1968 w 2440"/>
                <a:gd name="T1" fmla="*/ 101 h 2551"/>
                <a:gd name="T2" fmla="*/ 1793 w 2440"/>
                <a:gd name="T3" fmla="*/ 240 h 2551"/>
                <a:gd name="T4" fmla="*/ 1619 w 2440"/>
                <a:gd name="T5" fmla="*/ 382 h 2551"/>
                <a:gd name="T6" fmla="*/ 1449 w 2440"/>
                <a:gd name="T7" fmla="*/ 528 h 2551"/>
                <a:gd name="T8" fmla="*/ 1283 w 2440"/>
                <a:gd name="T9" fmla="*/ 680 h 2551"/>
                <a:gd name="T10" fmla="*/ 1120 w 2440"/>
                <a:gd name="T11" fmla="*/ 836 h 2551"/>
                <a:gd name="T12" fmla="*/ 969 w 2440"/>
                <a:gd name="T13" fmla="*/ 992 h 2551"/>
                <a:gd name="T14" fmla="*/ 824 w 2440"/>
                <a:gd name="T15" fmla="*/ 1150 h 2551"/>
                <a:gd name="T16" fmla="*/ 684 w 2440"/>
                <a:gd name="T17" fmla="*/ 1310 h 2551"/>
                <a:gd name="T18" fmla="*/ 551 w 2440"/>
                <a:gd name="T19" fmla="*/ 1472 h 2551"/>
                <a:gd name="T20" fmla="*/ 425 w 2440"/>
                <a:gd name="T21" fmla="*/ 1636 h 2551"/>
                <a:gd name="T22" fmla="*/ 40 w 2440"/>
                <a:gd name="T23" fmla="*/ 2162 h 2551"/>
                <a:gd name="T24" fmla="*/ 12 w 2440"/>
                <a:gd name="T25" fmla="*/ 2221 h 2551"/>
                <a:gd name="T26" fmla="*/ 0 w 2440"/>
                <a:gd name="T27" fmla="*/ 2282 h 2551"/>
                <a:gd name="T28" fmla="*/ 4 w 2440"/>
                <a:gd name="T29" fmla="*/ 2345 h 2551"/>
                <a:gd name="T30" fmla="*/ 23 w 2440"/>
                <a:gd name="T31" fmla="*/ 2406 h 2551"/>
                <a:gd name="T32" fmla="*/ 59 w 2440"/>
                <a:gd name="T33" fmla="*/ 2461 h 2551"/>
                <a:gd name="T34" fmla="*/ 93 w 2440"/>
                <a:gd name="T35" fmla="*/ 2494 h 2551"/>
                <a:gd name="T36" fmla="*/ 123 w 2440"/>
                <a:gd name="T37" fmla="*/ 2516 h 2551"/>
                <a:gd name="T38" fmla="*/ 156 w 2440"/>
                <a:gd name="T39" fmla="*/ 2532 h 2551"/>
                <a:gd name="T40" fmla="*/ 192 w 2440"/>
                <a:gd name="T41" fmla="*/ 2544 h 2551"/>
                <a:gd name="T42" fmla="*/ 228 w 2440"/>
                <a:gd name="T43" fmla="*/ 2550 h 2551"/>
                <a:gd name="T44" fmla="*/ 264 w 2440"/>
                <a:gd name="T45" fmla="*/ 2551 h 2551"/>
                <a:gd name="T46" fmla="*/ 301 w 2440"/>
                <a:gd name="T47" fmla="*/ 2547 h 2551"/>
                <a:gd name="T48" fmla="*/ 336 w 2440"/>
                <a:gd name="T49" fmla="*/ 2536 h 2551"/>
                <a:gd name="T50" fmla="*/ 370 w 2440"/>
                <a:gd name="T51" fmla="*/ 2522 h 2551"/>
                <a:gd name="T52" fmla="*/ 402 w 2440"/>
                <a:gd name="T53" fmla="*/ 2502 h 2551"/>
                <a:gd name="T54" fmla="*/ 432 w 2440"/>
                <a:gd name="T55" fmla="*/ 2477 h 2551"/>
                <a:gd name="T56" fmla="*/ 461 w 2440"/>
                <a:gd name="T57" fmla="*/ 2440 h 2551"/>
                <a:gd name="T58" fmla="*/ 829 w 2440"/>
                <a:gd name="T59" fmla="*/ 1936 h 2551"/>
                <a:gd name="T60" fmla="*/ 946 w 2440"/>
                <a:gd name="T61" fmla="*/ 1784 h 2551"/>
                <a:gd name="T62" fmla="*/ 1070 w 2440"/>
                <a:gd name="T63" fmla="*/ 1633 h 2551"/>
                <a:gd name="T64" fmla="*/ 1200 w 2440"/>
                <a:gd name="T65" fmla="*/ 1484 h 2551"/>
                <a:gd name="T66" fmla="*/ 1336 w 2440"/>
                <a:gd name="T67" fmla="*/ 1337 h 2551"/>
                <a:gd name="T68" fmla="*/ 1477 w 2440"/>
                <a:gd name="T69" fmla="*/ 1193 h 2551"/>
                <a:gd name="T70" fmla="*/ 1634 w 2440"/>
                <a:gd name="T71" fmla="*/ 1040 h 2551"/>
                <a:gd name="T72" fmla="*/ 1791 w 2440"/>
                <a:gd name="T73" fmla="*/ 898 h 2551"/>
                <a:gd name="T74" fmla="*/ 1948 w 2440"/>
                <a:gd name="T75" fmla="*/ 762 h 2551"/>
                <a:gd name="T76" fmla="*/ 2111 w 2440"/>
                <a:gd name="T77" fmla="*/ 629 h 2551"/>
                <a:gd name="T78" fmla="*/ 2282 w 2440"/>
                <a:gd name="T79" fmla="*/ 495 h 2551"/>
                <a:gd name="T80" fmla="*/ 2353 w 2440"/>
                <a:gd name="T81" fmla="*/ 440 h 2551"/>
                <a:gd name="T82" fmla="*/ 2383 w 2440"/>
                <a:gd name="T83" fmla="*/ 410 h 2551"/>
                <a:gd name="T84" fmla="*/ 2405 w 2440"/>
                <a:gd name="T85" fmla="*/ 379 h 2551"/>
                <a:gd name="T86" fmla="*/ 2421 w 2440"/>
                <a:gd name="T87" fmla="*/ 346 h 2551"/>
                <a:gd name="T88" fmla="*/ 2433 w 2440"/>
                <a:gd name="T89" fmla="*/ 311 h 2551"/>
                <a:gd name="T90" fmla="*/ 2439 w 2440"/>
                <a:gd name="T91" fmla="*/ 275 h 2551"/>
                <a:gd name="T92" fmla="*/ 2439 w 2440"/>
                <a:gd name="T93" fmla="*/ 239 h 2551"/>
                <a:gd name="T94" fmla="*/ 2435 w 2440"/>
                <a:gd name="T95" fmla="*/ 203 h 2551"/>
                <a:gd name="T96" fmla="*/ 2426 w 2440"/>
                <a:gd name="T97" fmla="*/ 168 h 2551"/>
                <a:gd name="T98" fmla="*/ 2411 w 2440"/>
                <a:gd name="T99" fmla="*/ 133 h 2551"/>
                <a:gd name="T100" fmla="*/ 2391 w 2440"/>
                <a:gd name="T101" fmla="*/ 101 h 2551"/>
                <a:gd name="T102" fmla="*/ 2365 w 2440"/>
                <a:gd name="T103" fmla="*/ 72 h 2551"/>
                <a:gd name="T104" fmla="*/ 2338 w 2440"/>
                <a:gd name="T105" fmla="*/ 49 h 2551"/>
                <a:gd name="T106" fmla="*/ 2309 w 2440"/>
                <a:gd name="T107" fmla="*/ 30 h 2551"/>
                <a:gd name="T108" fmla="*/ 2277 w 2440"/>
                <a:gd name="T109" fmla="*/ 16 h 2551"/>
                <a:gd name="T110" fmla="*/ 2244 w 2440"/>
                <a:gd name="T111" fmla="*/ 6 h 2551"/>
                <a:gd name="T112" fmla="*/ 2211 w 2440"/>
                <a:gd name="T113" fmla="*/ 1 h 2551"/>
                <a:gd name="T114" fmla="*/ 2154 w 2440"/>
                <a:gd name="T115" fmla="*/ 2 h 2551"/>
                <a:gd name="T116" fmla="*/ 2120 w 2440"/>
                <a:gd name="T117" fmla="*/ 9 h 2551"/>
                <a:gd name="T118" fmla="*/ 2088 w 2440"/>
                <a:gd name="T119" fmla="*/ 20 h 2551"/>
                <a:gd name="T120" fmla="*/ 2057 w 2440"/>
                <a:gd name="T121" fmla="*/ 36 h 2551"/>
                <a:gd name="T122" fmla="*/ 2029 w 2440"/>
                <a:gd name="T123" fmla="*/ 56 h 2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0" h="2551">
                  <a:moveTo>
                    <a:pt x="2029" y="56"/>
                  </a:moveTo>
                  <a:lnTo>
                    <a:pt x="2028" y="56"/>
                  </a:lnTo>
                  <a:lnTo>
                    <a:pt x="1968" y="101"/>
                  </a:lnTo>
                  <a:lnTo>
                    <a:pt x="1910" y="147"/>
                  </a:lnTo>
                  <a:lnTo>
                    <a:pt x="1851" y="193"/>
                  </a:lnTo>
                  <a:lnTo>
                    <a:pt x="1793" y="240"/>
                  </a:lnTo>
                  <a:lnTo>
                    <a:pt x="1734" y="286"/>
                  </a:lnTo>
                  <a:lnTo>
                    <a:pt x="1677" y="333"/>
                  </a:lnTo>
                  <a:lnTo>
                    <a:pt x="1619" y="382"/>
                  </a:lnTo>
                  <a:lnTo>
                    <a:pt x="1562" y="430"/>
                  </a:lnTo>
                  <a:lnTo>
                    <a:pt x="1505" y="478"/>
                  </a:lnTo>
                  <a:lnTo>
                    <a:pt x="1449" y="528"/>
                  </a:lnTo>
                  <a:lnTo>
                    <a:pt x="1394" y="578"/>
                  </a:lnTo>
                  <a:lnTo>
                    <a:pt x="1337" y="628"/>
                  </a:lnTo>
                  <a:lnTo>
                    <a:pt x="1283" y="680"/>
                  </a:lnTo>
                  <a:lnTo>
                    <a:pt x="1228" y="732"/>
                  </a:lnTo>
                  <a:lnTo>
                    <a:pt x="1174" y="784"/>
                  </a:lnTo>
                  <a:lnTo>
                    <a:pt x="1120" y="836"/>
                  </a:lnTo>
                  <a:lnTo>
                    <a:pt x="1069" y="889"/>
                  </a:lnTo>
                  <a:lnTo>
                    <a:pt x="1018" y="940"/>
                  </a:lnTo>
                  <a:lnTo>
                    <a:pt x="969" y="992"/>
                  </a:lnTo>
                  <a:lnTo>
                    <a:pt x="920" y="1045"/>
                  </a:lnTo>
                  <a:lnTo>
                    <a:pt x="871" y="1097"/>
                  </a:lnTo>
                  <a:lnTo>
                    <a:pt x="824" y="1150"/>
                  </a:lnTo>
                  <a:lnTo>
                    <a:pt x="776" y="1203"/>
                  </a:lnTo>
                  <a:lnTo>
                    <a:pt x="730" y="1257"/>
                  </a:lnTo>
                  <a:lnTo>
                    <a:pt x="684" y="1310"/>
                  </a:lnTo>
                  <a:lnTo>
                    <a:pt x="639" y="1364"/>
                  </a:lnTo>
                  <a:lnTo>
                    <a:pt x="594" y="1418"/>
                  </a:lnTo>
                  <a:lnTo>
                    <a:pt x="551" y="1472"/>
                  </a:lnTo>
                  <a:lnTo>
                    <a:pt x="508" y="1527"/>
                  </a:lnTo>
                  <a:lnTo>
                    <a:pt x="466" y="1582"/>
                  </a:lnTo>
                  <a:lnTo>
                    <a:pt x="425" y="1636"/>
                  </a:lnTo>
                  <a:lnTo>
                    <a:pt x="383" y="1692"/>
                  </a:lnTo>
                  <a:lnTo>
                    <a:pt x="39" y="2161"/>
                  </a:lnTo>
                  <a:lnTo>
                    <a:pt x="40" y="2162"/>
                  </a:lnTo>
                  <a:lnTo>
                    <a:pt x="29" y="2180"/>
                  </a:lnTo>
                  <a:lnTo>
                    <a:pt x="20" y="2201"/>
                  </a:lnTo>
                  <a:lnTo>
                    <a:pt x="12" y="2221"/>
                  </a:lnTo>
                  <a:lnTo>
                    <a:pt x="6" y="2241"/>
                  </a:lnTo>
                  <a:lnTo>
                    <a:pt x="2" y="2262"/>
                  </a:lnTo>
                  <a:lnTo>
                    <a:pt x="0" y="2282"/>
                  </a:lnTo>
                  <a:lnTo>
                    <a:pt x="0" y="2303"/>
                  </a:lnTo>
                  <a:lnTo>
                    <a:pt x="1" y="2324"/>
                  </a:lnTo>
                  <a:lnTo>
                    <a:pt x="4" y="2345"/>
                  </a:lnTo>
                  <a:lnTo>
                    <a:pt x="8" y="2365"/>
                  </a:lnTo>
                  <a:lnTo>
                    <a:pt x="15" y="2387"/>
                  </a:lnTo>
                  <a:lnTo>
                    <a:pt x="23" y="2406"/>
                  </a:lnTo>
                  <a:lnTo>
                    <a:pt x="33" y="2425"/>
                  </a:lnTo>
                  <a:lnTo>
                    <a:pt x="44" y="2443"/>
                  </a:lnTo>
                  <a:lnTo>
                    <a:pt x="59" y="2461"/>
                  </a:lnTo>
                  <a:lnTo>
                    <a:pt x="74" y="2477"/>
                  </a:lnTo>
                  <a:lnTo>
                    <a:pt x="83" y="2486"/>
                  </a:lnTo>
                  <a:lnTo>
                    <a:pt x="93" y="2494"/>
                  </a:lnTo>
                  <a:lnTo>
                    <a:pt x="103" y="2502"/>
                  </a:lnTo>
                  <a:lnTo>
                    <a:pt x="113" y="2509"/>
                  </a:lnTo>
                  <a:lnTo>
                    <a:pt x="123" y="2516"/>
                  </a:lnTo>
                  <a:lnTo>
                    <a:pt x="134" y="2522"/>
                  </a:lnTo>
                  <a:lnTo>
                    <a:pt x="145" y="2527"/>
                  </a:lnTo>
                  <a:lnTo>
                    <a:pt x="156" y="2532"/>
                  </a:lnTo>
                  <a:lnTo>
                    <a:pt x="168" y="2536"/>
                  </a:lnTo>
                  <a:lnTo>
                    <a:pt x="180" y="2541"/>
                  </a:lnTo>
                  <a:lnTo>
                    <a:pt x="192" y="2544"/>
                  </a:lnTo>
                  <a:lnTo>
                    <a:pt x="204" y="2547"/>
                  </a:lnTo>
                  <a:lnTo>
                    <a:pt x="216" y="2549"/>
                  </a:lnTo>
                  <a:lnTo>
                    <a:pt x="228" y="2550"/>
                  </a:lnTo>
                  <a:lnTo>
                    <a:pt x="240" y="2551"/>
                  </a:lnTo>
                  <a:lnTo>
                    <a:pt x="252" y="2551"/>
                  </a:lnTo>
                  <a:lnTo>
                    <a:pt x="264" y="2551"/>
                  </a:lnTo>
                  <a:lnTo>
                    <a:pt x="276" y="2550"/>
                  </a:lnTo>
                  <a:lnTo>
                    <a:pt x="288" y="2549"/>
                  </a:lnTo>
                  <a:lnTo>
                    <a:pt x="301" y="2547"/>
                  </a:lnTo>
                  <a:lnTo>
                    <a:pt x="313" y="2544"/>
                  </a:lnTo>
                  <a:lnTo>
                    <a:pt x="324" y="2541"/>
                  </a:lnTo>
                  <a:lnTo>
                    <a:pt x="336" y="2536"/>
                  </a:lnTo>
                  <a:lnTo>
                    <a:pt x="347" y="2532"/>
                  </a:lnTo>
                  <a:lnTo>
                    <a:pt x="359" y="2527"/>
                  </a:lnTo>
                  <a:lnTo>
                    <a:pt x="370" y="2522"/>
                  </a:lnTo>
                  <a:lnTo>
                    <a:pt x="381" y="2516"/>
                  </a:lnTo>
                  <a:lnTo>
                    <a:pt x="391" y="2509"/>
                  </a:lnTo>
                  <a:lnTo>
                    <a:pt x="402" y="2502"/>
                  </a:lnTo>
                  <a:lnTo>
                    <a:pt x="412" y="2494"/>
                  </a:lnTo>
                  <a:lnTo>
                    <a:pt x="422" y="2486"/>
                  </a:lnTo>
                  <a:lnTo>
                    <a:pt x="432" y="2477"/>
                  </a:lnTo>
                  <a:lnTo>
                    <a:pt x="442" y="2465"/>
                  </a:lnTo>
                  <a:lnTo>
                    <a:pt x="452" y="2453"/>
                  </a:lnTo>
                  <a:lnTo>
                    <a:pt x="461" y="2440"/>
                  </a:lnTo>
                  <a:lnTo>
                    <a:pt x="469" y="2427"/>
                  </a:lnTo>
                  <a:lnTo>
                    <a:pt x="791" y="1987"/>
                  </a:lnTo>
                  <a:lnTo>
                    <a:pt x="829" y="1936"/>
                  </a:lnTo>
                  <a:lnTo>
                    <a:pt x="867" y="1886"/>
                  </a:lnTo>
                  <a:lnTo>
                    <a:pt x="907" y="1834"/>
                  </a:lnTo>
                  <a:lnTo>
                    <a:pt x="946" y="1784"/>
                  </a:lnTo>
                  <a:lnTo>
                    <a:pt x="987" y="1734"/>
                  </a:lnTo>
                  <a:lnTo>
                    <a:pt x="1029" y="1683"/>
                  </a:lnTo>
                  <a:lnTo>
                    <a:pt x="1070" y="1633"/>
                  </a:lnTo>
                  <a:lnTo>
                    <a:pt x="1113" y="1583"/>
                  </a:lnTo>
                  <a:lnTo>
                    <a:pt x="1157" y="1534"/>
                  </a:lnTo>
                  <a:lnTo>
                    <a:pt x="1200" y="1484"/>
                  </a:lnTo>
                  <a:lnTo>
                    <a:pt x="1244" y="1435"/>
                  </a:lnTo>
                  <a:lnTo>
                    <a:pt x="1290" y="1386"/>
                  </a:lnTo>
                  <a:lnTo>
                    <a:pt x="1336" y="1337"/>
                  </a:lnTo>
                  <a:lnTo>
                    <a:pt x="1382" y="1288"/>
                  </a:lnTo>
                  <a:lnTo>
                    <a:pt x="1429" y="1241"/>
                  </a:lnTo>
                  <a:lnTo>
                    <a:pt x="1477" y="1193"/>
                  </a:lnTo>
                  <a:lnTo>
                    <a:pt x="1530" y="1140"/>
                  </a:lnTo>
                  <a:lnTo>
                    <a:pt x="1582" y="1090"/>
                  </a:lnTo>
                  <a:lnTo>
                    <a:pt x="1634" y="1040"/>
                  </a:lnTo>
                  <a:lnTo>
                    <a:pt x="1686" y="991"/>
                  </a:lnTo>
                  <a:lnTo>
                    <a:pt x="1738" y="944"/>
                  </a:lnTo>
                  <a:lnTo>
                    <a:pt x="1791" y="898"/>
                  </a:lnTo>
                  <a:lnTo>
                    <a:pt x="1842" y="852"/>
                  </a:lnTo>
                  <a:lnTo>
                    <a:pt x="1896" y="806"/>
                  </a:lnTo>
                  <a:lnTo>
                    <a:pt x="1948" y="762"/>
                  </a:lnTo>
                  <a:lnTo>
                    <a:pt x="2001" y="718"/>
                  </a:lnTo>
                  <a:lnTo>
                    <a:pt x="2056" y="673"/>
                  </a:lnTo>
                  <a:lnTo>
                    <a:pt x="2111" y="629"/>
                  </a:lnTo>
                  <a:lnTo>
                    <a:pt x="2167" y="585"/>
                  </a:lnTo>
                  <a:lnTo>
                    <a:pt x="2223" y="541"/>
                  </a:lnTo>
                  <a:lnTo>
                    <a:pt x="2282" y="495"/>
                  </a:lnTo>
                  <a:lnTo>
                    <a:pt x="2341" y="450"/>
                  </a:lnTo>
                  <a:lnTo>
                    <a:pt x="2340" y="449"/>
                  </a:lnTo>
                  <a:lnTo>
                    <a:pt x="2353" y="440"/>
                  </a:lnTo>
                  <a:lnTo>
                    <a:pt x="2365" y="429"/>
                  </a:lnTo>
                  <a:lnTo>
                    <a:pt x="2375" y="419"/>
                  </a:lnTo>
                  <a:lnTo>
                    <a:pt x="2383" y="410"/>
                  </a:lnTo>
                  <a:lnTo>
                    <a:pt x="2391" y="400"/>
                  </a:lnTo>
                  <a:lnTo>
                    <a:pt x="2398" y="390"/>
                  </a:lnTo>
                  <a:lnTo>
                    <a:pt x="2405" y="379"/>
                  </a:lnTo>
                  <a:lnTo>
                    <a:pt x="2411" y="368"/>
                  </a:lnTo>
                  <a:lnTo>
                    <a:pt x="2416" y="357"/>
                  </a:lnTo>
                  <a:lnTo>
                    <a:pt x="2421" y="346"/>
                  </a:lnTo>
                  <a:lnTo>
                    <a:pt x="2426" y="334"/>
                  </a:lnTo>
                  <a:lnTo>
                    <a:pt x="2429" y="322"/>
                  </a:lnTo>
                  <a:lnTo>
                    <a:pt x="2433" y="311"/>
                  </a:lnTo>
                  <a:lnTo>
                    <a:pt x="2435" y="299"/>
                  </a:lnTo>
                  <a:lnTo>
                    <a:pt x="2437" y="287"/>
                  </a:lnTo>
                  <a:lnTo>
                    <a:pt x="2439" y="275"/>
                  </a:lnTo>
                  <a:lnTo>
                    <a:pt x="2439" y="263"/>
                  </a:lnTo>
                  <a:lnTo>
                    <a:pt x="2440" y="251"/>
                  </a:lnTo>
                  <a:lnTo>
                    <a:pt x="2439" y="239"/>
                  </a:lnTo>
                  <a:lnTo>
                    <a:pt x="2439" y="227"/>
                  </a:lnTo>
                  <a:lnTo>
                    <a:pt x="2437" y="215"/>
                  </a:lnTo>
                  <a:lnTo>
                    <a:pt x="2435" y="203"/>
                  </a:lnTo>
                  <a:lnTo>
                    <a:pt x="2433" y="191"/>
                  </a:lnTo>
                  <a:lnTo>
                    <a:pt x="2429" y="179"/>
                  </a:lnTo>
                  <a:lnTo>
                    <a:pt x="2426" y="168"/>
                  </a:lnTo>
                  <a:lnTo>
                    <a:pt x="2421" y="155"/>
                  </a:lnTo>
                  <a:lnTo>
                    <a:pt x="2416" y="144"/>
                  </a:lnTo>
                  <a:lnTo>
                    <a:pt x="2411" y="133"/>
                  </a:lnTo>
                  <a:lnTo>
                    <a:pt x="2405" y="122"/>
                  </a:lnTo>
                  <a:lnTo>
                    <a:pt x="2398" y="112"/>
                  </a:lnTo>
                  <a:lnTo>
                    <a:pt x="2391" y="101"/>
                  </a:lnTo>
                  <a:lnTo>
                    <a:pt x="2383" y="91"/>
                  </a:lnTo>
                  <a:lnTo>
                    <a:pt x="2375" y="82"/>
                  </a:lnTo>
                  <a:lnTo>
                    <a:pt x="2365" y="72"/>
                  </a:lnTo>
                  <a:lnTo>
                    <a:pt x="2356" y="64"/>
                  </a:lnTo>
                  <a:lnTo>
                    <a:pt x="2347" y="56"/>
                  </a:lnTo>
                  <a:lnTo>
                    <a:pt x="2338" y="49"/>
                  </a:lnTo>
                  <a:lnTo>
                    <a:pt x="2329" y="42"/>
                  </a:lnTo>
                  <a:lnTo>
                    <a:pt x="2319" y="36"/>
                  </a:lnTo>
                  <a:lnTo>
                    <a:pt x="2309" y="30"/>
                  </a:lnTo>
                  <a:lnTo>
                    <a:pt x="2298" y="25"/>
                  </a:lnTo>
                  <a:lnTo>
                    <a:pt x="2288" y="20"/>
                  </a:lnTo>
                  <a:lnTo>
                    <a:pt x="2277" y="16"/>
                  </a:lnTo>
                  <a:lnTo>
                    <a:pt x="2267" y="12"/>
                  </a:lnTo>
                  <a:lnTo>
                    <a:pt x="2256" y="9"/>
                  </a:lnTo>
                  <a:lnTo>
                    <a:pt x="2244" y="6"/>
                  </a:lnTo>
                  <a:lnTo>
                    <a:pt x="2233" y="4"/>
                  </a:lnTo>
                  <a:lnTo>
                    <a:pt x="2222" y="2"/>
                  </a:lnTo>
                  <a:lnTo>
                    <a:pt x="2211" y="1"/>
                  </a:lnTo>
                  <a:lnTo>
                    <a:pt x="2199" y="0"/>
                  </a:lnTo>
                  <a:lnTo>
                    <a:pt x="2177" y="0"/>
                  </a:lnTo>
                  <a:lnTo>
                    <a:pt x="2154" y="2"/>
                  </a:lnTo>
                  <a:lnTo>
                    <a:pt x="2143" y="4"/>
                  </a:lnTo>
                  <a:lnTo>
                    <a:pt x="2132" y="6"/>
                  </a:lnTo>
                  <a:lnTo>
                    <a:pt x="2120" y="9"/>
                  </a:lnTo>
                  <a:lnTo>
                    <a:pt x="2109" y="12"/>
                  </a:lnTo>
                  <a:lnTo>
                    <a:pt x="2099" y="16"/>
                  </a:lnTo>
                  <a:lnTo>
                    <a:pt x="2088" y="20"/>
                  </a:lnTo>
                  <a:lnTo>
                    <a:pt x="2078" y="25"/>
                  </a:lnTo>
                  <a:lnTo>
                    <a:pt x="2067" y="30"/>
                  </a:lnTo>
                  <a:lnTo>
                    <a:pt x="2057" y="36"/>
                  </a:lnTo>
                  <a:lnTo>
                    <a:pt x="2048" y="42"/>
                  </a:lnTo>
                  <a:lnTo>
                    <a:pt x="2038" y="49"/>
                  </a:lnTo>
                  <a:lnTo>
                    <a:pt x="2029"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67" name="Freeform 203">
              <a:extLst>
                <a:ext uri="{FF2B5EF4-FFF2-40B4-BE49-F238E27FC236}">
                  <a16:creationId xmlns:a16="http://schemas.microsoft.com/office/drawing/2014/main" id="{8DC577BE-B987-EB5F-D1A5-20DC6D728122}"/>
                </a:ext>
              </a:extLst>
            </p:cNvPr>
            <p:cNvSpPr>
              <a:spLocks/>
            </p:cNvSpPr>
            <p:nvPr/>
          </p:nvSpPr>
          <p:spPr bwMode="auto">
            <a:xfrm>
              <a:off x="3146425" y="4259263"/>
              <a:ext cx="106363" cy="111125"/>
            </a:xfrm>
            <a:custGeom>
              <a:avLst/>
              <a:gdLst>
                <a:gd name="T0" fmla="*/ 830 w 2478"/>
                <a:gd name="T1" fmla="*/ 1534 h 2592"/>
                <a:gd name="T2" fmla="*/ 622 w 2478"/>
                <a:gd name="T3" fmla="*/ 1720 h 2592"/>
                <a:gd name="T4" fmla="*/ 408 w 2478"/>
                <a:gd name="T5" fmla="*/ 1899 h 2592"/>
                <a:gd name="T6" fmla="*/ 189 w 2478"/>
                <a:gd name="T7" fmla="*/ 2072 h 2592"/>
                <a:gd name="T8" fmla="*/ 89 w 2478"/>
                <a:gd name="T9" fmla="*/ 2144 h 2592"/>
                <a:gd name="T10" fmla="*/ 49 w 2478"/>
                <a:gd name="T11" fmla="*/ 2187 h 2592"/>
                <a:gd name="T12" fmla="*/ 24 w 2478"/>
                <a:gd name="T13" fmla="*/ 2230 h 2592"/>
                <a:gd name="T14" fmla="*/ 7 w 2478"/>
                <a:gd name="T15" fmla="*/ 2277 h 2592"/>
                <a:gd name="T16" fmla="*/ 1 w 2478"/>
                <a:gd name="T17" fmla="*/ 2325 h 2592"/>
                <a:gd name="T18" fmla="*/ 3 w 2478"/>
                <a:gd name="T19" fmla="*/ 2374 h 2592"/>
                <a:gd name="T20" fmla="*/ 14 w 2478"/>
                <a:gd name="T21" fmla="*/ 2421 h 2592"/>
                <a:gd name="T22" fmla="*/ 35 w 2478"/>
                <a:gd name="T23" fmla="*/ 2466 h 2592"/>
                <a:gd name="T24" fmla="*/ 65 w 2478"/>
                <a:gd name="T25" fmla="*/ 2508 h 2592"/>
                <a:gd name="T26" fmla="*/ 104 w 2478"/>
                <a:gd name="T27" fmla="*/ 2542 h 2592"/>
                <a:gd name="T28" fmla="*/ 145 w 2478"/>
                <a:gd name="T29" fmla="*/ 2567 h 2592"/>
                <a:gd name="T30" fmla="*/ 190 w 2478"/>
                <a:gd name="T31" fmla="*/ 2584 h 2592"/>
                <a:gd name="T32" fmla="*/ 238 w 2478"/>
                <a:gd name="T33" fmla="*/ 2591 h 2592"/>
                <a:gd name="T34" fmla="*/ 285 w 2478"/>
                <a:gd name="T35" fmla="*/ 2590 h 2592"/>
                <a:gd name="T36" fmla="*/ 333 w 2478"/>
                <a:gd name="T37" fmla="*/ 2579 h 2592"/>
                <a:gd name="T38" fmla="*/ 377 w 2478"/>
                <a:gd name="T39" fmla="*/ 2560 h 2592"/>
                <a:gd name="T40" fmla="*/ 418 w 2478"/>
                <a:gd name="T41" fmla="*/ 2533 h 2592"/>
                <a:gd name="T42" fmla="*/ 547 w 2478"/>
                <a:gd name="T43" fmla="*/ 2434 h 2592"/>
                <a:gd name="T44" fmla="*/ 780 w 2478"/>
                <a:gd name="T45" fmla="*/ 2246 h 2592"/>
                <a:gd name="T46" fmla="*/ 1007 w 2478"/>
                <a:gd name="T47" fmla="*/ 2052 h 2592"/>
                <a:gd name="T48" fmla="*/ 1228 w 2478"/>
                <a:gd name="T49" fmla="*/ 1849 h 2592"/>
                <a:gd name="T50" fmla="*/ 1438 w 2478"/>
                <a:gd name="T51" fmla="*/ 1640 h 2592"/>
                <a:gd name="T52" fmla="*/ 1632 w 2478"/>
                <a:gd name="T53" fmla="*/ 1431 h 2592"/>
                <a:gd name="T54" fmla="*/ 1817 w 2478"/>
                <a:gd name="T55" fmla="*/ 1217 h 2592"/>
                <a:gd name="T56" fmla="*/ 1990 w 2478"/>
                <a:gd name="T57" fmla="*/ 1000 h 2592"/>
                <a:gd name="T58" fmla="*/ 2417 w 2478"/>
                <a:gd name="T59" fmla="*/ 417 h 2592"/>
                <a:gd name="T60" fmla="*/ 2444 w 2478"/>
                <a:gd name="T61" fmla="*/ 378 h 2592"/>
                <a:gd name="T62" fmla="*/ 2464 w 2478"/>
                <a:gd name="T63" fmla="*/ 335 h 2592"/>
                <a:gd name="T64" fmla="*/ 2475 w 2478"/>
                <a:gd name="T65" fmla="*/ 289 h 2592"/>
                <a:gd name="T66" fmla="*/ 2478 w 2478"/>
                <a:gd name="T67" fmla="*/ 243 h 2592"/>
                <a:gd name="T68" fmla="*/ 2472 w 2478"/>
                <a:gd name="T69" fmla="*/ 198 h 2592"/>
                <a:gd name="T70" fmla="*/ 2458 w 2478"/>
                <a:gd name="T71" fmla="*/ 154 h 2592"/>
                <a:gd name="T72" fmla="*/ 2435 w 2478"/>
                <a:gd name="T73" fmla="*/ 111 h 2592"/>
                <a:gd name="T74" fmla="*/ 2403 w 2478"/>
                <a:gd name="T75" fmla="*/ 74 h 2592"/>
                <a:gd name="T76" fmla="*/ 2363 w 2478"/>
                <a:gd name="T77" fmla="*/ 41 h 2592"/>
                <a:gd name="T78" fmla="*/ 2320 w 2478"/>
                <a:gd name="T79" fmla="*/ 18 h 2592"/>
                <a:gd name="T80" fmla="*/ 2272 w 2478"/>
                <a:gd name="T81" fmla="*/ 4 h 2592"/>
                <a:gd name="T82" fmla="*/ 2224 w 2478"/>
                <a:gd name="T83" fmla="*/ 0 h 2592"/>
                <a:gd name="T84" fmla="*/ 2176 w 2478"/>
                <a:gd name="T85" fmla="*/ 4 h 2592"/>
                <a:gd name="T86" fmla="*/ 2128 w 2478"/>
                <a:gd name="T87" fmla="*/ 18 h 2592"/>
                <a:gd name="T88" fmla="*/ 2084 w 2478"/>
                <a:gd name="T89" fmla="*/ 41 h 2592"/>
                <a:gd name="T90" fmla="*/ 2044 w 2478"/>
                <a:gd name="T91" fmla="*/ 74 h 2592"/>
                <a:gd name="T92" fmla="*/ 2000 w 2478"/>
                <a:gd name="T93" fmla="*/ 136 h 2592"/>
                <a:gd name="T94" fmla="*/ 1549 w 2478"/>
                <a:gd name="T95" fmla="*/ 746 h 2592"/>
                <a:gd name="T96" fmla="*/ 1386 w 2478"/>
                <a:gd name="T97" fmla="*/ 948 h 2592"/>
                <a:gd name="T98" fmla="*/ 1212 w 2478"/>
                <a:gd name="T99" fmla="*/ 1146 h 2592"/>
                <a:gd name="T100" fmla="*/ 1027 w 2478"/>
                <a:gd name="T101" fmla="*/ 1341 h 2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78" h="2592">
                  <a:moveTo>
                    <a:pt x="980" y="1388"/>
                  </a:moveTo>
                  <a:lnTo>
                    <a:pt x="929" y="1437"/>
                  </a:lnTo>
                  <a:lnTo>
                    <a:pt x="880" y="1485"/>
                  </a:lnTo>
                  <a:lnTo>
                    <a:pt x="830" y="1534"/>
                  </a:lnTo>
                  <a:lnTo>
                    <a:pt x="778" y="1581"/>
                  </a:lnTo>
                  <a:lnTo>
                    <a:pt x="727" y="1627"/>
                  </a:lnTo>
                  <a:lnTo>
                    <a:pt x="674" y="1674"/>
                  </a:lnTo>
                  <a:lnTo>
                    <a:pt x="622" y="1720"/>
                  </a:lnTo>
                  <a:lnTo>
                    <a:pt x="569" y="1765"/>
                  </a:lnTo>
                  <a:lnTo>
                    <a:pt x="516" y="1810"/>
                  </a:lnTo>
                  <a:lnTo>
                    <a:pt x="463" y="1855"/>
                  </a:lnTo>
                  <a:lnTo>
                    <a:pt x="408" y="1899"/>
                  </a:lnTo>
                  <a:lnTo>
                    <a:pt x="354" y="1942"/>
                  </a:lnTo>
                  <a:lnTo>
                    <a:pt x="299" y="1985"/>
                  </a:lnTo>
                  <a:lnTo>
                    <a:pt x="245" y="2029"/>
                  </a:lnTo>
                  <a:lnTo>
                    <a:pt x="189" y="2072"/>
                  </a:lnTo>
                  <a:lnTo>
                    <a:pt x="134" y="2114"/>
                  </a:lnTo>
                  <a:lnTo>
                    <a:pt x="119" y="2123"/>
                  </a:lnTo>
                  <a:lnTo>
                    <a:pt x="103" y="2133"/>
                  </a:lnTo>
                  <a:lnTo>
                    <a:pt x="89" y="2144"/>
                  </a:lnTo>
                  <a:lnTo>
                    <a:pt x="74" y="2157"/>
                  </a:lnTo>
                  <a:lnTo>
                    <a:pt x="65" y="2166"/>
                  </a:lnTo>
                  <a:lnTo>
                    <a:pt x="57" y="2177"/>
                  </a:lnTo>
                  <a:lnTo>
                    <a:pt x="49" y="2187"/>
                  </a:lnTo>
                  <a:lnTo>
                    <a:pt x="42" y="2198"/>
                  </a:lnTo>
                  <a:lnTo>
                    <a:pt x="35" y="2208"/>
                  </a:lnTo>
                  <a:lnTo>
                    <a:pt x="29" y="2219"/>
                  </a:lnTo>
                  <a:lnTo>
                    <a:pt x="24" y="2230"/>
                  </a:lnTo>
                  <a:lnTo>
                    <a:pt x="19" y="2242"/>
                  </a:lnTo>
                  <a:lnTo>
                    <a:pt x="14" y="2253"/>
                  </a:lnTo>
                  <a:lnTo>
                    <a:pt x="11" y="2265"/>
                  </a:lnTo>
                  <a:lnTo>
                    <a:pt x="7" y="2277"/>
                  </a:lnTo>
                  <a:lnTo>
                    <a:pt x="5" y="2288"/>
                  </a:lnTo>
                  <a:lnTo>
                    <a:pt x="3" y="2300"/>
                  </a:lnTo>
                  <a:lnTo>
                    <a:pt x="1" y="2313"/>
                  </a:lnTo>
                  <a:lnTo>
                    <a:pt x="1" y="2325"/>
                  </a:lnTo>
                  <a:lnTo>
                    <a:pt x="0" y="2338"/>
                  </a:lnTo>
                  <a:lnTo>
                    <a:pt x="1" y="2350"/>
                  </a:lnTo>
                  <a:lnTo>
                    <a:pt x="1" y="2362"/>
                  </a:lnTo>
                  <a:lnTo>
                    <a:pt x="3" y="2374"/>
                  </a:lnTo>
                  <a:lnTo>
                    <a:pt x="5" y="2386"/>
                  </a:lnTo>
                  <a:lnTo>
                    <a:pt x="7" y="2398"/>
                  </a:lnTo>
                  <a:lnTo>
                    <a:pt x="11" y="2410"/>
                  </a:lnTo>
                  <a:lnTo>
                    <a:pt x="14" y="2421"/>
                  </a:lnTo>
                  <a:lnTo>
                    <a:pt x="19" y="2433"/>
                  </a:lnTo>
                  <a:lnTo>
                    <a:pt x="24" y="2444"/>
                  </a:lnTo>
                  <a:lnTo>
                    <a:pt x="29" y="2455"/>
                  </a:lnTo>
                  <a:lnTo>
                    <a:pt x="35" y="2466"/>
                  </a:lnTo>
                  <a:lnTo>
                    <a:pt x="42" y="2477"/>
                  </a:lnTo>
                  <a:lnTo>
                    <a:pt x="49" y="2487"/>
                  </a:lnTo>
                  <a:lnTo>
                    <a:pt x="57" y="2497"/>
                  </a:lnTo>
                  <a:lnTo>
                    <a:pt x="65" y="2508"/>
                  </a:lnTo>
                  <a:lnTo>
                    <a:pt x="74" y="2517"/>
                  </a:lnTo>
                  <a:lnTo>
                    <a:pt x="83" y="2526"/>
                  </a:lnTo>
                  <a:lnTo>
                    <a:pt x="94" y="2534"/>
                  </a:lnTo>
                  <a:lnTo>
                    <a:pt x="104" y="2542"/>
                  </a:lnTo>
                  <a:lnTo>
                    <a:pt x="114" y="2549"/>
                  </a:lnTo>
                  <a:lnTo>
                    <a:pt x="124" y="2556"/>
                  </a:lnTo>
                  <a:lnTo>
                    <a:pt x="135" y="2562"/>
                  </a:lnTo>
                  <a:lnTo>
                    <a:pt x="145" y="2567"/>
                  </a:lnTo>
                  <a:lnTo>
                    <a:pt x="156" y="2572"/>
                  </a:lnTo>
                  <a:lnTo>
                    <a:pt x="168" y="2577"/>
                  </a:lnTo>
                  <a:lnTo>
                    <a:pt x="179" y="2580"/>
                  </a:lnTo>
                  <a:lnTo>
                    <a:pt x="190" y="2584"/>
                  </a:lnTo>
                  <a:lnTo>
                    <a:pt x="202" y="2586"/>
                  </a:lnTo>
                  <a:lnTo>
                    <a:pt x="215" y="2588"/>
                  </a:lnTo>
                  <a:lnTo>
                    <a:pt x="226" y="2590"/>
                  </a:lnTo>
                  <a:lnTo>
                    <a:pt x="238" y="2591"/>
                  </a:lnTo>
                  <a:lnTo>
                    <a:pt x="250" y="2592"/>
                  </a:lnTo>
                  <a:lnTo>
                    <a:pt x="262" y="2591"/>
                  </a:lnTo>
                  <a:lnTo>
                    <a:pt x="274" y="2591"/>
                  </a:lnTo>
                  <a:lnTo>
                    <a:pt x="285" y="2590"/>
                  </a:lnTo>
                  <a:lnTo>
                    <a:pt x="297" y="2588"/>
                  </a:lnTo>
                  <a:lnTo>
                    <a:pt x="309" y="2586"/>
                  </a:lnTo>
                  <a:lnTo>
                    <a:pt x="320" y="2583"/>
                  </a:lnTo>
                  <a:lnTo>
                    <a:pt x="333" y="2579"/>
                  </a:lnTo>
                  <a:lnTo>
                    <a:pt x="344" y="2576"/>
                  </a:lnTo>
                  <a:lnTo>
                    <a:pt x="355" y="2571"/>
                  </a:lnTo>
                  <a:lnTo>
                    <a:pt x="366" y="2566"/>
                  </a:lnTo>
                  <a:lnTo>
                    <a:pt x="377" y="2560"/>
                  </a:lnTo>
                  <a:lnTo>
                    <a:pt x="388" y="2554"/>
                  </a:lnTo>
                  <a:lnTo>
                    <a:pt x="398" y="2548"/>
                  </a:lnTo>
                  <a:lnTo>
                    <a:pt x="408" y="2540"/>
                  </a:lnTo>
                  <a:lnTo>
                    <a:pt x="418" y="2533"/>
                  </a:lnTo>
                  <a:lnTo>
                    <a:pt x="427" y="2524"/>
                  </a:lnTo>
                  <a:lnTo>
                    <a:pt x="429" y="2525"/>
                  </a:lnTo>
                  <a:lnTo>
                    <a:pt x="488" y="2479"/>
                  </a:lnTo>
                  <a:lnTo>
                    <a:pt x="547" y="2434"/>
                  </a:lnTo>
                  <a:lnTo>
                    <a:pt x="606" y="2388"/>
                  </a:lnTo>
                  <a:lnTo>
                    <a:pt x="664" y="2341"/>
                  </a:lnTo>
                  <a:lnTo>
                    <a:pt x="722" y="2293"/>
                  </a:lnTo>
                  <a:lnTo>
                    <a:pt x="780" y="2246"/>
                  </a:lnTo>
                  <a:lnTo>
                    <a:pt x="837" y="2199"/>
                  </a:lnTo>
                  <a:lnTo>
                    <a:pt x="894" y="2150"/>
                  </a:lnTo>
                  <a:lnTo>
                    <a:pt x="951" y="2101"/>
                  </a:lnTo>
                  <a:lnTo>
                    <a:pt x="1007" y="2052"/>
                  </a:lnTo>
                  <a:lnTo>
                    <a:pt x="1063" y="2003"/>
                  </a:lnTo>
                  <a:lnTo>
                    <a:pt x="1119" y="1951"/>
                  </a:lnTo>
                  <a:lnTo>
                    <a:pt x="1173" y="1901"/>
                  </a:lnTo>
                  <a:lnTo>
                    <a:pt x="1228" y="1849"/>
                  </a:lnTo>
                  <a:lnTo>
                    <a:pt x="1282" y="1796"/>
                  </a:lnTo>
                  <a:lnTo>
                    <a:pt x="1336" y="1744"/>
                  </a:lnTo>
                  <a:lnTo>
                    <a:pt x="1387" y="1693"/>
                  </a:lnTo>
                  <a:lnTo>
                    <a:pt x="1438" y="1640"/>
                  </a:lnTo>
                  <a:lnTo>
                    <a:pt x="1487" y="1589"/>
                  </a:lnTo>
                  <a:lnTo>
                    <a:pt x="1536" y="1537"/>
                  </a:lnTo>
                  <a:lnTo>
                    <a:pt x="1585" y="1483"/>
                  </a:lnTo>
                  <a:lnTo>
                    <a:pt x="1632" y="1431"/>
                  </a:lnTo>
                  <a:lnTo>
                    <a:pt x="1680" y="1378"/>
                  </a:lnTo>
                  <a:lnTo>
                    <a:pt x="1726" y="1325"/>
                  </a:lnTo>
                  <a:lnTo>
                    <a:pt x="1772" y="1271"/>
                  </a:lnTo>
                  <a:lnTo>
                    <a:pt x="1817" y="1217"/>
                  </a:lnTo>
                  <a:lnTo>
                    <a:pt x="1861" y="1164"/>
                  </a:lnTo>
                  <a:lnTo>
                    <a:pt x="1905" y="1109"/>
                  </a:lnTo>
                  <a:lnTo>
                    <a:pt x="1948" y="1055"/>
                  </a:lnTo>
                  <a:lnTo>
                    <a:pt x="1990" y="1000"/>
                  </a:lnTo>
                  <a:lnTo>
                    <a:pt x="2031" y="945"/>
                  </a:lnTo>
                  <a:lnTo>
                    <a:pt x="2073" y="890"/>
                  </a:lnTo>
                  <a:lnTo>
                    <a:pt x="2418" y="418"/>
                  </a:lnTo>
                  <a:lnTo>
                    <a:pt x="2417" y="417"/>
                  </a:lnTo>
                  <a:lnTo>
                    <a:pt x="2424" y="408"/>
                  </a:lnTo>
                  <a:lnTo>
                    <a:pt x="2432" y="398"/>
                  </a:lnTo>
                  <a:lnTo>
                    <a:pt x="2438" y="388"/>
                  </a:lnTo>
                  <a:lnTo>
                    <a:pt x="2444" y="378"/>
                  </a:lnTo>
                  <a:lnTo>
                    <a:pt x="2450" y="367"/>
                  </a:lnTo>
                  <a:lnTo>
                    <a:pt x="2455" y="357"/>
                  </a:lnTo>
                  <a:lnTo>
                    <a:pt x="2460" y="346"/>
                  </a:lnTo>
                  <a:lnTo>
                    <a:pt x="2464" y="335"/>
                  </a:lnTo>
                  <a:lnTo>
                    <a:pt x="2467" y="324"/>
                  </a:lnTo>
                  <a:lnTo>
                    <a:pt x="2470" y="313"/>
                  </a:lnTo>
                  <a:lnTo>
                    <a:pt x="2473" y="301"/>
                  </a:lnTo>
                  <a:lnTo>
                    <a:pt x="2475" y="289"/>
                  </a:lnTo>
                  <a:lnTo>
                    <a:pt x="2476" y="278"/>
                  </a:lnTo>
                  <a:lnTo>
                    <a:pt x="2477" y="266"/>
                  </a:lnTo>
                  <a:lnTo>
                    <a:pt x="2478" y="255"/>
                  </a:lnTo>
                  <a:lnTo>
                    <a:pt x="2478" y="243"/>
                  </a:lnTo>
                  <a:lnTo>
                    <a:pt x="2477" y="232"/>
                  </a:lnTo>
                  <a:lnTo>
                    <a:pt x="2476" y="220"/>
                  </a:lnTo>
                  <a:lnTo>
                    <a:pt x="2474" y="209"/>
                  </a:lnTo>
                  <a:lnTo>
                    <a:pt x="2472" y="198"/>
                  </a:lnTo>
                  <a:lnTo>
                    <a:pt x="2469" y="186"/>
                  </a:lnTo>
                  <a:lnTo>
                    <a:pt x="2466" y="175"/>
                  </a:lnTo>
                  <a:lnTo>
                    <a:pt x="2462" y="164"/>
                  </a:lnTo>
                  <a:lnTo>
                    <a:pt x="2458" y="154"/>
                  </a:lnTo>
                  <a:lnTo>
                    <a:pt x="2453" y="143"/>
                  </a:lnTo>
                  <a:lnTo>
                    <a:pt x="2447" y="132"/>
                  </a:lnTo>
                  <a:lnTo>
                    <a:pt x="2441" y="121"/>
                  </a:lnTo>
                  <a:lnTo>
                    <a:pt x="2435" y="111"/>
                  </a:lnTo>
                  <a:lnTo>
                    <a:pt x="2428" y="101"/>
                  </a:lnTo>
                  <a:lnTo>
                    <a:pt x="2420" y="92"/>
                  </a:lnTo>
                  <a:lnTo>
                    <a:pt x="2412" y="83"/>
                  </a:lnTo>
                  <a:lnTo>
                    <a:pt x="2403" y="74"/>
                  </a:lnTo>
                  <a:lnTo>
                    <a:pt x="2393" y="65"/>
                  </a:lnTo>
                  <a:lnTo>
                    <a:pt x="2384" y="56"/>
                  </a:lnTo>
                  <a:lnTo>
                    <a:pt x="2374" y="49"/>
                  </a:lnTo>
                  <a:lnTo>
                    <a:pt x="2363" y="41"/>
                  </a:lnTo>
                  <a:lnTo>
                    <a:pt x="2353" y="35"/>
                  </a:lnTo>
                  <a:lnTo>
                    <a:pt x="2342" y="29"/>
                  </a:lnTo>
                  <a:lnTo>
                    <a:pt x="2331" y="23"/>
                  </a:lnTo>
                  <a:lnTo>
                    <a:pt x="2320" y="18"/>
                  </a:lnTo>
                  <a:lnTo>
                    <a:pt x="2308" y="14"/>
                  </a:lnTo>
                  <a:lnTo>
                    <a:pt x="2297" y="10"/>
                  </a:lnTo>
                  <a:lnTo>
                    <a:pt x="2284" y="7"/>
                  </a:lnTo>
                  <a:lnTo>
                    <a:pt x="2272" y="4"/>
                  </a:lnTo>
                  <a:lnTo>
                    <a:pt x="2260" y="2"/>
                  </a:lnTo>
                  <a:lnTo>
                    <a:pt x="2248" y="1"/>
                  </a:lnTo>
                  <a:lnTo>
                    <a:pt x="2236" y="0"/>
                  </a:lnTo>
                  <a:lnTo>
                    <a:pt x="2224" y="0"/>
                  </a:lnTo>
                  <a:lnTo>
                    <a:pt x="2212" y="0"/>
                  </a:lnTo>
                  <a:lnTo>
                    <a:pt x="2200" y="1"/>
                  </a:lnTo>
                  <a:lnTo>
                    <a:pt x="2188" y="2"/>
                  </a:lnTo>
                  <a:lnTo>
                    <a:pt x="2176" y="4"/>
                  </a:lnTo>
                  <a:lnTo>
                    <a:pt x="2163" y="7"/>
                  </a:lnTo>
                  <a:lnTo>
                    <a:pt x="2151" y="10"/>
                  </a:lnTo>
                  <a:lnTo>
                    <a:pt x="2139" y="14"/>
                  </a:lnTo>
                  <a:lnTo>
                    <a:pt x="2128" y="18"/>
                  </a:lnTo>
                  <a:lnTo>
                    <a:pt x="2117" y="23"/>
                  </a:lnTo>
                  <a:lnTo>
                    <a:pt x="2105" y="29"/>
                  </a:lnTo>
                  <a:lnTo>
                    <a:pt x="2095" y="35"/>
                  </a:lnTo>
                  <a:lnTo>
                    <a:pt x="2084" y="41"/>
                  </a:lnTo>
                  <a:lnTo>
                    <a:pt x="2074" y="49"/>
                  </a:lnTo>
                  <a:lnTo>
                    <a:pt x="2063" y="56"/>
                  </a:lnTo>
                  <a:lnTo>
                    <a:pt x="2054" y="65"/>
                  </a:lnTo>
                  <a:lnTo>
                    <a:pt x="2044" y="74"/>
                  </a:lnTo>
                  <a:lnTo>
                    <a:pt x="2031" y="88"/>
                  </a:lnTo>
                  <a:lnTo>
                    <a:pt x="2019" y="103"/>
                  </a:lnTo>
                  <a:lnTo>
                    <a:pt x="2009" y="119"/>
                  </a:lnTo>
                  <a:lnTo>
                    <a:pt x="2000" y="136"/>
                  </a:lnTo>
                  <a:lnTo>
                    <a:pt x="1664" y="593"/>
                  </a:lnTo>
                  <a:lnTo>
                    <a:pt x="1627" y="645"/>
                  </a:lnTo>
                  <a:lnTo>
                    <a:pt x="1589" y="696"/>
                  </a:lnTo>
                  <a:lnTo>
                    <a:pt x="1549" y="746"/>
                  </a:lnTo>
                  <a:lnTo>
                    <a:pt x="1509" y="797"/>
                  </a:lnTo>
                  <a:lnTo>
                    <a:pt x="1469" y="848"/>
                  </a:lnTo>
                  <a:lnTo>
                    <a:pt x="1427" y="898"/>
                  </a:lnTo>
                  <a:lnTo>
                    <a:pt x="1386" y="948"/>
                  </a:lnTo>
                  <a:lnTo>
                    <a:pt x="1343" y="998"/>
                  </a:lnTo>
                  <a:lnTo>
                    <a:pt x="1299" y="1048"/>
                  </a:lnTo>
                  <a:lnTo>
                    <a:pt x="1256" y="1097"/>
                  </a:lnTo>
                  <a:lnTo>
                    <a:pt x="1212" y="1146"/>
                  </a:lnTo>
                  <a:lnTo>
                    <a:pt x="1166" y="1195"/>
                  </a:lnTo>
                  <a:lnTo>
                    <a:pt x="1120" y="1244"/>
                  </a:lnTo>
                  <a:lnTo>
                    <a:pt x="1074" y="1292"/>
                  </a:lnTo>
                  <a:lnTo>
                    <a:pt x="1027" y="1341"/>
                  </a:lnTo>
                  <a:lnTo>
                    <a:pt x="980" y="13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grpSp>
      <p:sp>
        <p:nvSpPr>
          <p:cNvPr id="70" name="Oval 5">
            <a:extLst>
              <a:ext uri="{FF2B5EF4-FFF2-40B4-BE49-F238E27FC236}">
                <a16:creationId xmlns:a16="http://schemas.microsoft.com/office/drawing/2014/main" id="{F290BE92-FB72-72C7-957E-FCDC9EDC3928}"/>
              </a:ext>
            </a:extLst>
          </p:cNvPr>
          <p:cNvSpPr>
            <a:spLocks noChangeArrowheads="1"/>
          </p:cNvSpPr>
          <p:nvPr/>
        </p:nvSpPr>
        <p:spPr bwMode="auto">
          <a:xfrm>
            <a:off x="6742484" y="1844824"/>
            <a:ext cx="1604767" cy="1604767"/>
          </a:xfrm>
          <a:prstGeom prst="ellipse">
            <a:avLst/>
          </a:prstGeom>
          <a:solidFill>
            <a:srgbClr val="4276AA"/>
          </a:solid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grpSp>
        <p:nvGrpSpPr>
          <p:cNvPr id="71" name="Group 112">
            <a:extLst>
              <a:ext uri="{FF2B5EF4-FFF2-40B4-BE49-F238E27FC236}">
                <a16:creationId xmlns:a16="http://schemas.microsoft.com/office/drawing/2014/main" id="{5CEDFFE7-0FD4-669C-A896-1760E17F53E5}"/>
              </a:ext>
            </a:extLst>
          </p:cNvPr>
          <p:cNvGrpSpPr/>
          <p:nvPr/>
        </p:nvGrpSpPr>
        <p:grpSpPr>
          <a:xfrm>
            <a:off x="6559409" y="1661748"/>
            <a:ext cx="1969750" cy="1969750"/>
            <a:chOff x="6546413" y="2257147"/>
            <a:chExt cx="1868076" cy="1868076"/>
          </a:xfrm>
          <a:solidFill>
            <a:srgbClr val="4276AA"/>
          </a:solidFill>
        </p:grpSpPr>
        <p:sp>
          <p:nvSpPr>
            <p:cNvPr id="72" name="Freeform 6">
              <a:extLst>
                <a:ext uri="{FF2B5EF4-FFF2-40B4-BE49-F238E27FC236}">
                  <a16:creationId xmlns:a16="http://schemas.microsoft.com/office/drawing/2014/main" id="{45F91218-511C-8FE4-3656-2F257EFAE284}"/>
                </a:ext>
              </a:extLst>
            </p:cNvPr>
            <p:cNvSpPr>
              <a:spLocks/>
            </p:cNvSpPr>
            <p:nvPr/>
          </p:nvSpPr>
          <p:spPr bwMode="auto">
            <a:xfrm>
              <a:off x="7922196"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73" name="Freeform 7">
              <a:extLst>
                <a:ext uri="{FF2B5EF4-FFF2-40B4-BE49-F238E27FC236}">
                  <a16:creationId xmlns:a16="http://schemas.microsoft.com/office/drawing/2014/main" id="{091B8568-86D3-2043-3162-B4F67A5CA700}"/>
                </a:ext>
              </a:extLst>
            </p:cNvPr>
            <p:cNvSpPr>
              <a:spLocks/>
            </p:cNvSpPr>
            <p:nvPr/>
          </p:nvSpPr>
          <p:spPr bwMode="auto">
            <a:xfrm>
              <a:off x="7502428"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74" name="Freeform 8">
              <a:extLst>
                <a:ext uri="{FF2B5EF4-FFF2-40B4-BE49-F238E27FC236}">
                  <a16:creationId xmlns:a16="http://schemas.microsoft.com/office/drawing/2014/main" id="{6CEC9372-A86A-4A57-3208-E2996AC1D4D3}"/>
                </a:ext>
              </a:extLst>
            </p:cNvPr>
            <p:cNvSpPr>
              <a:spLocks/>
            </p:cNvSpPr>
            <p:nvPr/>
          </p:nvSpPr>
          <p:spPr bwMode="auto">
            <a:xfrm>
              <a:off x="8223286"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75" name="Freeform 9">
              <a:extLst>
                <a:ext uri="{FF2B5EF4-FFF2-40B4-BE49-F238E27FC236}">
                  <a16:creationId xmlns:a16="http://schemas.microsoft.com/office/drawing/2014/main" id="{34C5B6A5-1E6A-059D-5FBD-7F863C39ACE1}"/>
                </a:ext>
              </a:extLst>
            </p:cNvPr>
            <p:cNvSpPr>
              <a:spLocks/>
            </p:cNvSpPr>
            <p:nvPr/>
          </p:nvSpPr>
          <p:spPr bwMode="auto">
            <a:xfrm>
              <a:off x="8223286"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79" name="Freeform 10">
              <a:extLst>
                <a:ext uri="{FF2B5EF4-FFF2-40B4-BE49-F238E27FC236}">
                  <a16:creationId xmlns:a16="http://schemas.microsoft.com/office/drawing/2014/main" id="{089663BF-80FA-93CD-4B16-D19797292BB6}"/>
                </a:ext>
              </a:extLst>
            </p:cNvPr>
            <p:cNvSpPr>
              <a:spLocks/>
            </p:cNvSpPr>
            <p:nvPr/>
          </p:nvSpPr>
          <p:spPr bwMode="auto">
            <a:xfrm>
              <a:off x="7922196"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80" name="Freeform 11">
              <a:extLst>
                <a:ext uri="{FF2B5EF4-FFF2-40B4-BE49-F238E27FC236}">
                  <a16:creationId xmlns:a16="http://schemas.microsoft.com/office/drawing/2014/main" id="{FC971B07-0D99-E16A-3F82-5331551D159E}"/>
                </a:ext>
              </a:extLst>
            </p:cNvPr>
            <p:cNvSpPr>
              <a:spLocks/>
            </p:cNvSpPr>
            <p:nvPr/>
          </p:nvSpPr>
          <p:spPr bwMode="auto">
            <a:xfrm>
              <a:off x="7502428"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81" name="Freeform 12">
              <a:extLst>
                <a:ext uri="{FF2B5EF4-FFF2-40B4-BE49-F238E27FC236}">
                  <a16:creationId xmlns:a16="http://schemas.microsoft.com/office/drawing/2014/main" id="{14BF3725-7BB3-C5EB-0EE6-989DC1552DFF}"/>
                </a:ext>
              </a:extLst>
            </p:cNvPr>
            <p:cNvSpPr>
              <a:spLocks/>
            </p:cNvSpPr>
            <p:nvPr/>
          </p:nvSpPr>
          <p:spPr bwMode="auto">
            <a:xfrm>
              <a:off x="7033212"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82" name="Freeform 13">
              <a:extLst>
                <a:ext uri="{FF2B5EF4-FFF2-40B4-BE49-F238E27FC236}">
                  <a16:creationId xmlns:a16="http://schemas.microsoft.com/office/drawing/2014/main" id="{243CB36B-2570-1DC7-B936-A1D428612BD0}"/>
                </a:ext>
              </a:extLst>
            </p:cNvPr>
            <p:cNvSpPr>
              <a:spLocks/>
            </p:cNvSpPr>
            <p:nvPr/>
          </p:nvSpPr>
          <p:spPr bwMode="auto">
            <a:xfrm>
              <a:off x="6683771"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83" name="Freeform 14">
              <a:extLst>
                <a:ext uri="{FF2B5EF4-FFF2-40B4-BE49-F238E27FC236}">
                  <a16:creationId xmlns:a16="http://schemas.microsoft.com/office/drawing/2014/main" id="{B51EC323-60F1-8326-7235-93A691336BE3}"/>
                </a:ext>
              </a:extLst>
            </p:cNvPr>
            <p:cNvSpPr>
              <a:spLocks/>
            </p:cNvSpPr>
            <p:nvPr/>
          </p:nvSpPr>
          <p:spPr bwMode="auto">
            <a:xfrm>
              <a:off x="6546413"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84" name="Freeform 15">
              <a:extLst>
                <a:ext uri="{FF2B5EF4-FFF2-40B4-BE49-F238E27FC236}">
                  <a16:creationId xmlns:a16="http://schemas.microsoft.com/office/drawing/2014/main" id="{F04C4AE5-D281-FB78-0D0F-7AEE908BE2A6}"/>
                </a:ext>
              </a:extLst>
            </p:cNvPr>
            <p:cNvSpPr>
              <a:spLocks/>
            </p:cNvSpPr>
            <p:nvPr/>
          </p:nvSpPr>
          <p:spPr bwMode="auto">
            <a:xfrm>
              <a:off x="6546413"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85" name="Freeform 16">
              <a:extLst>
                <a:ext uri="{FF2B5EF4-FFF2-40B4-BE49-F238E27FC236}">
                  <a16:creationId xmlns:a16="http://schemas.microsoft.com/office/drawing/2014/main" id="{7A01E05D-309B-EBBE-B177-01876771B959}"/>
                </a:ext>
              </a:extLst>
            </p:cNvPr>
            <p:cNvSpPr>
              <a:spLocks/>
            </p:cNvSpPr>
            <p:nvPr/>
          </p:nvSpPr>
          <p:spPr bwMode="auto">
            <a:xfrm>
              <a:off x="6683771"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sp>
          <p:nvSpPr>
            <p:cNvPr id="86" name="Freeform 17">
              <a:extLst>
                <a:ext uri="{FF2B5EF4-FFF2-40B4-BE49-F238E27FC236}">
                  <a16:creationId xmlns:a16="http://schemas.microsoft.com/office/drawing/2014/main" id="{C06DB459-1D6D-3631-D7B2-06E3335F5AB3}"/>
                </a:ext>
              </a:extLst>
            </p:cNvPr>
            <p:cNvSpPr>
              <a:spLocks/>
            </p:cNvSpPr>
            <p:nvPr/>
          </p:nvSpPr>
          <p:spPr bwMode="auto">
            <a:xfrm>
              <a:off x="7033212"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w="25400" cap="flat" cmpd="sng" algn="ctr">
              <a:noFill/>
              <a:prstDash val="solid"/>
            </a:ln>
            <a:effectLst/>
          </p:spPr>
          <p:txBody>
            <a:bodyPr rot="0" spcFirstLastPara="0" vertOverflow="overflow" horzOverflow="overflow" vert="horz" wrap="square" lIns="96417" tIns="48208" rIns="96417" bIns="48208" numCol="1" spcCol="0" rtlCol="0" fromWordArt="0" anchor="ctr" anchorCtr="0" forceAA="0" compatLnSpc="1">
              <a:prstTxWarp prst="textNoShape">
                <a:avLst/>
              </a:prstTxWarp>
              <a:noAutofit/>
            </a:bodyPr>
            <a:lstStyle/>
            <a:p>
              <a:pPr algn="ctr">
                <a:lnSpc>
                  <a:spcPct val="130000"/>
                </a:lnSpc>
              </a:pPr>
              <a:endParaRPr lang="id-ID" sz="2001" kern="0">
                <a:solidFill>
                  <a:schemeClr val="accent1"/>
                </a:solidFill>
                <a:cs typeface="+mn-ea"/>
                <a:sym typeface="+mn-lt"/>
              </a:endParaRPr>
            </a:p>
          </p:txBody>
        </p:sp>
      </p:grpSp>
      <p:grpSp>
        <p:nvGrpSpPr>
          <p:cNvPr id="87" name="Group 160">
            <a:extLst>
              <a:ext uri="{FF2B5EF4-FFF2-40B4-BE49-F238E27FC236}">
                <a16:creationId xmlns:a16="http://schemas.microsoft.com/office/drawing/2014/main" id="{0226237E-EB81-5E3F-23E1-C8254B085BD1}"/>
              </a:ext>
            </a:extLst>
          </p:cNvPr>
          <p:cNvGrpSpPr/>
          <p:nvPr/>
        </p:nvGrpSpPr>
        <p:grpSpPr>
          <a:xfrm>
            <a:off x="7233458" y="2354353"/>
            <a:ext cx="627228" cy="586856"/>
            <a:chOff x="6964363" y="2108200"/>
            <a:chExt cx="690562" cy="646113"/>
          </a:xfrm>
          <a:solidFill>
            <a:schemeClr val="bg1"/>
          </a:solidFill>
        </p:grpSpPr>
        <p:sp>
          <p:nvSpPr>
            <p:cNvPr id="88" name="Freeform 91">
              <a:extLst>
                <a:ext uri="{FF2B5EF4-FFF2-40B4-BE49-F238E27FC236}">
                  <a16:creationId xmlns:a16="http://schemas.microsoft.com/office/drawing/2014/main" id="{17EDB52A-406C-7D66-ADC2-4B560568B12A}"/>
                </a:ext>
              </a:extLst>
            </p:cNvPr>
            <p:cNvSpPr>
              <a:spLocks noEditPoints="1"/>
            </p:cNvSpPr>
            <p:nvPr/>
          </p:nvSpPr>
          <p:spPr bwMode="auto">
            <a:xfrm>
              <a:off x="7050088" y="2193925"/>
              <a:ext cx="519112" cy="344488"/>
            </a:xfrm>
            <a:custGeom>
              <a:avLst/>
              <a:gdLst>
                <a:gd name="T0" fmla="*/ 503 w 12071"/>
                <a:gd name="T1" fmla="*/ 502 h 8033"/>
                <a:gd name="T2" fmla="*/ 11568 w 12071"/>
                <a:gd name="T3" fmla="*/ 0 h 8033"/>
                <a:gd name="T4" fmla="*/ 452 w 12071"/>
                <a:gd name="T5" fmla="*/ 5 h 8033"/>
                <a:gd name="T6" fmla="*/ 377 w 12071"/>
                <a:gd name="T7" fmla="*/ 18 h 8033"/>
                <a:gd name="T8" fmla="*/ 307 w 12071"/>
                <a:gd name="T9" fmla="*/ 41 h 8033"/>
                <a:gd name="T10" fmla="*/ 242 w 12071"/>
                <a:gd name="T11" fmla="*/ 74 h 8033"/>
                <a:gd name="T12" fmla="*/ 183 w 12071"/>
                <a:gd name="T13" fmla="*/ 116 h 8033"/>
                <a:gd name="T14" fmla="*/ 131 w 12071"/>
                <a:gd name="T15" fmla="*/ 166 h 8033"/>
                <a:gd name="T16" fmla="*/ 85 w 12071"/>
                <a:gd name="T17" fmla="*/ 222 h 8033"/>
                <a:gd name="T18" fmla="*/ 49 w 12071"/>
                <a:gd name="T19" fmla="*/ 284 h 8033"/>
                <a:gd name="T20" fmla="*/ 22 w 12071"/>
                <a:gd name="T21" fmla="*/ 353 h 8033"/>
                <a:gd name="T22" fmla="*/ 6 w 12071"/>
                <a:gd name="T23" fmla="*/ 426 h 8033"/>
                <a:gd name="T24" fmla="*/ 0 w 12071"/>
                <a:gd name="T25" fmla="*/ 502 h 8033"/>
                <a:gd name="T26" fmla="*/ 3 w 12071"/>
                <a:gd name="T27" fmla="*/ 7582 h 8033"/>
                <a:gd name="T28" fmla="*/ 16 w 12071"/>
                <a:gd name="T29" fmla="*/ 7656 h 8033"/>
                <a:gd name="T30" fmla="*/ 39 w 12071"/>
                <a:gd name="T31" fmla="*/ 7726 h 8033"/>
                <a:gd name="T32" fmla="*/ 72 w 12071"/>
                <a:gd name="T33" fmla="*/ 7792 h 8033"/>
                <a:gd name="T34" fmla="*/ 115 w 12071"/>
                <a:gd name="T35" fmla="*/ 7850 h 8033"/>
                <a:gd name="T36" fmla="*/ 165 w 12071"/>
                <a:gd name="T37" fmla="*/ 7902 h 8033"/>
                <a:gd name="T38" fmla="*/ 221 w 12071"/>
                <a:gd name="T39" fmla="*/ 7947 h 8033"/>
                <a:gd name="T40" fmla="*/ 285 w 12071"/>
                <a:gd name="T41" fmla="*/ 7983 h 8033"/>
                <a:gd name="T42" fmla="*/ 353 w 12071"/>
                <a:gd name="T43" fmla="*/ 8011 h 8033"/>
                <a:gd name="T44" fmla="*/ 426 w 12071"/>
                <a:gd name="T45" fmla="*/ 8027 h 8033"/>
                <a:gd name="T46" fmla="*/ 503 w 12071"/>
                <a:gd name="T47" fmla="*/ 8033 h 8033"/>
                <a:gd name="T48" fmla="*/ 11619 w 12071"/>
                <a:gd name="T49" fmla="*/ 8030 h 8033"/>
                <a:gd name="T50" fmla="*/ 11694 w 12071"/>
                <a:gd name="T51" fmla="*/ 8017 h 8033"/>
                <a:gd name="T52" fmla="*/ 11764 w 12071"/>
                <a:gd name="T53" fmla="*/ 7994 h 8033"/>
                <a:gd name="T54" fmla="*/ 11829 w 12071"/>
                <a:gd name="T55" fmla="*/ 7960 h 8033"/>
                <a:gd name="T56" fmla="*/ 11888 w 12071"/>
                <a:gd name="T57" fmla="*/ 7918 h 8033"/>
                <a:gd name="T58" fmla="*/ 11940 w 12071"/>
                <a:gd name="T59" fmla="*/ 7868 h 8033"/>
                <a:gd name="T60" fmla="*/ 11986 w 12071"/>
                <a:gd name="T61" fmla="*/ 7812 h 8033"/>
                <a:gd name="T62" fmla="*/ 12022 w 12071"/>
                <a:gd name="T63" fmla="*/ 7749 h 8033"/>
                <a:gd name="T64" fmla="*/ 12049 w 12071"/>
                <a:gd name="T65" fmla="*/ 7680 h 8033"/>
                <a:gd name="T66" fmla="*/ 12065 w 12071"/>
                <a:gd name="T67" fmla="*/ 7607 h 8033"/>
                <a:gd name="T68" fmla="*/ 12071 w 12071"/>
                <a:gd name="T69" fmla="*/ 7531 h 8033"/>
                <a:gd name="T70" fmla="*/ 12068 w 12071"/>
                <a:gd name="T71" fmla="*/ 451 h 8033"/>
                <a:gd name="T72" fmla="*/ 12055 w 12071"/>
                <a:gd name="T73" fmla="*/ 377 h 8033"/>
                <a:gd name="T74" fmla="*/ 12032 w 12071"/>
                <a:gd name="T75" fmla="*/ 306 h 8033"/>
                <a:gd name="T76" fmla="*/ 11999 w 12071"/>
                <a:gd name="T77" fmla="*/ 242 h 8033"/>
                <a:gd name="T78" fmla="*/ 11956 w 12071"/>
                <a:gd name="T79" fmla="*/ 183 h 8033"/>
                <a:gd name="T80" fmla="*/ 11906 w 12071"/>
                <a:gd name="T81" fmla="*/ 131 h 8033"/>
                <a:gd name="T82" fmla="*/ 11850 w 12071"/>
                <a:gd name="T83" fmla="*/ 85 h 8033"/>
                <a:gd name="T84" fmla="*/ 11786 w 12071"/>
                <a:gd name="T85" fmla="*/ 49 h 8033"/>
                <a:gd name="T86" fmla="*/ 11718 w 12071"/>
                <a:gd name="T87" fmla="*/ 22 h 8033"/>
                <a:gd name="T88" fmla="*/ 11645 w 12071"/>
                <a:gd name="T89" fmla="*/ 6 h 8033"/>
                <a:gd name="T90" fmla="*/ 11568 w 12071"/>
                <a:gd name="T91" fmla="*/ 0 h 8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71" h="8033">
                  <a:moveTo>
                    <a:pt x="11568" y="7533"/>
                  </a:moveTo>
                  <a:lnTo>
                    <a:pt x="503" y="7533"/>
                  </a:lnTo>
                  <a:lnTo>
                    <a:pt x="503" y="502"/>
                  </a:lnTo>
                  <a:lnTo>
                    <a:pt x="11568" y="502"/>
                  </a:lnTo>
                  <a:lnTo>
                    <a:pt x="11568" y="7533"/>
                  </a:lnTo>
                  <a:close/>
                  <a:moveTo>
                    <a:pt x="11568" y="0"/>
                  </a:moveTo>
                  <a:lnTo>
                    <a:pt x="503" y="2"/>
                  </a:lnTo>
                  <a:lnTo>
                    <a:pt x="477" y="3"/>
                  </a:lnTo>
                  <a:lnTo>
                    <a:pt x="452" y="5"/>
                  </a:lnTo>
                  <a:lnTo>
                    <a:pt x="426" y="8"/>
                  </a:lnTo>
                  <a:lnTo>
                    <a:pt x="401" y="12"/>
                  </a:lnTo>
                  <a:lnTo>
                    <a:pt x="377" y="18"/>
                  </a:lnTo>
                  <a:lnTo>
                    <a:pt x="353" y="24"/>
                  </a:lnTo>
                  <a:lnTo>
                    <a:pt x="330" y="32"/>
                  </a:lnTo>
                  <a:lnTo>
                    <a:pt x="307" y="41"/>
                  </a:lnTo>
                  <a:lnTo>
                    <a:pt x="285" y="51"/>
                  </a:lnTo>
                  <a:lnTo>
                    <a:pt x="263" y="62"/>
                  </a:lnTo>
                  <a:lnTo>
                    <a:pt x="242" y="74"/>
                  </a:lnTo>
                  <a:lnTo>
                    <a:pt x="221" y="87"/>
                  </a:lnTo>
                  <a:lnTo>
                    <a:pt x="202" y="102"/>
                  </a:lnTo>
                  <a:lnTo>
                    <a:pt x="183" y="116"/>
                  </a:lnTo>
                  <a:lnTo>
                    <a:pt x="165" y="132"/>
                  </a:lnTo>
                  <a:lnTo>
                    <a:pt x="147" y="148"/>
                  </a:lnTo>
                  <a:lnTo>
                    <a:pt x="131" y="166"/>
                  </a:lnTo>
                  <a:lnTo>
                    <a:pt x="115" y="184"/>
                  </a:lnTo>
                  <a:lnTo>
                    <a:pt x="99" y="202"/>
                  </a:lnTo>
                  <a:lnTo>
                    <a:pt x="85" y="222"/>
                  </a:lnTo>
                  <a:lnTo>
                    <a:pt x="72" y="242"/>
                  </a:lnTo>
                  <a:lnTo>
                    <a:pt x="60" y="263"/>
                  </a:lnTo>
                  <a:lnTo>
                    <a:pt x="49" y="284"/>
                  </a:lnTo>
                  <a:lnTo>
                    <a:pt x="39" y="307"/>
                  </a:lnTo>
                  <a:lnTo>
                    <a:pt x="30" y="329"/>
                  </a:lnTo>
                  <a:lnTo>
                    <a:pt x="22" y="353"/>
                  </a:lnTo>
                  <a:lnTo>
                    <a:pt x="16" y="377"/>
                  </a:lnTo>
                  <a:lnTo>
                    <a:pt x="10" y="401"/>
                  </a:lnTo>
                  <a:lnTo>
                    <a:pt x="6" y="426"/>
                  </a:lnTo>
                  <a:lnTo>
                    <a:pt x="3" y="451"/>
                  </a:lnTo>
                  <a:lnTo>
                    <a:pt x="1" y="476"/>
                  </a:lnTo>
                  <a:lnTo>
                    <a:pt x="0" y="502"/>
                  </a:lnTo>
                  <a:lnTo>
                    <a:pt x="0" y="7531"/>
                  </a:lnTo>
                  <a:lnTo>
                    <a:pt x="1" y="7557"/>
                  </a:lnTo>
                  <a:lnTo>
                    <a:pt x="3" y="7582"/>
                  </a:lnTo>
                  <a:lnTo>
                    <a:pt x="6" y="7607"/>
                  </a:lnTo>
                  <a:lnTo>
                    <a:pt x="10" y="7632"/>
                  </a:lnTo>
                  <a:lnTo>
                    <a:pt x="16" y="7656"/>
                  </a:lnTo>
                  <a:lnTo>
                    <a:pt x="22" y="7680"/>
                  </a:lnTo>
                  <a:lnTo>
                    <a:pt x="30" y="7703"/>
                  </a:lnTo>
                  <a:lnTo>
                    <a:pt x="39" y="7726"/>
                  </a:lnTo>
                  <a:lnTo>
                    <a:pt x="49" y="7749"/>
                  </a:lnTo>
                  <a:lnTo>
                    <a:pt x="60" y="7771"/>
                  </a:lnTo>
                  <a:lnTo>
                    <a:pt x="72" y="7792"/>
                  </a:lnTo>
                  <a:lnTo>
                    <a:pt x="85" y="7812"/>
                  </a:lnTo>
                  <a:lnTo>
                    <a:pt x="99" y="7831"/>
                  </a:lnTo>
                  <a:lnTo>
                    <a:pt x="115" y="7850"/>
                  </a:lnTo>
                  <a:lnTo>
                    <a:pt x="131" y="7868"/>
                  </a:lnTo>
                  <a:lnTo>
                    <a:pt x="147" y="7886"/>
                  </a:lnTo>
                  <a:lnTo>
                    <a:pt x="165" y="7902"/>
                  </a:lnTo>
                  <a:lnTo>
                    <a:pt x="183" y="7918"/>
                  </a:lnTo>
                  <a:lnTo>
                    <a:pt x="202" y="7933"/>
                  </a:lnTo>
                  <a:lnTo>
                    <a:pt x="221" y="7947"/>
                  </a:lnTo>
                  <a:lnTo>
                    <a:pt x="242" y="7960"/>
                  </a:lnTo>
                  <a:lnTo>
                    <a:pt x="263" y="7972"/>
                  </a:lnTo>
                  <a:lnTo>
                    <a:pt x="285" y="7983"/>
                  </a:lnTo>
                  <a:lnTo>
                    <a:pt x="307" y="7994"/>
                  </a:lnTo>
                  <a:lnTo>
                    <a:pt x="330" y="8003"/>
                  </a:lnTo>
                  <a:lnTo>
                    <a:pt x="353" y="8011"/>
                  </a:lnTo>
                  <a:lnTo>
                    <a:pt x="377" y="8017"/>
                  </a:lnTo>
                  <a:lnTo>
                    <a:pt x="401" y="8023"/>
                  </a:lnTo>
                  <a:lnTo>
                    <a:pt x="426" y="8027"/>
                  </a:lnTo>
                  <a:lnTo>
                    <a:pt x="452" y="8030"/>
                  </a:lnTo>
                  <a:lnTo>
                    <a:pt x="477" y="8032"/>
                  </a:lnTo>
                  <a:lnTo>
                    <a:pt x="503" y="8033"/>
                  </a:lnTo>
                  <a:lnTo>
                    <a:pt x="11568" y="8033"/>
                  </a:lnTo>
                  <a:lnTo>
                    <a:pt x="11594" y="8032"/>
                  </a:lnTo>
                  <a:lnTo>
                    <a:pt x="11619" y="8030"/>
                  </a:lnTo>
                  <a:lnTo>
                    <a:pt x="11645" y="8027"/>
                  </a:lnTo>
                  <a:lnTo>
                    <a:pt x="11670" y="8023"/>
                  </a:lnTo>
                  <a:lnTo>
                    <a:pt x="11694" y="8017"/>
                  </a:lnTo>
                  <a:lnTo>
                    <a:pt x="11718" y="8011"/>
                  </a:lnTo>
                  <a:lnTo>
                    <a:pt x="11741" y="8003"/>
                  </a:lnTo>
                  <a:lnTo>
                    <a:pt x="11764" y="7994"/>
                  </a:lnTo>
                  <a:lnTo>
                    <a:pt x="11786" y="7983"/>
                  </a:lnTo>
                  <a:lnTo>
                    <a:pt x="11809" y="7972"/>
                  </a:lnTo>
                  <a:lnTo>
                    <a:pt x="11829" y="7960"/>
                  </a:lnTo>
                  <a:lnTo>
                    <a:pt x="11850" y="7947"/>
                  </a:lnTo>
                  <a:lnTo>
                    <a:pt x="11869" y="7933"/>
                  </a:lnTo>
                  <a:lnTo>
                    <a:pt x="11888" y="7918"/>
                  </a:lnTo>
                  <a:lnTo>
                    <a:pt x="11906" y="7902"/>
                  </a:lnTo>
                  <a:lnTo>
                    <a:pt x="11924" y="7886"/>
                  </a:lnTo>
                  <a:lnTo>
                    <a:pt x="11940" y="7868"/>
                  </a:lnTo>
                  <a:lnTo>
                    <a:pt x="11956" y="7850"/>
                  </a:lnTo>
                  <a:lnTo>
                    <a:pt x="11972" y="7831"/>
                  </a:lnTo>
                  <a:lnTo>
                    <a:pt x="11986" y="7812"/>
                  </a:lnTo>
                  <a:lnTo>
                    <a:pt x="11999" y="7792"/>
                  </a:lnTo>
                  <a:lnTo>
                    <a:pt x="12011" y="7771"/>
                  </a:lnTo>
                  <a:lnTo>
                    <a:pt x="12022" y="7749"/>
                  </a:lnTo>
                  <a:lnTo>
                    <a:pt x="12032" y="7726"/>
                  </a:lnTo>
                  <a:lnTo>
                    <a:pt x="12041" y="7703"/>
                  </a:lnTo>
                  <a:lnTo>
                    <a:pt x="12049" y="7680"/>
                  </a:lnTo>
                  <a:lnTo>
                    <a:pt x="12055" y="7656"/>
                  </a:lnTo>
                  <a:lnTo>
                    <a:pt x="12061" y="7632"/>
                  </a:lnTo>
                  <a:lnTo>
                    <a:pt x="12065" y="7607"/>
                  </a:lnTo>
                  <a:lnTo>
                    <a:pt x="12068" y="7582"/>
                  </a:lnTo>
                  <a:lnTo>
                    <a:pt x="12070" y="7557"/>
                  </a:lnTo>
                  <a:lnTo>
                    <a:pt x="12071" y="7531"/>
                  </a:lnTo>
                  <a:lnTo>
                    <a:pt x="12071" y="502"/>
                  </a:lnTo>
                  <a:lnTo>
                    <a:pt x="12070" y="476"/>
                  </a:lnTo>
                  <a:lnTo>
                    <a:pt x="12068" y="451"/>
                  </a:lnTo>
                  <a:lnTo>
                    <a:pt x="12065" y="426"/>
                  </a:lnTo>
                  <a:lnTo>
                    <a:pt x="12061" y="401"/>
                  </a:lnTo>
                  <a:lnTo>
                    <a:pt x="12055" y="377"/>
                  </a:lnTo>
                  <a:lnTo>
                    <a:pt x="12049" y="353"/>
                  </a:lnTo>
                  <a:lnTo>
                    <a:pt x="12041" y="329"/>
                  </a:lnTo>
                  <a:lnTo>
                    <a:pt x="12032" y="306"/>
                  </a:lnTo>
                  <a:lnTo>
                    <a:pt x="12022" y="284"/>
                  </a:lnTo>
                  <a:lnTo>
                    <a:pt x="12011" y="263"/>
                  </a:lnTo>
                  <a:lnTo>
                    <a:pt x="11999" y="242"/>
                  </a:lnTo>
                  <a:lnTo>
                    <a:pt x="11986" y="221"/>
                  </a:lnTo>
                  <a:lnTo>
                    <a:pt x="11972" y="202"/>
                  </a:lnTo>
                  <a:lnTo>
                    <a:pt x="11956" y="183"/>
                  </a:lnTo>
                  <a:lnTo>
                    <a:pt x="11940" y="165"/>
                  </a:lnTo>
                  <a:lnTo>
                    <a:pt x="11924" y="147"/>
                  </a:lnTo>
                  <a:lnTo>
                    <a:pt x="11906" y="131"/>
                  </a:lnTo>
                  <a:lnTo>
                    <a:pt x="11888" y="115"/>
                  </a:lnTo>
                  <a:lnTo>
                    <a:pt x="11869" y="100"/>
                  </a:lnTo>
                  <a:lnTo>
                    <a:pt x="11850" y="85"/>
                  </a:lnTo>
                  <a:lnTo>
                    <a:pt x="11829" y="72"/>
                  </a:lnTo>
                  <a:lnTo>
                    <a:pt x="11809" y="60"/>
                  </a:lnTo>
                  <a:lnTo>
                    <a:pt x="11786" y="49"/>
                  </a:lnTo>
                  <a:lnTo>
                    <a:pt x="11764" y="39"/>
                  </a:lnTo>
                  <a:lnTo>
                    <a:pt x="11741" y="30"/>
                  </a:lnTo>
                  <a:lnTo>
                    <a:pt x="11718" y="22"/>
                  </a:lnTo>
                  <a:lnTo>
                    <a:pt x="11694" y="16"/>
                  </a:lnTo>
                  <a:lnTo>
                    <a:pt x="11670" y="10"/>
                  </a:lnTo>
                  <a:lnTo>
                    <a:pt x="11645" y="6"/>
                  </a:lnTo>
                  <a:lnTo>
                    <a:pt x="11619" y="3"/>
                  </a:lnTo>
                  <a:lnTo>
                    <a:pt x="11594" y="1"/>
                  </a:lnTo>
                  <a:lnTo>
                    <a:pt x="115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89" name="Freeform 92">
              <a:extLst>
                <a:ext uri="{FF2B5EF4-FFF2-40B4-BE49-F238E27FC236}">
                  <a16:creationId xmlns:a16="http://schemas.microsoft.com/office/drawing/2014/main" id="{E0AA9546-16DC-F423-C41F-39C4BFC31DC2}"/>
                </a:ext>
              </a:extLst>
            </p:cNvPr>
            <p:cNvSpPr>
              <a:spLocks noEditPoints="1"/>
            </p:cNvSpPr>
            <p:nvPr/>
          </p:nvSpPr>
          <p:spPr bwMode="auto">
            <a:xfrm>
              <a:off x="6964363" y="2108200"/>
              <a:ext cx="690562" cy="646113"/>
            </a:xfrm>
            <a:custGeom>
              <a:avLst/>
              <a:gdLst>
                <a:gd name="T0" fmla="*/ 15066 w 16095"/>
                <a:gd name="T1" fmla="*/ 11696 h 15059"/>
                <a:gd name="T2" fmla="*/ 14988 w 16095"/>
                <a:gd name="T3" fmla="*/ 11847 h 15059"/>
                <a:gd name="T4" fmla="*/ 14867 w 16095"/>
                <a:gd name="T5" fmla="*/ 11963 h 15059"/>
                <a:gd name="T6" fmla="*/ 14712 w 16095"/>
                <a:gd name="T7" fmla="*/ 12033 h 15059"/>
                <a:gd name="T8" fmla="*/ 6036 w 16095"/>
                <a:gd name="T9" fmla="*/ 12049 h 15059"/>
                <a:gd name="T10" fmla="*/ 1359 w 16095"/>
                <a:gd name="T11" fmla="*/ 12027 h 15059"/>
                <a:gd name="T12" fmla="*/ 1208 w 16095"/>
                <a:gd name="T13" fmla="*/ 11949 h 15059"/>
                <a:gd name="T14" fmla="*/ 1091 w 16095"/>
                <a:gd name="T15" fmla="*/ 11828 h 15059"/>
                <a:gd name="T16" fmla="*/ 1022 w 16095"/>
                <a:gd name="T17" fmla="*/ 11672 h 15059"/>
                <a:gd name="T18" fmla="*/ 1007 w 16095"/>
                <a:gd name="T19" fmla="*/ 1480 h 15059"/>
                <a:gd name="T20" fmla="*/ 1045 w 16095"/>
                <a:gd name="T21" fmla="*/ 1310 h 15059"/>
                <a:gd name="T22" fmla="*/ 1137 w 16095"/>
                <a:gd name="T23" fmla="*/ 1169 h 15059"/>
                <a:gd name="T24" fmla="*/ 1268 w 16095"/>
                <a:gd name="T25" fmla="*/ 1064 h 15059"/>
                <a:gd name="T26" fmla="*/ 1432 w 16095"/>
                <a:gd name="T27" fmla="*/ 1010 h 15059"/>
                <a:gd name="T28" fmla="*/ 14663 w 16095"/>
                <a:gd name="T29" fmla="*/ 1010 h 15059"/>
                <a:gd name="T30" fmla="*/ 14826 w 16095"/>
                <a:gd name="T31" fmla="*/ 1064 h 15059"/>
                <a:gd name="T32" fmla="*/ 14958 w 16095"/>
                <a:gd name="T33" fmla="*/ 1169 h 15059"/>
                <a:gd name="T34" fmla="*/ 15050 w 16095"/>
                <a:gd name="T35" fmla="*/ 1310 h 15059"/>
                <a:gd name="T36" fmla="*/ 15088 w 16095"/>
                <a:gd name="T37" fmla="*/ 1480 h 15059"/>
                <a:gd name="T38" fmla="*/ 1279 w 16095"/>
                <a:gd name="T39" fmla="*/ 17 h 15059"/>
                <a:gd name="T40" fmla="*/ 790 w 16095"/>
                <a:gd name="T41" fmla="*/ 182 h 15059"/>
                <a:gd name="T42" fmla="*/ 391 w 16095"/>
                <a:gd name="T43" fmla="*/ 493 h 15059"/>
                <a:gd name="T44" fmla="*/ 119 w 16095"/>
                <a:gd name="T45" fmla="*/ 920 h 15059"/>
                <a:gd name="T46" fmla="*/ 2 w 16095"/>
                <a:gd name="T47" fmla="*/ 1429 h 15059"/>
                <a:gd name="T48" fmla="*/ 47 w 16095"/>
                <a:gd name="T49" fmla="*/ 11922 h 15059"/>
                <a:gd name="T50" fmla="*/ 257 w 16095"/>
                <a:gd name="T51" fmla="*/ 12387 h 15059"/>
                <a:gd name="T52" fmla="*/ 604 w 16095"/>
                <a:gd name="T53" fmla="*/ 12752 h 15059"/>
                <a:gd name="T54" fmla="*/ 1056 w 16095"/>
                <a:gd name="T55" fmla="*/ 12984 h 15059"/>
                <a:gd name="T56" fmla="*/ 6539 w 16095"/>
                <a:gd name="T57" fmla="*/ 13053 h 15059"/>
                <a:gd name="T58" fmla="*/ 3299 w 16095"/>
                <a:gd name="T59" fmla="*/ 14106 h 15059"/>
                <a:gd name="T60" fmla="*/ 3180 w 16095"/>
                <a:gd name="T61" fmla="*/ 14188 h 15059"/>
                <a:gd name="T62" fmla="*/ 3089 w 16095"/>
                <a:gd name="T63" fmla="*/ 14299 h 15059"/>
                <a:gd name="T64" fmla="*/ 3034 w 16095"/>
                <a:gd name="T65" fmla="*/ 14431 h 15059"/>
                <a:gd name="T66" fmla="*/ 3019 w 16095"/>
                <a:gd name="T67" fmla="*/ 14583 h 15059"/>
                <a:gd name="T68" fmla="*/ 3057 w 16095"/>
                <a:gd name="T69" fmla="*/ 14753 h 15059"/>
                <a:gd name="T70" fmla="*/ 3149 w 16095"/>
                <a:gd name="T71" fmla="*/ 14894 h 15059"/>
                <a:gd name="T72" fmla="*/ 3280 w 16095"/>
                <a:gd name="T73" fmla="*/ 14999 h 15059"/>
                <a:gd name="T74" fmla="*/ 3444 w 16095"/>
                <a:gd name="T75" fmla="*/ 15053 h 15059"/>
                <a:gd name="T76" fmla="*/ 12651 w 16095"/>
                <a:gd name="T77" fmla="*/ 15053 h 15059"/>
                <a:gd name="T78" fmla="*/ 12814 w 16095"/>
                <a:gd name="T79" fmla="*/ 14999 h 15059"/>
                <a:gd name="T80" fmla="*/ 12946 w 16095"/>
                <a:gd name="T81" fmla="*/ 14894 h 15059"/>
                <a:gd name="T82" fmla="*/ 13038 w 16095"/>
                <a:gd name="T83" fmla="*/ 14753 h 15059"/>
                <a:gd name="T84" fmla="*/ 13076 w 16095"/>
                <a:gd name="T85" fmla="*/ 14583 h 15059"/>
                <a:gd name="T86" fmla="*/ 13061 w 16095"/>
                <a:gd name="T87" fmla="*/ 14431 h 15059"/>
                <a:gd name="T88" fmla="*/ 13006 w 16095"/>
                <a:gd name="T89" fmla="*/ 14299 h 15059"/>
                <a:gd name="T90" fmla="*/ 12915 w 16095"/>
                <a:gd name="T91" fmla="*/ 14188 h 15059"/>
                <a:gd name="T92" fmla="*/ 12796 w 16095"/>
                <a:gd name="T93" fmla="*/ 14106 h 15059"/>
                <a:gd name="T94" fmla="*/ 9556 w 16095"/>
                <a:gd name="T95" fmla="*/ 13053 h 15059"/>
                <a:gd name="T96" fmla="*/ 15039 w 16095"/>
                <a:gd name="T97" fmla="*/ 12984 h 15059"/>
                <a:gd name="T98" fmla="*/ 15491 w 16095"/>
                <a:gd name="T99" fmla="*/ 12752 h 15059"/>
                <a:gd name="T100" fmla="*/ 15838 w 16095"/>
                <a:gd name="T101" fmla="*/ 12387 h 15059"/>
                <a:gd name="T102" fmla="*/ 16048 w 16095"/>
                <a:gd name="T103" fmla="*/ 11922 h 15059"/>
                <a:gd name="T104" fmla="*/ 16093 w 16095"/>
                <a:gd name="T105" fmla="*/ 1429 h 15059"/>
                <a:gd name="T106" fmla="*/ 15976 w 16095"/>
                <a:gd name="T107" fmla="*/ 920 h 15059"/>
                <a:gd name="T108" fmla="*/ 15703 w 16095"/>
                <a:gd name="T109" fmla="*/ 493 h 15059"/>
                <a:gd name="T110" fmla="*/ 15305 w 16095"/>
                <a:gd name="T111" fmla="*/ 182 h 15059"/>
                <a:gd name="T112" fmla="*/ 14815 w 16095"/>
                <a:gd name="T113" fmla="*/ 17 h 15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95" h="15059">
                  <a:moveTo>
                    <a:pt x="15089" y="11547"/>
                  </a:moveTo>
                  <a:lnTo>
                    <a:pt x="15088" y="11573"/>
                  </a:lnTo>
                  <a:lnTo>
                    <a:pt x="15086" y="11598"/>
                  </a:lnTo>
                  <a:lnTo>
                    <a:pt x="15083" y="11623"/>
                  </a:lnTo>
                  <a:lnTo>
                    <a:pt x="15079" y="11648"/>
                  </a:lnTo>
                  <a:lnTo>
                    <a:pt x="15073" y="11672"/>
                  </a:lnTo>
                  <a:lnTo>
                    <a:pt x="15066" y="11696"/>
                  </a:lnTo>
                  <a:lnTo>
                    <a:pt x="15059" y="11719"/>
                  </a:lnTo>
                  <a:lnTo>
                    <a:pt x="15050" y="11743"/>
                  </a:lnTo>
                  <a:lnTo>
                    <a:pt x="15040" y="11765"/>
                  </a:lnTo>
                  <a:lnTo>
                    <a:pt x="15029" y="11786"/>
                  </a:lnTo>
                  <a:lnTo>
                    <a:pt x="15016" y="11807"/>
                  </a:lnTo>
                  <a:lnTo>
                    <a:pt x="15003" y="11828"/>
                  </a:lnTo>
                  <a:lnTo>
                    <a:pt x="14988" y="11847"/>
                  </a:lnTo>
                  <a:lnTo>
                    <a:pt x="14974" y="11866"/>
                  </a:lnTo>
                  <a:lnTo>
                    <a:pt x="14958" y="11884"/>
                  </a:lnTo>
                  <a:lnTo>
                    <a:pt x="14941" y="11902"/>
                  </a:lnTo>
                  <a:lnTo>
                    <a:pt x="14924" y="11918"/>
                  </a:lnTo>
                  <a:lnTo>
                    <a:pt x="14906" y="11934"/>
                  </a:lnTo>
                  <a:lnTo>
                    <a:pt x="14887" y="11949"/>
                  </a:lnTo>
                  <a:lnTo>
                    <a:pt x="14867" y="11963"/>
                  </a:lnTo>
                  <a:lnTo>
                    <a:pt x="14847" y="11977"/>
                  </a:lnTo>
                  <a:lnTo>
                    <a:pt x="14826" y="11989"/>
                  </a:lnTo>
                  <a:lnTo>
                    <a:pt x="14803" y="12000"/>
                  </a:lnTo>
                  <a:lnTo>
                    <a:pt x="14781" y="12010"/>
                  </a:lnTo>
                  <a:lnTo>
                    <a:pt x="14759" y="12019"/>
                  </a:lnTo>
                  <a:lnTo>
                    <a:pt x="14735" y="12027"/>
                  </a:lnTo>
                  <a:lnTo>
                    <a:pt x="14712" y="12033"/>
                  </a:lnTo>
                  <a:lnTo>
                    <a:pt x="14687" y="12039"/>
                  </a:lnTo>
                  <a:lnTo>
                    <a:pt x="14663" y="12043"/>
                  </a:lnTo>
                  <a:lnTo>
                    <a:pt x="14637" y="12047"/>
                  </a:lnTo>
                  <a:lnTo>
                    <a:pt x="14612" y="12048"/>
                  </a:lnTo>
                  <a:lnTo>
                    <a:pt x="14586" y="12049"/>
                  </a:lnTo>
                  <a:lnTo>
                    <a:pt x="10059" y="12049"/>
                  </a:lnTo>
                  <a:lnTo>
                    <a:pt x="6036" y="12049"/>
                  </a:lnTo>
                  <a:lnTo>
                    <a:pt x="1509" y="12049"/>
                  </a:lnTo>
                  <a:lnTo>
                    <a:pt x="1483" y="12048"/>
                  </a:lnTo>
                  <a:lnTo>
                    <a:pt x="1458" y="12047"/>
                  </a:lnTo>
                  <a:lnTo>
                    <a:pt x="1432" y="12043"/>
                  </a:lnTo>
                  <a:lnTo>
                    <a:pt x="1407" y="12039"/>
                  </a:lnTo>
                  <a:lnTo>
                    <a:pt x="1383" y="12033"/>
                  </a:lnTo>
                  <a:lnTo>
                    <a:pt x="1359" y="12027"/>
                  </a:lnTo>
                  <a:lnTo>
                    <a:pt x="1336" y="12019"/>
                  </a:lnTo>
                  <a:lnTo>
                    <a:pt x="1313" y="12010"/>
                  </a:lnTo>
                  <a:lnTo>
                    <a:pt x="1291" y="12000"/>
                  </a:lnTo>
                  <a:lnTo>
                    <a:pt x="1268" y="11989"/>
                  </a:lnTo>
                  <a:lnTo>
                    <a:pt x="1248" y="11977"/>
                  </a:lnTo>
                  <a:lnTo>
                    <a:pt x="1227" y="11963"/>
                  </a:lnTo>
                  <a:lnTo>
                    <a:pt x="1208" y="11949"/>
                  </a:lnTo>
                  <a:lnTo>
                    <a:pt x="1189" y="11934"/>
                  </a:lnTo>
                  <a:lnTo>
                    <a:pt x="1171" y="11918"/>
                  </a:lnTo>
                  <a:lnTo>
                    <a:pt x="1153" y="11902"/>
                  </a:lnTo>
                  <a:lnTo>
                    <a:pt x="1137" y="11884"/>
                  </a:lnTo>
                  <a:lnTo>
                    <a:pt x="1121" y="11866"/>
                  </a:lnTo>
                  <a:lnTo>
                    <a:pt x="1106" y="11847"/>
                  </a:lnTo>
                  <a:lnTo>
                    <a:pt x="1091" y="11828"/>
                  </a:lnTo>
                  <a:lnTo>
                    <a:pt x="1078" y="11807"/>
                  </a:lnTo>
                  <a:lnTo>
                    <a:pt x="1066" y="11786"/>
                  </a:lnTo>
                  <a:lnTo>
                    <a:pt x="1055" y="11765"/>
                  </a:lnTo>
                  <a:lnTo>
                    <a:pt x="1045" y="11743"/>
                  </a:lnTo>
                  <a:lnTo>
                    <a:pt x="1036" y="11719"/>
                  </a:lnTo>
                  <a:lnTo>
                    <a:pt x="1028" y="11696"/>
                  </a:lnTo>
                  <a:lnTo>
                    <a:pt x="1022" y="11672"/>
                  </a:lnTo>
                  <a:lnTo>
                    <a:pt x="1016" y="11648"/>
                  </a:lnTo>
                  <a:lnTo>
                    <a:pt x="1012" y="11623"/>
                  </a:lnTo>
                  <a:lnTo>
                    <a:pt x="1009" y="11598"/>
                  </a:lnTo>
                  <a:lnTo>
                    <a:pt x="1007" y="11573"/>
                  </a:lnTo>
                  <a:lnTo>
                    <a:pt x="1006" y="11547"/>
                  </a:lnTo>
                  <a:lnTo>
                    <a:pt x="1006" y="1506"/>
                  </a:lnTo>
                  <a:lnTo>
                    <a:pt x="1007" y="1480"/>
                  </a:lnTo>
                  <a:lnTo>
                    <a:pt x="1009" y="1455"/>
                  </a:lnTo>
                  <a:lnTo>
                    <a:pt x="1012" y="1430"/>
                  </a:lnTo>
                  <a:lnTo>
                    <a:pt x="1016" y="1405"/>
                  </a:lnTo>
                  <a:lnTo>
                    <a:pt x="1022" y="1381"/>
                  </a:lnTo>
                  <a:lnTo>
                    <a:pt x="1028" y="1356"/>
                  </a:lnTo>
                  <a:lnTo>
                    <a:pt x="1036" y="1333"/>
                  </a:lnTo>
                  <a:lnTo>
                    <a:pt x="1045" y="1310"/>
                  </a:lnTo>
                  <a:lnTo>
                    <a:pt x="1055" y="1288"/>
                  </a:lnTo>
                  <a:lnTo>
                    <a:pt x="1066" y="1267"/>
                  </a:lnTo>
                  <a:lnTo>
                    <a:pt x="1078" y="1246"/>
                  </a:lnTo>
                  <a:lnTo>
                    <a:pt x="1091" y="1225"/>
                  </a:lnTo>
                  <a:lnTo>
                    <a:pt x="1106" y="1206"/>
                  </a:lnTo>
                  <a:lnTo>
                    <a:pt x="1121" y="1187"/>
                  </a:lnTo>
                  <a:lnTo>
                    <a:pt x="1137" y="1169"/>
                  </a:lnTo>
                  <a:lnTo>
                    <a:pt x="1153" y="1151"/>
                  </a:lnTo>
                  <a:lnTo>
                    <a:pt x="1171" y="1135"/>
                  </a:lnTo>
                  <a:lnTo>
                    <a:pt x="1189" y="1119"/>
                  </a:lnTo>
                  <a:lnTo>
                    <a:pt x="1208" y="1103"/>
                  </a:lnTo>
                  <a:lnTo>
                    <a:pt x="1227" y="1090"/>
                  </a:lnTo>
                  <a:lnTo>
                    <a:pt x="1248" y="1077"/>
                  </a:lnTo>
                  <a:lnTo>
                    <a:pt x="1268" y="1064"/>
                  </a:lnTo>
                  <a:lnTo>
                    <a:pt x="1291" y="1053"/>
                  </a:lnTo>
                  <a:lnTo>
                    <a:pt x="1313" y="1043"/>
                  </a:lnTo>
                  <a:lnTo>
                    <a:pt x="1336" y="1034"/>
                  </a:lnTo>
                  <a:lnTo>
                    <a:pt x="1359" y="1027"/>
                  </a:lnTo>
                  <a:lnTo>
                    <a:pt x="1383" y="1020"/>
                  </a:lnTo>
                  <a:lnTo>
                    <a:pt x="1407" y="1014"/>
                  </a:lnTo>
                  <a:lnTo>
                    <a:pt x="1432" y="1010"/>
                  </a:lnTo>
                  <a:lnTo>
                    <a:pt x="1458" y="1007"/>
                  </a:lnTo>
                  <a:lnTo>
                    <a:pt x="1483" y="1005"/>
                  </a:lnTo>
                  <a:lnTo>
                    <a:pt x="1509" y="1004"/>
                  </a:lnTo>
                  <a:lnTo>
                    <a:pt x="14586" y="1004"/>
                  </a:lnTo>
                  <a:lnTo>
                    <a:pt x="14612" y="1005"/>
                  </a:lnTo>
                  <a:lnTo>
                    <a:pt x="14637" y="1007"/>
                  </a:lnTo>
                  <a:lnTo>
                    <a:pt x="14663" y="1010"/>
                  </a:lnTo>
                  <a:lnTo>
                    <a:pt x="14687" y="1014"/>
                  </a:lnTo>
                  <a:lnTo>
                    <a:pt x="14712" y="1020"/>
                  </a:lnTo>
                  <a:lnTo>
                    <a:pt x="14735" y="1027"/>
                  </a:lnTo>
                  <a:lnTo>
                    <a:pt x="14759" y="1034"/>
                  </a:lnTo>
                  <a:lnTo>
                    <a:pt x="14781" y="1043"/>
                  </a:lnTo>
                  <a:lnTo>
                    <a:pt x="14803" y="1053"/>
                  </a:lnTo>
                  <a:lnTo>
                    <a:pt x="14826" y="1064"/>
                  </a:lnTo>
                  <a:lnTo>
                    <a:pt x="14847" y="1077"/>
                  </a:lnTo>
                  <a:lnTo>
                    <a:pt x="14867" y="1090"/>
                  </a:lnTo>
                  <a:lnTo>
                    <a:pt x="14887" y="1103"/>
                  </a:lnTo>
                  <a:lnTo>
                    <a:pt x="14906" y="1119"/>
                  </a:lnTo>
                  <a:lnTo>
                    <a:pt x="14924" y="1135"/>
                  </a:lnTo>
                  <a:lnTo>
                    <a:pt x="14941" y="1151"/>
                  </a:lnTo>
                  <a:lnTo>
                    <a:pt x="14958" y="1169"/>
                  </a:lnTo>
                  <a:lnTo>
                    <a:pt x="14974" y="1187"/>
                  </a:lnTo>
                  <a:lnTo>
                    <a:pt x="14988" y="1206"/>
                  </a:lnTo>
                  <a:lnTo>
                    <a:pt x="15003" y="1225"/>
                  </a:lnTo>
                  <a:lnTo>
                    <a:pt x="15016" y="1246"/>
                  </a:lnTo>
                  <a:lnTo>
                    <a:pt x="15029" y="1267"/>
                  </a:lnTo>
                  <a:lnTo>
                    <a:pt x="15040" y="1288"/>
                  </a:lnTo>
                  <a:lnTo>
                    <a:pt x="15050" y="1310"/>
                  </a:lnTo>
                  <a:lnTo>
                    <a:pt x="15059" y="1333"/>
                  </a:lnTo>
                  <a:lnTo>
                    <a:pt x="15066" y="1356"/>
                  </a:lnTo>
                  <a:lnTo>
                    <a:pt x="15073" y="1381"/>
                  </a:lnTo>
                  <a:lnTo>
                    <a:pt x="15079" y="1405"/>
                  </a:lnTo>
                  <a:lnTo>
                    <a:pt x="15083" y="1430"/>
                  </a:lnTo>
                  <a:lnTo>
                    <a:pt x="15086" y="1455"/>
                  </a:lnTo>
                  <a:lnTo>
                    <a:pt x="15088" y="1480"/>
                  </a:lnTo>
                  <a:lnTo>
                    <a:pt x="15089" y="1506"/>
                  </a:lnTo>
                  <a:lnTo>
                    <a:pt x="15089" y="11547"/>
                  </a:lnTo>
                  <a:close/>
                  <a:moveTo>
                    <a:pt x="14586" y="0"/>
                  </a:moveTo>
                  <a:lnTo>
                    <a:pt x="1509" y="0"/>
                  </a:lnTo>
                  <a:lnTo>
                    <a:pt x="1431" y="2"/>
                  </a:lnTo>
                  <a:lnTo>
                    <a:pt x="1354" y="8"/>
                  </a:lnTo>
                  <a:lnTo>
                    <a:pt x="1279" y="17"/>
                  </a:lnTo>
                  <a:lnTo>
                    <a:pt x="1204" y="30"/>
                  </a:lnTo>
                  <a:lnTo>
                    <a:pt x="1132" y="47"/>
                  </a:lnTo>
                  <a:lnTo>
                    <a:pt x="1060" y="67"/>
                  </a:lnTo>
                  <a:lnTo>
                    <a:pt x="990" y="91"/>
                  </a:lnTo>
                  <a:lnTo>
                    <a:pt x="921" y="118"/>
                  </a:lnTo>
                  <a:lnTo>
                    <a:pt x="854" y="149"/>
                  </a:lnTo>
                  <a:lnTo>
                    <a:pt x="790" y="182"/>
                  </a:lnTo>
                  <a:lnTo>
                    <a:pt x="726" y="218"/>
                  </a:lnTo>
                  <a:lnTo>
                    <a:pt x="665" y="257"/>
                  </a:lnTo>
                  <a:lnTo>
                    <a:pt x="606" y="299"/>
                  </a:lnTo>
                  <a:lnTo>
                    <a:pt x="549" y="344"/>
                  </a:lnTo>
                  <a:lnTo>
                    <a:pt x="494" y="392"/>
                  </a:lnTo>
                  <a:lnTo>
                    <a:pt x="442" y="441"/>
                  </a:lnTo>
                  <a:lnTo>
                    <a:pt x="391" y="493"/>
                  </a:lnTo>
                  <a:lnTo>
                    <a:pt x="344" y="548"/>
                  </a:lnTo>
                  <a:lnTo>
                    <a:pt x="300" y="605"/>
                  </a:lnTo>
                  <a:lnTo>
                    <a:pt x="258" y="664"/>
                  </a:lnTo>
                  <a:lnTo>
                    <a:pt x="218" y="725"/>
                  </a:lnTo>
                  <a:lnTo>
                    <a:pt x="182" y="788"/>
                  </a:lnTo>
                  <a:lnTo>
                    <a:pt x="149" y="853"/>
                  </a:lnTo>
                  <a:lnTo>
                    <a:pt x="119" y="920"/>
                  </a:lnTo>
                  <a:lnTo>
                    <a:pt x="92" y="988"/>
                  </a:lnTo>
                  <a:lnTo>
                    <a:pt x="67" y="1058"/>
                  </a:lnTo>
                  <a:lnTo>
                    <a:pt x="47" y="1130"/>
                  </a:lnTo>
                  <a:lnTo>
                    <a:pt x="30" y="1203"/>
                  </a:lnTo>
                  <a:lnTo>
                    <a:pt x="17" y="1277"/>
                  </a:lnTo>
                  <a:lnTo>
                    <a:pt x="8" y="1352"/>
                  </a:lnTo>
                  <a:lnTo>
                    <a:pt x="2" y="1429"/>
                  </a:lnTo>
                  <a:lnTo>
                    <a:pt x="0" y="1506"/>
                  </a:lnTo>
                  <a:lnTo>
                    <a:pt x="0" y="11547"/>
                  </a:lnTo>
                  <a:lnTo>
                    <a:pt x="2" y="11624"/>
                  </a:lnTo>
                  <a:lnTo>
                    <a:pt x="8" y="11700"/>
                  </a:lnTo>
                  <a:lnTo>
                    <a:pt x="17" y="11776"/>
                  </a:lnTo>
                  <a:lnTo>
                    <a:pt x="30" y="11850"/>
                  </a:lnTo>
                  <a:lnTo>
                    <a:pt x="47" y="11922"/>
                  </a:lnTo>
                  <a:lnTo>
                    <a:pt x="67" y="11994"/>
                  </a:lnTo>
                  <a:lnTo>
                    <a:pt x="92" y="12064"/>
                  </a:lnTo>
                  <a:lnTo>
                    <a:pt x="118" y="12132"/>
                  </a:lnTo>
                  <a:lnTo>
                    <a:pt x="148" y="12198"/>
                  </a:lnTo>
                  <a:lnTo>
                    <a:pt x="181" y="12264"/>
                  </a:lnTo>
                  <a:lnTo>
                    <a:pt x="217" y="12326"/>
                  </a:lnTo>
                  <a:lnTo>
                    <a:pt x="257" y="12387"/>
                  </a:lnTo>
                  <a:lnTo>
                    <a:pt x="299" y="12446"/>
                  </a:lnTo>
                  <a:lnTo>
                    <a:pt x="343" y="12504"/>
                  </a:lnTo>
                  <a:lnTo>
                    <a:pt x="390" y="12558"/>
                  </a:lnTo>
                  <a:lnTo>
                    <a:pt x="441" y="12610"/>
                  </a:lnTo>
                  <a:lnTo>
                    <a:pt x="493" y="12660"/>
                  </a:lnTo>
                  <a:lnTo>
                    <a:pt x="547" y="12707"/>
                  </a:lnTo>
                  <a:lnTo>
                    <a:pt x="604" y="12752"/>
                  </a:lnTo>
                  <a:lnTo>
                    <a:pt x="663" y="12794"/>
                  </a:lnTo>
                  <a:lnTo>
                    <a:pt x="724" y="12833"/>
                  </a:lnTo>
                  <a:lnTo>
                    <a:pt x="787" y="12869"/>
                  </a:lnTo>
                  <a:lnTo>
                    <a:pt x="852" y="12902"/>
                  </a:lnTo>
                  <a:lnTo>
                    <a:pt x="918" y="12933"/>
                  </a:lnTo>
                  <a:lnTo>
                    <a:pt x="987" y="12959"/>
                  </a:lnTo>
                  <a:lnTo>
                    <a:pt x="1056" y="12984"/>
                  </a:lnTo>
                  <a:lnTo>
                    <a:pt x="1128" y="13004"/>
                  </a:lnTo>
                  <a:lnTo>
                    <a:pt x="1201" y="13021"/>
                  </a:lnTo>
                  <a:lnTo>
                    <a:pt x="1275" y="13035"/>
                  </a:lnTo>
                  <a:lnTo>
                    <a:pt x="1350" y="13044"/>
                  </a:lnTo>
                  <a:lnTo>
                    <a:pt x="1426" y="13050"/>
                  </a:lnTo>
                  <a:lnTo>
                    <a:pt x="1504" y="13053"/>
                  </a:lnTo>
                  <a:lnTo>
                    <a:pt x="6539" y="13053"/>
                  </a:lnTo>
                  <a:lnTo>
                    <a:pt x="6539" y="13663"/>
                  </a:lnTo>
                  <a:lnTo>
                    <a:pt x="3399" y="14070"/>
                  </a:lnTo>
                  <a:lnTo>
                    <a:pt x="3378" y="14076"/>
                  </a:lnTo>
                  <a:lnTo>
                    <a:pt x="3358" y="14082"/>
                  </a:lnTo>
                  <a:lnTo>
                    <a:pt x="3338" y="14090"/>
                  </a:lnTo>
                  <a:lnTo>
                    <a:pt x="3319" y="14098"/>
                  </a:lnTo>
                  <a:lnTo>
                    <a:pt x="3299" y="14106"/>
                  </a:lnTo>
                  <a:lnTo>
                    <a:pt x="3280" y="14116"/>
                  </a:lnTo>
                  <a:lnTo>
                    <a:pt x="3262" y="14126"/>
                  </a:lnTo>
                  <a:lnTo>
                    <a:pt x="3245" y="14137"/>
                  </a:lnTo>
                  <a:lnTo>
                    <a:pt x="3228" y="14149"/>
                  </a:lnTo>
                  <a:lnTo>
                    <a:pt x="3211" y="14161"/>
                  </a:lnTo>
                  <a:lnTo>
                    <a:pt x="3196" y="14174"/>
                  </a:lnTo>
                  <a:lnTo>
                    <a:pt x="3180" y="14188"/>
                  </a:lnTo>
                  <a:lnTo>
                    <a:pt x="3166" y="14203"/>
                  </a:lnTo>
                  <a:lnTo>
                    <a:pt x="3151" y="14217"/>
                  </a:lnTo>
                  <a:lnTo>
                    <a:pt x="3138" y="14233"/>
                  </a:lnTo>
                  <a:lnTo>
                    <a:pt x="3124" y="14249"/>
                  </a:lnTo>
                  <a:lnTo>
                    <a:pt x="3112" y="14265"/>
                  </a:lnTo>
                  <a:lnTo>
                    <a:pt x="3100" y="14282"/>
                  </a:lnTo>
                  <a:lnTo>
                    <a:pt x="3089" y="14299"/>
                  </a:lnTo>
                  <a:lnTo>
                    <a:pt x="3079" y="14316"/>
                  </a:lnTo>
                  <a:lnTo>
                    <a:pt x="3070" y="14335"/>
                  </a:lnTo>
                  <a:lnTo>
                    <a:pt x="3061" y="14353"/>
                  </a:lnTo>
                  <a:lnTo>
                    <a:pt x="3053" y="14372"/>
                  </a:lnTo>
                  <a:lnTo>
                    <a:pt x="3046" y="14391"/>
                  </a:lnTo>
                  <a:lnTo>
                    <a:pt x="3039" y="14411"/>
                  </a:lnTo>
                  <a:lnTo>
                    <a:pt x="3034" y="14431"/>
                  </a:lnTo>
                  <a:lnTo>
                    <a:pt x="3029" y="14452"/>
                  </a:lnTo>
                  <a:lnTo>
                    <a:pt x="3025" y="14473"/>
                  </a:lnTo>
                  <a:lnTo>
                    <a:pt x="3022" y="14493"/>
                  </a:lnTo>
                  <a:lnTo>
                    <a:pt x="3020" y="14514"/>
                  </a:lnTo>
                  <a:lnTo>
                    <a:pt x="3018" y="14536"/>
                  </a:lnTo>
                  <a:lnTo>
                    <a:pt x="3018" y="14557"/>
                  </a:lnTo>
                  <a:lnTo>
                    <a:pt x="3019" y="14583"/>
                  </a:lnTo>
                  <a:lnTo>
                    <a:pt x="3020" y="14608"/>
                  </a:lnTo>
                  <a:lnTo>
                    <a:pt x="3024" y="14633"/>
                  </a:lnTo>
                  <a:lnTo>
                    <a:pt x="3028" y="14658"/>
                  </a:lnTo>
                  <a:lnTo>
                    <a:pt x="3034" y="14682"/>
                  </a:lnTo>
                  <a:lnTo>
                    <a:pt x="3040" y="14707"/>
                  </a:lnTo>
                  <a:lnTo>
                    <a:pt x="3048" y="14730"/>
                  </a:lnTo>
                  <a:lnTo>
                    <a:pt x="3057" y="14753"/>
                  </a:lnTo>
                  <a:lnTo>
                    <a:pt x="3067" y="14775"/>
                  </a:lnTo>
                  <a:lnTo>
                    <a:pt x="3078" y="14797"/>
                  </a:lnTo>
                  <a:lnTo>
                    <a:pt x="3090" y="14818"/>
                  </a:lnTo>
                  <a:lnTo>
                    <a:pt x="3103" y="14838"/>
                  </a:lnTo>
                  <a:lnTo>
                    <a:pt x="3117" y="14857"/>
                  </a:lnTo>
                  <a:lnTo>
                    <a:pt x="3132" y="14876"/>
                  </a:lnTo>
                  <a:lnTo>
                    <a:pt x="3149" y="14894"/>
                  </a:lnTo>
                  <a:lnTo>
                    <a:pt x="3165" y="14912"/>
                  </a:lnTo>
                  <a:lnTo>
                    <a:pt x="3183" y="14928"/>
                  </a:lnTo>
                  <a:lnTo>
                    <a:pt x="3201" y="14945"/>
                  </a:lnTo>
                  <a:lnTo>
                    <a:pt x="3220" y="14960"/>
                  </a:lnTo>
                  <a:lnTo>
                    <a:pt x="3239" y="14974"/>
                  </a:lnTo>
                  <a:lnTo>
                    <a:pt x="3260" y="14987"/>
                  </a:lnTo>
                  <a:lnTo>
                    <a:pt x="3280" y="14999"/>
                  </a:lnTo>
                  <a:lnTo>
                    <a:pt x="3302" y="15010"/>
                  </a:lnTo>
                  <a:lnTo>
                    <a:pt x="3325" y="15020"/>
                  </a:lnTo>
                  <a:lnTo>
                    <a:pt x="3348" y="15029"/>
                  </a:lnTo>
                  <a:lnTo>
                    <a:pt x="3371" y="15037"/>
                  </a:lnTo>
                  <a:lnTo>
                    <a:pt x="3395" y="15043"/>
                  </a:lnTo>
                  <a:lnTo>
                    <a:pt x="3419" y="15049"/>
                  </a:lnTo>
                  <a:lnTo>
                    <a:pt x="3444" y="15053"/>
                  </a:lnTo>
                  <a:lnTo>
                    <a:pt x="3469" y="15056"/>
                  </a:lnTo>
                  <a:lnTo>
                    <a:pt x="3495" y="15058"/>
                  </a:lnTo>
                  <a:lnTo>
                    <a:pt x="3521" y="15059"/>
                  </a:lnTo>
                  <a:lnTo>
                    <a:pt x="12574" y="15059"/>
                  </a:lnTo>
                  <a:lnTo>
                    <a:pt x="12600" y="15058"/>
                  </a:lnTo>
                  <a:lnTo>
                    <a:pt x="12626" y="15056"/>
                  </a:lnTo>
                  <a:lnTo>
                    <a:pt x="12651" y="15053"/>
                  </a:lnTo>
                  <a:lnTo>
                    <a:pt x="12676" y="15049"/>
                  </a:lnTo>
                  <a:lnTo>
                    <a:pt x="12700" y="15043"/>
                  </a:lnTo>
                  <a:lnTo>
                    <a:pt x="12724" y="15037"/>
                  </a:lnTo>
                  <a:lnTo>
                    <a:pt x="12747" y="15029"/>
                  </a:lnTo>
                  <a:lnTo>
                    <a:pt x="12770" y="15020"/>
                  </a:lnTo>
                  <a:lnTo>
                    <a:pt x="12793" y="15010"/>
                  </a:lnTo>
                  <a:lnTo>
                    <a:pt x="12814" y="14999"/>
                  </a:lnTo>
                  <a:lnTo>
                    <a:pt x="12835" y="14987"/>
                  </a:lnTo>
                  <a:lnTo>
                    <a:pt x="12856" y="14974"/>
                  </a:lnTo>
                  <a:lnTo>
                    <a:pt x="12875" y="14960"/>
                  </a:lnTo>
                  <a:lnTo>
                    <a:pt x="12894" y="14945"/>
                  </a:lnTo>
                  <a:lnTo>
                    <a:pt x="12912" y="14928"/>
                  </a:lnTo>
                  <a:lnTo>
                    <a:pt x="12930" y="14912"/>
                  </a:lnTo>
                  <a:lnTo>
                    <a:pt x="12946" y="14894"/>
                  </a:lnTo>
                  <a:lnTo>
                    <a:pt x="12963" y="14876"/>
                  </a:lnTo>
                  <a:lnTo>
                    <a:pt x="12978" y="14857"/>
                  </a:lnTo>
                  <a:lnTo>
                    <a:pt x="12992" y="14838"/>
                  </a:lnTo>
                  <a:lnTo>
                    <a:pt x="13005" y="14818"/>
                  </a:lnTo>
                  <a:lnTo>
                    <a:pt x="13017" y="14797"/>
                  </a:lnTo>
                  <a:lnTo>
                    <a:pt x="13028" y="14775"/>
                  </a:lnTo>
                  <a:lnTo>
                    <a:pt x="13038" y="14753"/>
                  </a:lnTo>
                  <a:lnTo>
                    <a:pt x="13047" y="14730"/>
                  </a:lnTo>
                  <a:lnTo>
                    <a:pt x="13055" y="14707"/>
                  </a:lnTo>
                  <a:lnTo>
                    <a:pt x="13061" y="14682"/>
                  </a:lnTo>
                  <a:lnTo>
                    <a:pt x="13067" y="14658"/>
                  </a:lnTo>
                  <a:lnTo>
                    <a:pt x="13071" y="14633"/>
                  </a:lnTo>
                  <a:lnTo>
                    <a:pt x="13074" y="14608"/>
                  </a:lnTo>
                  <a:lnTo>
                    <a:pt x="13076" y="14583"/>
                  </a:lnTo>
                  <a:lnTo>
                    <a:pt x="13077" y="14557"/>
                  </a:lnTo>
                  <a:lnTo>
                    <a:pt x="13077" y="14536"/>
                  </a:lnTo>
                  <a:lnTo>
                    <a:pt x="13075" y="14514"/>
                  </a:lnTo>
                  <a:lnTo>
                    <a:pt x="13073" y="14493"/>
                  </a:lnTo>
                  <a:lnTo>
                    <a:pt x="13070" y="14473"/>
                  </a:lnTo>
                  <a:lnTo>
                    <a:pt x="13066" y="14452"/>
                  </a:lnTo>
                  <a:lnTo>
                    <a:pt x="13061" y="14431"/>
                  </a:lnTo>
                  <a:lnTo>
                    <a:pt x="13056" y="14411"/>
                  </a:lnTo>
                  <a:lnTo>
                    <a:pt x="13049" y="14391"/>
                  </a:lnTo>
                  <a:lnTo>
                    <a:pt x="13042" y="14372"/>
                  </a:lnTo>
                  <a:lnTo>
                    <a:pt x="13034" y="14353"/>
                  </a:lnTo>
                  <a:lnTo>
                    <a:pt x="13025" y="14335"/>
                  </a:lnTo>
                  <a:lnTo>
                    <a:pt x="13016" y="14316"/>
                  </a:lnTo>
                  <a:lnTo>
                    <a:pt x="13006" y="14299"/>
                  </a:lnTo>
                  <a:lnTo>
                    <a:pt x="12995" y="14282"/>
                  </a:lnTo>
                  <a:lnTo>
                    <a:pt x="12983" y="14265"/>
                  </a:lnTo>
                  <a:lnTo>
                    <a:pt x="12971" y="14249"/>
                  </a:lnTo>
                  <a:lnTo>
                    <a:pt x="12957" y="14233"/>
                  </a:lnTo>
                  <a:lnTo>
                    <a:pt x="12944" y="14217"/>
                  </a:lnTo>
                  <a:lnTo>
                    <a:pt x="12930" y="14203"/>
                  </a:lnTo>
                  <a:lnTo>
                    <a:pt x="12915" y="14188"/>
                  </a:lnTo>
                  <a:lnTo>
                    <a:pt x="12900" y="14174"/>
                  </a:lnTo>
                  <a:lnTo>
                    <a:pt x="12884" y="14161"/>
                  </a:lnTo>
                  <a:lnTo>
                    <a:pt x="12867" y="14149"/>
                  </a:lnTo>
                  <a:lnTo>
                    <a:pt x="12850" y="14137"/>
                  </a:lnTo>
                  <a:lnTo>
                    <a:pt x="12833" y="14126"/>
                  </a:lnTo>
                  <a:lnTo>
                    <a:pt x="12815" y="14116"/>
                  </a:lnTo>
                  <a:lnTo>
                    <a:pt x="12796" y="14106"/>
                  </a:lnTo>
                  <a:lnTo>
                    <a:pt x="12776" y="14098"/>
                  </a:lnTo>
                  <a:lnTo>
                    <a:pt x="12757" y="14090"/>
                  </a:lnTo>
                  <a:lnTo>
                    <a:pt x="12737" y="14082"/>
                  </a:lnTo>
                  <a:lnTo>
                    <a:pt x="12717" y="14076"/>
                  </a:lnTo>
                  <a:lnTo>
                    <a:pt x="12696" y="14070"/>
                  </a:lnTo>
                  <a:lnTo>
                    <a:pt x="9556" y="13663"/>
                  </a:lnTo>
                  <a:lnTo>
                    <a:pt x="9556" y="13053"/>
                  </a:lnTo>
                  <a:lnTo>
                    <a:pt x="14591" y="13053"/>
                  </a:lnTo>
                  <a:lnTo>
                    <a:pt x="14669" y="13050"/>
                  </a:lnTo>
                  <a:lnTo>
                    <a:pt x="14745" y="13044"/>
                  </a:lnTo>
                  <a:lnTo>
                    <a:pt x="14820" y="13035"/>
                  </a:lnTo>
                  <a:lnTo>
                    <a:pt x="14894" y="13021"/>
                  </a:lnTo>
                  <a:lnTo>
                    <a:pt x="14967" y="13004"/>
                  </a:lnTo>
                  <a:lnTo>
                    <a:pt x="15039" y="12984"/>
                  </a:lnTo>
                  <a:lnTo>
                    <a:pt x="15108" y="12959"/>
                  </a:lnTo>
                  <a:lnTo>
                    <a:pt x="15177" y="12933"/>
                  </a:lnTo>
                  <a:lnTo>
                    <a:pt x="15243" y="12902"/>
                  </a:lnTo>
                  <a:lnTo>
                    <a:pt x="15308" y="12869"/>
                  </a:lnTo>
                  <a:lnTo>
                    <a:pt x="15371" y="12833"/>
                  </a:lnTo>
                  <a:lnTo>
                    <a:pt x="15432" y="12794"/>
                  </a:lnTo>
                  <a:lnTo>
                    <a:pt x="15491" y="12752"/>
                  </a:lnTo>
                  <a:lnTo>
                    <a:pt x="15548" y="12707"/>
                  </a:lnTo>
                  <a:lnTo>
                    <a:pt x="15602" y="12660"/>
                  </a:lnTo>
                  <a:lnTo>
                    <a:pt x="15654" y="12610"/>
                  </a:lnTo>
                  <a:lnTo>
                    <a:pt x="15705" y="12558"/>
                  </a:lnTo>
                  <a:lnTo>
                    <a:pt x="15752" y="12504"/>
                  </a:lnTo>
                  <a:lnTo>
                    <a:pt x="15796" y="12446"/>
                  </a:lnTo>
                  <a:lnTo>
                    <a:pt x="15838" y="12387"/>
                  </a:lnTo>
                  <a:lnTo>
                    <a:pt x="15878" y="12326"/>
                  </a:lnTo>
                  <a:lnTo>
                    <a:pt x="15914" y="12264"/>
                  </a:lnTo>
                  <a:lnTo>
                    <a:pt x="15947" y="12198"/>
                  </a:lnTo>
                  <a:lnTo>
                    <a:pt x="15977" y="12132"/>
                  </a:lnTo>
                  <a:lnTo>
                    <a:pt x="16003" y="12064"/>
                  </a:lnTo>
                  <a:lnTo>
                    <a:pt x="16028" y="11994"/>
                  </a:lnTo>
                  <a:lnTo>
                    <a:pt x="16048" y="11922"/>
                  </a:lnTo>
                  <a:lnTo>
                    <a:pt x="16065" y="11850"/>
                  </a:lnTo>
                  <a:lnTo>
                    <a:pt x="16078" y="11776"/>
                  </a:lnTo>
                  <a:lnTo>
                    <a:pt x="16087" y="11700"/>
                  </a:lnTo>
                  <a:lnTo>
                    <a:pt x="16093" y="11624"/>
                  </a:lnTo>
                  <a:lnTo>
                    <a:pt x="16095" y="11547"/>
                  </a:lnTo>
                  <a:lnTo>
                    <a:pt x="16095" y="1506"/>
                  </a:lnTo>
                  <a:lnTo>
                    <a:pt x="16093" y="1429"/>
                  </a:lnTo>
                  <a:lnTo>
                    <a:pt x="16087" y="1352"/>
                  </a:lnTo>
                  <a:lnTo>
                    <a:pt x="16078" y="1277"/>
                  </a:lnTo>
                  <a:lnTo>
                    <a:pt x="16064" y="1203"/>
                  </a:lnTo>
                  <a:lnTo>
                    <a:pt x="16048" y="1130"/>
                  </a:lnTo>
                  <a:lnTo>
                    <a:pt x="16028" y="1058"/>
                  </a:lnTo>
                  <a:lnTo>
                    <a:pt x="16003" y="988"/>
                  </a:lnTo>
                  <a:lnTo>
                    <a:pt x="15976" y="920"/>
                  </a:lnTo>
                  <a:lnTo>
                    <a:pt x="15946" y="853"/>
                  </a:lnTo>
                  <a:lnTo>
                    <a:pt x="15913" y="788"/>
                  </a:lnTo>
                  <a:lnTo>
                    <a:pt x="15877" y="725"/>
                  </a:lnTo>
                  <a:lnTo>
                    <a:pt x="15837" y="664"/>
                  </a:lnTo>
                  <a:lnTo>
                    <a:pt x="15795" y="605"/>
                  </a:lnTo>
                  <a:lnTo>
                    <a:pt x="15750" y="548"/>
                  </a:lnTo>
                  <a:lnTo>
                    <a:pt x="15703" y="493"/>
                  </a:lnTo>
                  <a:lnTo>
                    <a:pt x="15652" y="441"/>
                  </a:lnTo>
                  <a:lnTo>
                    <a:pt x="15600" y="392"/>
                  </a:lnTo>
                  <a:lnTo>
                    <a:pt x="15546" y="344"/>
                  </a:lnTo>
                  <a:lnTo>
                    <a:pt x="15488" y="299"/>
                  </a:lnTo>
                  <a:lnTo>
                    <a:pt x="15429" y="257"/>
                  </a:lnTo>
                  <a:lnTo>
                    <a:pt x="15369" y="218"/>
                  </a:lnTo>
                  <a:lnTo>
                    <a:pt x="15305" y="182"/>
                  </a:lnTo>
                  <a:lnTo>
                    <a:pt x="15240" y="149"/>
                  </a:lnTo>
                  <a:lnTo>
                    <a:pt x="15174" y="118"/>
                  </a:lnTo>
                  <a:lnTo>
                    <a:pt x="15105" y="91"/>
                  </a:lnTo>
                  <a:lnTo>
                    <a:pt x="15035" y="67"/>
                  </a:lnTo>
                  <a:lnTo>
                    <a:pt x="14963" y="47"/>
                  </a:lnTo>
                  <a:lnTo>
                    <a:pt x="14890" y="30"/>
                  </a:lnTo>
                  <a:lnTo>
                    <a:pt x="14815" y="17"/>
                  </a:lnTo>
                  <a:lnTo>
                    <a:pt x="14740" y="8"/>
                  </a:lnTo>
                  <a:lnTo>
                    <a:pt x="14664" y="2"/>
                  </a:lnTo>
                  <a:lnTo>
                    <a:pt x="145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grpSp>
      <p:sp>
        <p:nvSpPr>
          <p:cNvPr id="92" name="Oval 5">
            <a:extLst>
              <a:ext uri="{FF2B5EF4-FFF2-40B4-BE49-F238E27FC236}">
                <a16:creationId xmlns:a16="http://schemas.microsoft.com/office/drawing/2014/main" id="{E865E736-2467-CD5C-1B9D-9D0E16567CC5}"/>
              </a:ext>
            </a:extLst>
          </p:cNvPr>
          <p:cNvSpPr>
            <a:spLocks noChangeArrowheads="1"/>
          </p:cNvSpPr>
          <p:nvPr/>
        </p:nvSpPr>
        <p:spPr bwMode="auto">
          <a:xfrm>
            <a:off x="9550796" y="3930438"/>
            <a:ext cx="1604767" cy="1604767"/>
          </a:xfrm>
          <a:prstGeom prst="ellipse">
            <a:avLst/>
          </a:prstGeom>
          <a:solidFill>
            <a:srgbClr val="5E5CA2"/>
          </a:solid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grpSp>
        <p:nvGrpSpPr>
          <p:cNvPr id="93" name="Group 126">
            <a:extLst>
              <a:ext uri="{FF2B5EF4-FFF2-40B4-BE49-F238E27FC236}">
                <a16:creationId xmlns:a16="http://schemas.microsoft.com/office/drawing/2014/main" id="{D4D2FA78-4E4C-C77B-3F04-712F4A05299A}"/>
              </a:ext>
            </a:extLst>
          </p:cNvPr>
          <p:cNvGrpSpPr/>
          <p:nvPr/>
        </p:nvGrpSpPr>
        <p:grpSpPr>
          <a:xfrm>
            <a:off x="9367720" y="3747362"/>
            <a:ext cx="1969750" cy="1969750"/>
            <a:chOff x="9237196" y="2257147"/>
            <a:chExt cx="1868076" cy="1868076"/>
          </a:xfrm>
          <a:solidFill>
            <a:srgbClr val="5E5CA2"/>
          </a:solidFill>
        </p:grpSpPr>
        <p:sp>
          <p:nvSpPr>
            <p:cNvPr id="94" name="Freeform 6">
              <a:extLst>
                <a:ext uri="{FF2B5EF4-FFF2-40B4-BE49-F238E27FC236}">
                  <a16:creationId xmlns:a16="http://schemas.microsoft.com/office/drawing/2014/main" id="{93095B01-F471-C008-C8FC-9DD3C15C7DD9}"/>
                </a:ext>
              </a:extLst>
            </p:cNvPr>
            <p:cNvSpPr>
              <a:spLocks/>
            </p:cNvSpPr>
            <p:nvPr/>
          </p:nvSpPr>
          <p:spPr bwMode="auto">
            <a:xfrm>
              <a:off x="10612979" y="2394505"/>
              <a:ext cx="356034" cy="354935"/>
            </a:xfrm>
            <a:custGeom>
              <a:avLst/>
              <a:gdLst>
                <a:gd name="T0" fmla="*/ 207 w 207"/>
                <a:gd name="T1" fmla="*/ 181 h 206"/>
                <a:gd name="T2" fmla="*/ 26 w 207"/>
                <a:gd name="T3" fmla="*/ 0 h 206"/>
                <a:gd name="T4" fmla="*/ 0 w 207"/>
                <a:gd name="T5" fmla="*/ 44 h 206"/>
                <a:gd name="T6" fmla="*/ 163 w 207"/>
                <a:gd name="T7" fmla="*/ 206 h 206"/>
                <a:gd name="T8" fmla="*/ 207 w 207"/>
                <a:gd name="T9" fmla="*/ 181 h 206"/>
              </a:gdLst>
              <a:ahLst/>
              <a:cxnLst>
                <a:cxn ang="0">
                  <a:pos x="T0" y="T1"/>
                </a:cxn>
                <a:cxn ang="0">
                  <a:pos x="T2" y="T3"/>
                </a:cxn>
                <a:cxn ang="0">
                  <a:pos x="T4" y="T5"/>
                </a:cxn>
                <a:cxn ang="0">
                  <a:pos x="T6" y="T7"/>
                </a:cxn>
                <a:cxn ang="0">
                  <a:pos x="T8" y="T9"/>
                </a:cxn>
              </a:cxnLst>
              <a:rect l="0" t="0" r="r" b="b"/>
              <a:pathLst>
                <a:path w="207" h="206">
                  <a:moveTo>
                    <a:pt x="207" y="181"/>
                  </a:moveTo>
                  <a:cubicBezTo>
                    <a:pt x="162" y="107"/>
                    <a:pt x="100" y="45"/>
                    <a:pt x="26" y="0"/>
                  </a:cubicBezTo>
                  <a:cubicBezTo>
                    <a:pt x="0" y="44"/>
                    <a:pt x="0" y="44"/>
                    <a:pt x="0" y="44"/>
                  </a:cubicBezTo>
                  <a:cubicBezTo>
                    <a:pt x="66" y="85"/>
                    <a:pt x="122" y="140"/>
                    <a:pt x="163" y="206"/>
                  </a:cubicBezTo>
                  <a:lnTo>
                    <a:pt x="207" y="181"/>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95" name="Freeform 7">
              <a:extLst>
                <a:ext uri="{FF2B5EF4-FFF2-40B4-BE49-F238E27FC236}">
                  <a16:creationId xmlns:a16="http://schemas.microsoft.com/office/drawing/2014/main" id="{4AE7274B-2028-C1FB-32DB-9CD387CF2D05}"/>
                </a:ext>
              </a:extLst>
            </p:cNvPr>
            <p:cNvSpPr>
              <a:spLocks/>
            </p:cNvSpPr>
            <p:nvPr/>
          </p:nvSpPr>
          <p:spPr bwMode="auto">
            <a:xfrm>
              <a:off x="10193211" y="2257147"/>
              <a:ext cx="427460" cy="191203"/>
            </a:xfrm>
            <a:custGeom>
              <a:avLst/>
              <a:gdLst>
                <a:gd name="T0" fmla="*/ 0 w 248"/>
                <a:gd name="T1" fmla="*/ 0 h 111"/>
                <a:gd name="T2" fmla="*/ 0 w 248"/>
                <a:gd name="T3" fmla="*/ 51 h 111"/>
                <a:gd name="T4" fmla="*/ 222 w 248"/>
                <a:gd name="T5" fmla="*/ 111 h 111"/>
                <a:gd name="T6" fmla="*/ 248 w 248"/>
                <a:gd name="T7" fmla="*/ 67 h 111"/>
                <a:gd name="T8" fmla="*/ 0 w 248"/>
                <a:gd name="T9" fmla="*/ 0 h 111"/>
              </a:gdLst>
              <a:ahLst/>
              <a:cxnLst>
                <a:cxn ang="0">
                  <a:pos x="T0" y="T1"/>
                </a:cxn>
                <a:cxn ang="0">
                  <a:pos x="T2" y="T3"/>
                </a:cxn>
                <a:cxn ang="0">
                  <a:pos x="T4" y="T5"/>
                </a:cxn>
                <a:cxn ang="0">
                  <a:pos x="T6" y="T7"/>
                </a:cxn>
                <a:cxn ang="0">
                  <a:pos x="T8" y="T9"/>
                </a:cxn>
              </a:cxnLst>
              <a:rect l="0" t="0" r="r" b="b"/>
              <a:pathLst>
                <a:path w="248" h="111">
                  <a:moveTo>
                    <a:pt x="0" y="0"/>
                  </a:moveTo>
                  <a:cubicBezTo>
                    <a:pt x="0" y="51"/>
                    <a:pt x="0" y="51"/>
                    <a:pt x="0" y="51"/>
                  </a:cubicBezTo>
                  <a:cubicBezTo>
                    <a:pt x="80" y="53"/>
                    <a:pt x="156" y="75"/>
                    <a:pt x="222" y="111"/>
                  </a:cubicBezTo>
                  <a:cubicBezTo>
                    <a:pt x="248" y="67"/>
                    <a:pt x="248" y="67"/>
                    <a:pt x="248" y="67"/>
                  </a:cubicBezTo>
                  <a:cubicBezTo>
                    <a:pt x="174" y="26"/>
                    <a:pt x="90" y="2"/>
                    <a:pt x="0" y="0"/>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96" name="Freeform 8">
              <a:extLst>
                <a:ext uri="{FF2B5EF4-FFF2-40B4-BE49-F238E27FC236}">
                  <a16:creationId xmlns:a16="http://schemas.microsoft.com/office/drawing/2014/main" id="{F54BA1A1-FBD3-5D37-B7F5-B2FC1A75A342}"/>
                </a:ext>
              </a:extLst>
            </p:cNvPr>
            <p:cNvSpPr>
              <a:spLocks/>
            </p:cNvSpPr>
            <p:nvPr/>
          </p:nvSpPr>
          <p:spPr bwMode="auto">
            <a:xfrm>
              <a:off x="10914069" y="2743946"/>
              <a:ext cx="191203" cy="425262"/>
            </a:xfrm>
            <a:custGeom>
              <a:avLst/>
              <a:gdLst>
                <a:gd name="T0" fmla="*/ 45 w 111"/>
                <a:gd name="T1" fmla="*/ 0 h 247"/>
                <a:gd name="T2" fmla="*/ 0 w 111"/>
                <a:gd name="T3" fmla="*/ 26 h 247"/>
                <a:gd name="T4" fmla="*/ 60 w 111"/>
                <a:gd name="T5" fmla="*/ 247 h 247"/>
                <a:gd name="T6" fmla="*/ 111 w 111"/>
                <a:gd name="T7" fmla="*/ 247 h 247"/>
                <a:gd name="T8" fmla="*/ 45 w 111"/>
                <a:gd name="T9" fmla="*/ 0 h 247"/>
              </a:gdLst>
              <a:ahLst/>
              <a:cxnLst>
                <a:cxn ang="0">
                  <a:pos x="T0" y="T1"/>
                </a:cxn>
                <a:cxn ang="0">
                  <a:pos x="T2" y="T3"/>
                </a:cxn>
                <a:cxn ang="0">
                  <a:pos x="T4" y="T5"/>
                </a:cxn>
                <a:cxn ang="0">
                  <a:pos x="T6" y="T7"/>
                </a:cxn>
                <a:cxn ang="0">
                  <a:pos x="T8" y="T9"/>
                </a:cxn>
              </a:cxnLst>
              <a:rect l="0" t="0" r="r" b="b"/>
              <a:pathLst>
                <a:path w="111" h="247">
                  <a:moveTo>
                    <a:pt x="45" y="0"/>
                  </a:moveTo>
                  <a:cubicBezTo>
                    <a:pt x="0" y="26"/>
                    <a:pt x="0" y="26"/>
                    <a:pt x="0" y="26"/>
                  </a:cubicBezTo>
                  <a:cubicBezTo>
                    <a:pt x="37" y="92"/>
                    <a:pt x="58" y="167"/>
                    <a:pt x="60" y="247"/>
                  </a:cubicBezTo>
                  <a:cubicBezTo>
                    <a:pt x="111" y="247"/>
                    <a:pt x="111" y="247"/>
                    <a:pt x="111" y="247"/>
                  </a:cubicBezTo>
                  <a:cubicBezTo>
                    <a:pt x="109" y="158"/>
                    <a:pt x="85" y="74"/>
                    <a:pt x="45" y="0"/>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97" name="Freeform 9">
              <a:extLst>
                <a:ext uri="{FF2B5EF4-FFF2-40B4-BE49-F238E27FC236}">
                  <a16:creationId xmlns:a16="http://schemas.microsoft.com/office/drawing/2014/main" id="{FC5914DA-4E8C-6155-F3C3-9FF93D7A4B53}"/>
                </a:ext>
              </a:extLst>
            </p:cNvPr>
            <p:cNvSpPr>
              <a:spLocks/>
            </p:cNvSpPr>
            <p:nvPr/>
          </p:nvSpPr>
          <p:spPr bwMode="auto">
            <a:xfrm>
              <a:off x="10914069" y="3213162"/>
              <a:ext cx="191203" cy="427460"/>
            </a:xfrm>
            <a:custGeom>
              <a:avLst/>
              <a:gdLst>
                <a:gd name="T0" fmla="*/ 60 w 111"/>
                <a:gd name="T1" fmla="*/ 0 h 248"/>
                <a:gd name="T2" fmla="*/ 0 w 111"/>
                <a:gd name="T3" fmla="*/ 222 h 248"/>
                <a:gd name="T4" fmla="*/ 45 w 111"/>
                <a:gd name="T5" fmla="*/ 248 h 248"/>
                <a:gd name="T6" fmla="*/ 111 w 111"/>
                <a:gd name="T7" fmla="*/ 0 h 248"/>
                <a:gd name="T8" fmla="*/ 60 w 111"/>
                <a:gd name="T9" fmla="*/ 0 h 248"/>
              </a:gdLst>
              <a:ahLst/>
              <a:cxnLst>
                <a:cxn ang="0">
                  <a:pos x="T0" y="T1"/>
                </a:cxn>
                <a:cxn ang="0">
                  <a:pos x="T2" y="T3"/>
                </a:cxn>
                <a:cxn ang="0">
                  <a:pos x="T4" y="T5"/>
                </a:cxn>
                <a:cxn ang="0">
                  <a:pos x="T6" y="T7"/>
                </a:cxn>
                <a:cxn ang="0">
                  <a:pos x="T8" y="T9"/>
                </a:cxn>
              </a:cxnLst>
              <a:rect l="0" t="0" r="r" b="b"/>
              <a:pathLst>
                <a:path w="111" h="248">
                  <a:moveTo>
                    <a:pt x="60" y="0"/>
                  </a:moveTo>
                  <a:cubicBezTo>
                    <a:pt x="58" y="80"/>
                    <a:pt x="37" y="156"/>
                    <a:pt x="0" y="222"/>
                  </a:cubicBezTo>
                  <a:cubicBezTo>
                    <a:pt x="45" y="248"/>
                    <a:pt x="45" y="248"/>
                    <a:pt x="45" y="248"/>
                  </a:cubicBezTo>
                  <a:cubicBezTo>
                    <a:pt x="85" y="174"/>
                    <a:pt x="109" y="90"/>
                    <a:pt x="111" y="0"/>
                  </a:cubicBezTo>
                  <a:lnTo>
                    <a:pt x="60" y="0"/>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98" name="Freeform 10">
              <a:extLst>
                <a:ext uri="{FF2B5EF4-FFF2-40B4-BE49-F238E27FC236}">
                  <a16:creationId xmlns:a16="http://schemas.microsoft.com/office/drawing/2014/main" id="{31143B2C-C05E-6280-25F9-03DDF9022615}"/>
                </a:ext>
              </a:extLst>
            </p:cNvPr>
            <p:cNvSpPr>
              <a:spLocks/>
            </p:cNvSpPr>
            <p:nvPr/>
          </p:nvSpPr>
          <p:spPr bwMode="auto">
            <a:xfrm>
              <a:off x="10612979" y="3632930"/>
              <a:ext cx="356034" cy="356034"/>
            </a:xfrm>
            <a:custGeom>
              <a:avLst/>
              <a:gdLst>
                <a:gd name="T0" fmla="*/ 207 w 207"/>
                <a:gd name="T1" fmla="*/ 26 h 207"/>
                <a:gd name="T2" fmla="*/ 163 w 207"/>
                <a:gd name="T3" fmla="*/ 0 h 207"/>
                <a:gd name="T4" fmla="*/ 0 w 207"/>
                <a:gd name="T5" fmla="*/ 163 h 207"/>
                <a:gd name="T6" fmla="*/ 26 w 207"/>
                <a:gd name="T7" fmla="*/ 207 h 207"/>
                <a:gd name="T8" fmla="*/ 207 w 207"/>
                <a:gd name="T9" fmla="*/ 26 h 207"/>
              </a:gdLst>
              <a:ahLst/>
              <a:cxnLst>
                <a:cxn ang="0">
                  <a:pos x="T0" y="T1"/>
                </a:cxn>
                <a:cxn ang="0">
                  <a:pos x="T2" y="T3"/>
                </a:cxn>
                <a:cxn ang="0">
                  <a:pos x="T4" y="T5"/>
                </a:cxn>
                <a:cxn ang="0">
                  <a:pos x="T6" y="T7"/>
                </a:cxn>
                <a:cxn ang="0">
                  <a:pos x="T8" y="T9"/>
                </a:cxn>
              </a:cxnLst>
              <a:rect l="0" t="0" r="r" b="b"/>
              <a:pathLst>
                <a:path w="207" h="207">
                  <a:moveTo>
                    <a:pt x="207" y="26"/>
                  </a:moveTo>
                  <a:cubicBezTo>
                    <a:pt x="163" y="0"/>
                    <a:pt x="163" y="0"/>
                    <a:pt x="163" y="0"/>
                  </a:cubicBezTo>
                  <a:cubicBezTo>
                    <a:pt x="122" y="66"/>
                    <a:pt x="66" y="122"/>
                    <a:pt x="0" y="163"/>
                  </a:cubicBezTo>
                  <a:cubicBezTo>
                    <a:pt x="26" y="207"/>
                    <a:pt x="26" y="207"/>
                    <a:pt x="26" y="207"/>
                  </a:cubicBezTo>
                  <a:cubicBezTo>
                    <a:pt x="100" y="162"/>
                    <a:pt x="162" y="100"/>
                    <a:pt x="207" y="26"/>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99" name="Freeform 11">
              <a:extLst>
                <a:ext uri="{FF2B5EF4-FFF2-40B4-BE49-F238E27FC236}">
                  <a16:creationId xmlns:a16="http://schemas.microsoft.com/office/drawing/2014/main" id="{453835AE-E07A-831E-3A53-0D6D15A0F967}"/>
                </a:ext>
              </a:extLst>
            </p:cNvPr>
            <p:cNvSpPr>
              <a:spLocks/>
            </p:cNvSpPr>
            <p:nvPr/>
          </p:nvSpPr>
          <p:spPr bwMode="auto">
            <a:xfrm>
              <a:off x="10193211" y="3936217"/>
              <a:ext cx="427460" cy="189006"/>
            </a:xfrm>
            <a:custGeom>
              <a:avLst/>
              <a:gdLst>
                <a:gd name="T0" fmla="*/ 248 w 248"/>
                <a:gd name="T1" fmla="*/ 44 h 110"/>
                <a:gd name="T2" fmla="*/ 222 w 248"/>
                <a:gd name="T3" fmla="*/ 0 h 110"/>
                <a:gd name="T4" fmla="*/ 0 w 248"/>
                <a:gd name="T5" fmla="*/ 59 h 110"/>
                <a:gd name="T6" fmla="*/ 0 w 248"/>
                <a:gd name="T7" fmla="*/ 110 h 110"/>
                <a:gd name="T8" fmla="*/ 248 w 248"/>
                <a:gd name="T9" fmla="*/ 44 h 110"/>
              </a:gdLst>
              <a:ahLst/>
              <a:cxnLst>
                <a:cxn ang="0">
                  <a:pos x="T0" y="T1"/>
                </a:cxn>
                <a:cxn ang="0">
                  <a:pos x="T2" y="T3"/>
                </a:cxn>
                <a:cxn ang="0">
                  <a:pos x="T4" y="T5"/>
                </a:cxn>
                <a:cxn ang="0">
                  <a:pos x="T6" y="T7"/>
                </a:cxn>
                <a:cxn ang="0">
                  <a:pos x="T8" y="T9"/>
                </a:cxn>
              </a:cxnLst>
              <a:rect l="0" t="0" r="r" b="b"/>
              <a:pathLst>
                <a:path w="248" h="110">
                  <a:moveTo>
                    <a:pt x="248" y="44"/>
                  </a:moveTo>
                  <a:cubicBezTo>
                    <a:pt x="222" y="0"/>
                    <a:pt x="222" y="0"/>
                    <a:pt x="222" y="0"/>
                  </a:cubicBezTo>
                  <a:cubicBezTo>
                    <a:pt x="156" y="36"/>
                    <a:pt x="80" y="57"/>
                    <a:pt x="0" y="59"/>
                  </a:cubicBezTo>
                  <a:cubicBezTo>
                    <a:pt x="0" y="110"/>
                    <a:pt x="0" y="110"/>
                    <a:pt x="0" y="110"/>
                  </a:cubicBezTo>
                  <a:cubicBezTo>
                    <a:pt x="90" y="108"/>
                    <a:pt x="174" y="84"/>
                    <a:pt x="248" y="44"/>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100" name="Freeform 12">
              <a:extLst>
                <a:ext uri="{FF2B5EF4-FFF2-40B4-BE49-F238E27FC236}">
                  <a16:creationId xmlns:a16="http://schemas.microsoft.com/office/drawing/2014/main" id="{998094F8-BF22-1974-A061-C8937206F3A6}"/>
                </a:ext>
              </a:extLst>
            </p:cNvPr>
            <p:cNvSpPr>
              <a:spLocks/>
            </p:cNvSpPr>
            <p:nvPr/>
          </p:nvSpPr>
          <p:spPr bwMode="auto">
            <a:xfrm>
              <a:off x="9723995" y="3936217"/>
              <a:ext cx="425262" cy="189006"/>
            </a:xfrm>
            <a:custGeom>
              <a:avLst/>
              <a:gdLst>
                <a:gd name="T0" fmla="*/ 0 w 247"/>
                <a:gd name="T1" fmla="*/ 44 h 110"/>
                <a:gd name="T2" fmla="*/ 247 w 247"/>
                <a:gd name="T3" fmla="*/ 110 h 110"/>
                <a:gd name="T4" fmla="*/ 247 w 247"/>
                <a:gd name="T5" fmla="*/ 59 h 110"/>
                <a:gd name="T6" fmla="*/ 26 w 247"/>
                <a:gd name="T7" fmla="*/ 0 h 110"/>
                <a:gd name="T8" fmla="*/ 0 w 247"/>
                <a:gd name="T9" fmla="*/ 44 h 110"/>
              </a:gdLst>
              <a:ahLst/>
              <a:cxnLst>
                <a:cxn ang="0">
                  <a:pos x="T0" y="T1"/>
                </a:cxn>
                <a:cxn ang="0">
                  <a:pos x="T2" y="T3"/>
                </a:cxn>
                <a:cxn ang="0">
                  <a:pos x="T4" y="T5"/>
                </a:cxn>
                <a:cxn ang="0">
                  <a:pos x="T6" y="T7"/>
                </a:cxn>
                <a:cxn ang="0">
                  <a:pos x="T8" y="T9"/>
                </a:cxn>
              </a:cxnLst>
              <a:rect l="0" t="0" r="r" b="b"/>
              <a:pathLst>
                <a:path w="247" h="110">
                  <a:moveTo>
                    <a:pt x="0" y="44"/>
                  </a:moveTo>
                  <a:cubicBezTo>
                    <a:pt x="74" y="84"/>
                    <a:pt x="158" y="108"/>
                    <a:pt x="247" y="110"/>
                  </a:cubicBezTo>
                  <a:cubicBezTo>
                    <a:pt x="247" y="59"/>
                    <a:pt x="247" y="59"/>
                    <a:pt x="247" y="59"/>
                  </a:cubicBezTo>
                  <a:cubicBezTo>
                    <a:pt x="167" y="57"/>
                    <a:pt x="92" y="36"/>
                    <a:pt x="26" y="0"/>
                  </a:cubicBezTo>
                  <a:lnTo>
                    <a:pt x="0" y="44"/>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101" name="Freeform 13">
              <a:extLst>
                <a:ext uri="{FF2B5EF4-FFF2-40B4-BE49-F238E27FC236}">
                  <a16:creationId xmlns:a16="http://schemas.microsoft.com/office/drawing/2014/main" id="{4CCFEE6B-A9DA-D88A-705E-BA7D8D9BEF6A}"/>
                </a:ext>
              </a:extLst>
            </p:cNvPr>
            <p:cNvSpPr>
              <a:spLocks/>
            </p:cNvSpPr>
            <p:nvPr/>
          </p:nvSpPr>
          <p:spPr bwMode="auto">
            <a:xfrm>
              <a:off x="9374554" y="3632930"/>
              <a:ext cx="354935" cy="356034"/>
            </a:xfrm>
            <a:custGeom>
              <a:avLst/>
              <a:gdLst>
                <a:gd name="T0" fmla="*/ 44 w 206"/>
                <a:gd name="T1" fmla="*/ 0 h 207"/>
                <a:gd name="T2" fmla="*/ 0 w 206"/>
                <a:gd name="T3" fmla="*/ 26 h 207"/>
                <a:gd name="T4" fmla="*/ 181 w 206"/>
                <a:gd name="T5" fmla="*/ 207 h 207"/>
                <a:gd name="T6" fmla="*/ 206 w 206"/>
                <a:gd name="T7" fmla="*/ 163 h 207"/>
                <a:gd name="T8" fmla="*/ 44 w 206"/>
                <a:gd name="T9" fmla="*/ 0 h 207"/>
              </a:gdLst>
              <a:ahLst/>
              <a:cxnLst>
                <a:cxn ang="0">
                  <a:pos x="T0" y="T1"/>
                </a:cxn>
                <a:cxn ang="0">
                  <a:pos x="T2" y="T3"/>
                </a:cxn>
                <a:cxn ang="0">
                  <a:pos x="T4" y="T5"/>
                </a:cxn>
                <a:cxn ang="0">
                  <a:pos x="T6" y="T7"/>
                </a:cxn>
                <a:cxn ang="0">
                  <a:pos x="T8" y="T9"/>
                </a:cxn>
              </a:cxnLst>
              <a:rect l="0" t="0" r="r" b="b"/>
              <a:pathLst>
                <a:path w="206" h="207">
                  <a:moveTo>
                    <a:pt x="44" y="0"/>
                  </a:moveTo>
                  <a:cubicBezTo>
                    <a:pt x="0" y="26"/>
                    <a:pt x="0" y="26"/>
                    <a:pt x="0" y="26"/>
                  </a:cubicBezTo>
                  <a:cubicBezTo>
                    <a:pt x="45" y="100"/>
                    <a:pt x="107" y="162"/>
                    <a:pt x="181" y="207"/>
                  </a:cubicBezTo>
                  <a:cubicBezTo>
                    <a:pt x="206" y="163"/>
                    <a:pt x="206" y="163"/>
                    <a:pt x="206" y="163"/>
                  </a:cubicBezTo>
                  <a:cubicBezTo>
                    <a:pt x="140" y="122"/>
                    <a:pt x="85" y="66"/>
                    <a:pt x="44" y="0"/>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102" name="Freeform 14">
              <a:extLst>
                <a:ext uri="{FF2B5EF4-FFF2-40B4-BE49-F238E27FC236}">
                  <a16:creationId xmlns:a16="http://schemas.microsoft.com/office/drawing/2014/main" id="{6FBC0E0A-B3DF-C772-0E74-08A3963AF171}"/>
                </a:ext>
              </a:extLst>
            </p:cNvPr>
            <p:cNvSpPr>
              <a:spLocks/>
            </p:cNvSpPr>
            <p:nvPr/>
          </p:nvSpPr>
          <p:spPr bwMode="auto">
            <a:xfrm>
              <a:off x="9237196" y="3213162"/>
              <a:ext cx="191203" cy="427460"/>
            </a:xfrm>
            <a:custGeom>
              <a:avLst/>
              <a:gdLst>
                <a:gd name="T0" fmla="*/ 0 w 111"/>
                <a:gd name="T1" fmla="*/ 0 h 248"/>
                <a:gd name="T2" fmla="*/ 67 w 111"/>
                <a:gd name="T3" fmla="*/ 248 h 248"/>
                <a:gd name="T4" fmla="*/ 111 w 111"/>
                <a:gd name="T5" fmla="*/ 222 h 248"/>
                <a:gd name="T6" fmla="*/ 51 w 111"/>
                <a:gd name="T7" fmla="*/ 0 h 248"/>
                <a:gd name="T8" fmla="*/ 0 w 111"/>
                <a:gd name="T9" fmla="*/ 0 h 248"/>
              </a:gdLst>
              <a:ahLst/>
              <a:cxnLst>
                <a:cxn ang="0">
                  <a:pos x="T0" y="T1"/>
                </a:cxn>
                <a:cxn ang="0">
                  <a:pos x="T2" y="T3"/>
                </a:cxn>
                <a:cxn ang="0">
                  <a:pos x="T4" y="T5"/>
                </a:cxn>
                <a:cxn ang="0">
                  <a:pos x="T6" y="T7"/>
                </a:cxn>
                <a:cxn ang="0">
                  <a:pos x="T8" y="T9"/>
                </a:cxn>
              </a:cxnLst>
              <a:rect l="0" t="0" r="r" b="b"/>
              <a:pathLst>
                <a:path w="111" h="248">
                  <a:moveTo>
                    <a:pt x="0" y="0"/>
                  </a:moveTo>
                  <a:cubicBezTo>
                    <a:pt x="2" y="90"/>
                    <a:pt x="26" y="174"/>
                    <a:pt x="67" y="248"/>
                  </a:cubicBezTo>
                  <a:cubicBezTo>
                    <a:pt x="111" y="222"/>
                    <a:pt x="111" y="222"/>
                    <a:pt x="111" y="222"/>
                  </a:cubicBezTo>
                  <a:cubicBezTo>
                    <a:pt x="75" y="156"/>
                    <a:pt x="53" y="80"/>
                    <a:pt x="51" y="0"/>
                  </a:cubicBezTo>
                  <a:lnTo>
                    <a:pt x="0" y="0"/>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103" name="Freeform 15">
              <a:extLst>
                <a:ext uri="{FF2B5EF4-FFF2-40B4-BE49-F238E27FC236}">
                  <a16:creationId xmlns:a16="http://schemas.microsoft.com/office/drawing/2014/main" id="{8D5BAD38-C7D9-FD42-3726-E44ED80D32E1}"/>
                </a:ext>
              </a:extLst>
            </p:cNvPr>
            <p:cNvSpPr>
              <a:spLocks/>
            </p:cNvSpPr>
            <p:nvPr/>
          </p:nvSpPr>
          <p:spPr bwMode="auto">
            <a:xfrm>
              <a:off x="9237196" y="2743946"/>
              <a:ext cx="191203" cy="425262"/>
            </a:xfrm>
            <a:custGeom>
              <a:avLst/>
              <a:gdLst>
                <a:gd name="T0" fmla="*/ 51 w 111"/>
                <a:gd name="T1" fmla="*/ 247 h 247"/>
                <a:gd name="T2" fmla="*/ 111 w 111"/>
                <a:gd name="T3" fmla="*/ 26 h 247"/>
                <a:gd name="T4" fmla="*/ 67 w 111"/>
                <a:gd name="T5" fmla="*/ 0 h 247"/>
                <a:gd name="T6" fmla="*/ 0 w 111"/>
                <a:gd name="T7" fmla="*/ 247 h 247"/>
                <a:gd name="T8" fmla="*/ 51 w 111"/>
                <a:gd name="T9" fmla="*/ 247 h 247"/>
              </a:gdLst>
              <a:ahLst/>
              <a:cxnLst>
                <a:cxn ang="0">
                  <a:pos x="T0" y="T1"/>
                </a:cxn>
                <a:cxn ang="0">
                  <a:pos x="T2" y="T3"/>
                </a:cxn>
                <a:cxn ang="0">
                  <a:pos x="T4" y="T5"/>
                </a:cxn>
                <a:cxn ang="0">
                  <a:pos x="T6" y="T7"/>
                </a:cxn>
                <a:cxn ang="0">
                  <a:pos x="T8" y="T9"/>
                </a:cxn>
              </a:cxnLst>
              <a:rect l="0" t="0" r="r" b="b"/>
              <a:pathLst>
                <a:path w="111" h="247">
                  <a:moveTo>
                    <a:pt x="51" y="247"/>
                  </a:moveTo>
                  <a:cubicBezTo>
                    <a:pt x="53" y="167"/>
                    <a:pt x="75" y="92"/>
                    <a:pt x="111" y="26"/>
                  </a:cubicBezTo>
                  <a:cubicBezTo>
                    <a:pt x="67" y="0"/>
                    <a:pt x="67" y="0"/>
                    <a:pt x="67" y="0"/>
                  </a:cubicBezTo>
                  <a:cubicBezTo>
                    <a:pt x="26" y="74"/>
                    <a:pt x="2" y="158"/>
                    <a:pt x="0" y="247"/>
                  </a:cubicBezTo>
                  <a:lnTo>
                    <a:pt x="51" y="247"/>
                  </a:ln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104" name="Freeform 16">
              <a:extLst>
                <a:ext uri="{FF2B5EF4-FFF2-40B4-BE49-F238E27FC236}">
                  <a16:creationId xmlns:a16="http://schemas.microsoft.com/office/drawing/2014/main" id="{C5A244D6-0821-58EC-66FF-F0780262416E}"/>
                </a:ext>
              </a:extLst>
            </p:cNvPr>
            <p:cNvSpPr>
              <a:spLocks/>
            </p:cNvSpPr>
            <p:nvPr/>
          </p:nvSpPr>
          <p:spPr bwMode="auto">
            <a:xfrm>
              <a:off x="9374554" y="2394505"/>
              <a:ext cx="354935" cy="354935"/>
            </a:xfrm>
            <a:custGeom>
              <a:avLst/>
              <a:gdLst>
                <a:gd name="T0" fmla="*/ 0 w 206"/>
                <a:gd name="T1" fmla="*/ 181 h 206"/>
                <a:gd name="T2" fmla="*/ 44 w 206"/>
                <a:gd name="T3" fmla="*/ 206 h 206"/>
                <a:gd name="T4" fmla="*/ 206 w 206"/>
                <a:gd name="T5" fmla="*/ 44 h 206"/>
                <a:gd name="T6" fmla="*/ 181 w 206"/>
                <a:gd name="T7" fmla="*/ 0 h 206"/>
                <a:gd name="T8" fmla="*/ 0 w 206"/>
                <a:gd name="T9" fmla="*/ 181 h 206"/>
              </a:gdLst>
              <a:ahLst/>
              <a:cxnLst>
                <a:cxn ang="0">
                  <a:pos x="T0" y="T1"/>
                </a:cxn>
                <a:cxn ang="0">
                  <a:pos x="T2" y="T3"/>
                </a:cxn>
                <a:cxn ang="0">
                  <a:pos x="T4" y="T5"/>
                </a:cxn>
                <a:cxn ang="0">
                  <a:pos x="T6" y="T7"/>
                </a:cxn>
                <a:cxn ang="0">
                  <a:pos x="T8" y="T9"/>
                </a:cxn>
              </a:cxnLst>
              <a:rect l="0" t="0" r="r" b="b"/>
              <a:pathLst>
                <a:path w="206" h="206">
                  <a:moveTo>
                    <a:pt x="0" y="181"/>
                  </a:moveTo>
                  <a:cubicBezTo>
                    <a:pt x="44" y="206"/>
                    <a:pt x="44" y="206"/>
                    <a:pt x="44" y="206"/>
                  </a:cubicBezTo>
                  <a:cubicBezTo>
                    <a:pt x="85" y="140"/>
                    <a:pt x="140" y="85"/>
                    <a:pt x="206" y="44"/>
                  </a:cubicBezTo>
                  <a:cubicBezTo>
                    <a:pt x="181" y="0"/>
                    <a:pt x="181" y="0"/>
                    <a:pt x="181" y="0"/>
                  </a:cubicBezTo>
                  <a:cubicBezTo>
                    <a:pt x="107" y="45"/>
                    <a:pt x="45" y="107"/>
                    <a:pt x="0" y="181"/>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105" name="Freeform 17">
              <a:extLst>
                <a:ext uri="{FF2B5EF4-FFF2-40B4-BE49-F238E27FC236}">
                  <a16:creationId xmlns:a16="http://schemas.microsoft.com/office/drawing/2014/main" id="{C623FA94-EEE9-1CD3-7740-634744D81BAD}"/>
                </a:ext>
              </a:extLst>
            </p:cNvPr>
            <p:cNvSpPr>
              <a:spLocks/>
            </p:cNvSpPr>
            <p:nvPr/>
          </p:nvSpPr>
          <p:spPr bwMode="auto">
            <a:xfrm>
              <a:off x="9723995" y="2257147"/>
              <a:ext cx="425262" cy="191203"/>
            </a:xfrm>
            <a:custGeom>
              <a:avLst/>
              <a:gdLst>
                <a:gd name="T0" fmla="*/ 0 w 247"/>
                <a:gd name="T1" fmla="*/ 67 h 111"/>
                <a:gd name="T2" fmla="*/ 25 w 247"/>
                <a:gd name="T3" fmla="*/ 111 h 111"/>
                <a:gd name="T4" fmla="*/ 247 w 247"/>
                <a:gd name="T5" fmla="*/ 51 h 111"/>
                <a:gd name="T6" fmla="*/ 247 w 247"/>
                <a:gd name="T7" fmla="*/ 0 h 111"/>
                <a:gd name="T8" fmla="*/ 0 w 247"/>
                <a:gd name="T9" fmla="*/ 67 h 111"/>
              </a:gdLst>
              <a:ahLst/>
              <a:cxnLst>
                <a:cxn ang="0">
                  <a:pos x="T0" y="T1"/>
                </a:cxn>
                <a:cxn ang="0">
                  <a:pos x="T2" y="T3"/>
                </a:cxn>
                <a:cxn ang="0">
                  <a:pos x="T4" y="T5"/>
                </a:cxn>
                <a:cxn ang="0">
                  <a:pos x="T6" y="T7"/>
                </a:cxn>
                <a:cxn ang="0">
                  <a:pos x="T8" y="T9"/>
                </a:cxn>
              </a:cxnLst>
              <a:rect l="0" t="0" r="r" b="b"/>
              <a:pathLst>
                <a:path w="247" h="111">
                  <a:moveTo>
                    <a:pt x="0" y="67"/>
                  </a:moveTo>
                  <a:cubicBezTo>
                    <a:pt x="25" y="111"/>
                    <a:pt x="25" y="111"/>
                    <a:pt x="25" y="111"/>
                  </a:cubicBezTo>
                  <a:cubicBezTo>
                    <a:pt x="92" y="75"/>
                    <a:pt x="167" y="53"/>
                    <a:pt x="247" y="51"/>
                  </a:cubicBezTo>
                  <a:cubicBezTo>
                    <a:pt x="247" y="0"/>
                    <a:pt x="247" y="0"/>
                    <a:pt x="247" y="0"/>
                  </a:cubicBezTo>
                  <a:cubicBezTo>
                    <a:pt x="158" y="2"/>
                    <a:pt x="74" y="26"/>
                    <a:pt x="0" y="67"/>
                  </a:cubicBezTo>
                  <a:close/>
                </a:path>
              </a:pathLst>
            </a:custGeom>
            <a:grpFill/>
            <a:ln>
              <a:noFill/>
            </a:ln>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grpSp>
      <p:grpSp>
        <p:nvGrpSpPr>
          <p:cNvPr id="106" name="Group 163">
            <a:extLst>
              <a:ext uri="{FF2B5EF4-FFF2-40B4-BE49-F238E27FC236}">
                <a16:creationId xmlns:a16="http://schemas.microsoft.com/office/drawing/2014/main" id="{7AD6310B-1CFB-12F5-2839-81484FB4247B}"/>
              </a:ext>
            </a:extLst>
          </p:cNvPr>
          <p:cNvGrpSpPr/>
          <p:nvPr/>
        </p:nvGrpSpPr>
        <p:grpSpPr>
          <a:xfrm>
            <a:off x="10137614" y="4388721"/>
            <a:ext cx="431129" cy="625787"/>
            <a:chOff x="9856788" y="2057400"/>
            <a:chExt cx="474662" cy="688975"/>
          </a:xfrm>
          <a:solidFill>
            <a:schemeClr val="bg1"/>
          </a:solidFill>
        </p:grpSpPr>
        <p:sp>
          <p:nvSpPr>
            <p:cNvPr id="107" name="Freeform 110">
              <a:extLst>
                <a:ext uri="{FF2B5EF4-FFF2-40B4-BE49-F238E27FC236}">
                  <a16:creationId xmlns:a16="http://schemas.microsoft.com/office/drawing/2014/main" id="{03758B6F-4943-CD74-5C06-496E302AF510}"/>
                </a:ext>
              </a:extLst>
            </p:cNvPr>
            <p:cNvSpPr>
              <a:spLocks noEditPoints="1"/>
            </p:cNvSpPr>
            <p:nvPr/>
          </p:nvSpPr>
          <p:spPr bwMode="auto">
            <a:xfrm>
              <a:off x="9856788" y="2057400"/>
              <a:ext cx="474662" cy="688975"/>
            </a:xfrm>
            <a:custGeom>
              <a:avLst/>
              <a:gdLst>
                <a:gd name="T0" fmla="*/ 1009 w 11063"/>
                <a:gd name="T1" fmla="*/ 1454 h 16058"/>
                <a:gd name="T2" fmla="*/ 1036 w 11063"/>
                <a:gd name="T3" fmla="*/ 1334 h 16058"/>
                <a:gd name="T4" fmla="*/ 1091 w 11063"/>
                <a:gd name="T5" fmla="*/ 1225 h 16058"/>
                <a:gd name="T6" fmla="*/ 1171 w 11063"/>
                <a:gd name="T7" fmla="*/ 1134 h 16058"/>
                <a:gd name="T8" fmla="*/ 1268 w 11063"/>
                <a:gd name="T9" fmla="*/ 1065 h 16058"/>
                <a:gd name="T10" fmla="*/ 1383 w 11063"/>
                <a:gd name="T11" fmla="*/ 1020 h 16058"/>
                <a:gd name="T12" fmla="*/ 1509 w 11063"/>
                <a:gd name="T13" fmla="*/ 1004 h 16058"/>
                <a:gd name="T14" fmla="*/ 9655 w 11063"/>
                <a:gd name="T15" fmla="*/ 1014 h 16058"/>
                <a:gd name="T16" fmla="*/ 9772 w 11063"/>
                <a:gd name="T17" fmla="*/ 1053 h 16058"/>
                <a:gd name="T18" fmla="*/ 9874 w 11063"/>
                <a:gd name="T19" fmla="*/ 1118 h 16058"/>
                <a:gd name="T20" fmla="*/ 9957 w 11063"/>
                <a:gd name="T21" fmla="*/ 1205 h 16058"/>
                <a:gd name="T22" fmla="*/ 10018 w 11063"/>
                <a:gd name="T23" fmla="*/ 1310 h 16058"/>
                <a:gd name="T24" fmla="*/ 10051 w 11063"/>
                <a:gd name="T25" fmla="*/ 1429 h 16058"/>
                <a:gd name="T26" fmla="*/ 10057 w 11063"/>
                <a:gd name="T27" fmla="*/ 13044 h 16058"/>
                <a:gd name="T28" fmla="*/ 10057 w 11063"/>
                <a:gd name="T29" fmla="*/ 14553 h 16058"/>
                <a:gd name="T30" fmla="*/ 10041 w 11063"/>
                <a:gd name="T31" fmla="*/ 14677 h 16058"/>
                <a:gd name="T32" fmla="*/ 9996 w 11063"/>
                <a:gd name="T33" fmla="*/ 14791 h 16058"/>
                <a:gd name="T34" fmla="*/ 9927 w 11063"/>
                <a:gd name="T35" fmla="*/ 14890 h 16058"/>
                <a:gd name="T36" fmla="*/ 9835 w 11063"/>
                <a:gd name="T37" fmla="*/ 14968 h 16058"/>
                <a:gd name="T38" fmla="*/ 9727 w 11063"/>
                <a:gd name="T39" fmla="*/ 15023 h 16058"/>
                <a:gd name="T40" fmla="*/ 9606 w 11063"/>
                <a:gd name="T41" fmla="*/ 15051 h 16058"/>
                <a:gd name="T42" fmla="*/ 1457 w 11063"/>
                <a:gd name="T43" fmla="*/ 15051 h 16058"/>
                <a:gd name="T44" fmla="*/ 1336 w 11063"/>
                <a:gd name="T45" fmla="*/ 15024 h 16058"/>
                <a:gd name="T46" fmla="*/ 1227 w 11063"/>
                <a:gd name="T47" fmla="*/ 14969 h 16058"/>
                <a:gd name="T48" fmla="*/ 1136 w 11063"/>
                <a:gd name="T49" fmla="*/ 14890 h 16058"/>
                <a:gd name="T50" fmla="*/ 1066 w 11063"/>
                <a:gd name="T51" fmla="*/ 14791 h 16058"/>
                <a:gd name="T52" fmla="*/ 1022 w 11063"/>
                <a:gd name="T53" fmla="*/ 14678 h 16058"/>
                <a:gd name="T54" fmla="*/ 1006 w 11063"/>
                <a:gd name="T55" fmla="*/ 14553 h 16058"/>
                <a:gd name="T56" fmla="*/ 1509 w 11063"/>
                <a:gd name="T57" fmla="*/ 1 h 16058"/>
                <a:gd name="T58" fmla="*/ 1131 w 11063"/>
                <a:gd name="T59" fmla="*/ 48 h 16058"/>
                <a:gd name="T60" fmla="*/ 789 w 11063"/>
                <a:gd name="T61" fmla="*/ 183 h 16058"/>
                <a:gd name="T62" fmla="*/ 494 w 11063"/>
                <a:gd name="T63" fmla="*/ 391 h 16058"/>
                <a:gd name="T64" fmla="*/ 257 w 11063"/>
                <a:gd name="T65" fmla="*/ 664 h 16058"/>
                <a:gd name="T66" fmla="*/ 92 w 11063"/>
                <a:gd name="T67" fmla="*/ 989 h 16058"/>
                <a:gd name="T68" fmla="*/ 8 w 11063"/>
                <a:gd name="T69" fmla="*/ 1352 h 16058"/>
                <a:gd name="T70" fmla="*/ 8 w 11063"/>
                <a:gd name="T71" fmla="*/ 14706 h 16058"/>
                <a:gd name="T72" fmla="*/ 92 w 11063"/>
                <a:gd name="T73" fmla="*/ 15070 h 16058"/>
                <a:gd name="T74" fmla="*/ 257 w 11063"/>
                <a:gd name="T75" fmla="*/ 15395 h 16058"/>
                <a:gd name="T76" fmla="*/ 494 w 11063"/>
                <a:gd name="T77" fmla="*/ 15667 h 16058"/>
                <a:gd name="T78" fmla="*/ 789 w 11063"/>
                <a:gd name="T79" fmla="*/ 15876 h 16058"/>
                <a:gd name="T80" fmla="*/ 1131 w 11063"/>
                <a:gd name="T81" fmla="*/ 16011 h 16058"/>
                <a:gd name="T82" fmla="*/ 1509 w 11063"/>
                <a:gd name="T83" fmla="*/ 16058 h 16058"/>
                <a:gd name="T84" fmla="*/ 9858 w 11063"/>
                <a:gd name="T85" fmla="*/ 16027 h 16058"/>
                <a:gd name="T86" fmla="*/ 10208 w 11063"/>
                <a:gd name="T87" fmla="*/ 15909 h 16058"/>
                <a:gd name="T88" fmla="*/ 10514 w 11063"/>
                <a:gd name="T89" fmla="*/ 15714 h 16058"/>
                <a:gd name="T90" fmla="*/ 10763 w 11063"/>
                <a:gd name="T91" fmla="*/ 15453 h 16058"/>
                <a:gd name="T92" fmla="*/ 10944 w 11063"/>
                <a:gd name="T93" fmla="*/ 15138 h 16058"/>
                <a:gd name="T94" fmla="*/ 11046 w 11063"/>
                <a:gd name="T95" fmla="*/ 14781 h 16058"/>
                <a:gd name="T96" fmla="*/ 11061 w 11063"/>
                <a:gd name="T97" fmla="*/ 1428 h 16058"/>
                <a:gd name="T98" fmla="*/ 10996 w 11063"/>
                <a:gd name="T99" fmla="*/ 1058 h 16058"/>
                <a:gd name="T100" fmla="*/ 10845 w 11063"/>
                <a:gd name="T101" fmla="*/ 725 h 16058"/>
                <a:gd name="T102" fmla="*/ 10620 w 11063"/>
                <a:gd name="T103" fmla="*/ 441 h 16058"/>
                <a:gd name="T104" fmla="*/ 10337 w 11063"/>
                <a:gd name="T105" fmla="*/ 218 h 16058"/>
                <a:gd name="T106" fmla="*/ 10003 w 11063"/>
                <a:gd name="T107" fmla="*/ 67 h 16058"/>
                <a:gd name="T108" fmla="*/ 9632 w 11063"/>
                <a:gd name="T109" fmla="*/ 2 h 16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3" h="16058">
                  <a:moveTo>
                    <a:pt x="10057" y="2509"/>
                  </a:moveTo>
                  <a:lnTo>
                    <a:pt x="1006" y="2510"/>
                  </a:lnTo>
                  <a:lnTo>
                    <a:pt x="1006" y="1505"/>
                  </a:lnTo>
                  <a:lnTo>
                    <a:pt x="1007" y="1480"/>
                  </a:lnTo>
                  <a:lnTo>
                    <a:pt x="1009" y="1454"/>
                  </a:lnTo>
                  <a:lnTo>
                    <a:pt x="1012" y="1429"/>
                  </a:lnTo>
                  <a:lnTo>
                    <a:pt x="1016" y="1405"/>
                  </a:lnTo>
                  <a:lnTo>
                    <a:pt x="1022" y="1381"/>
                  </a:lnTo>
                  <a:lnTo>
                    <a:pt x="1028" y="1357"/>
                  </a:lnTo>
                  <a:lnTo>
                    <a:pt x="1036" y="1334"/>
                  </a:lnTo>
                  <a:lnTo>
                    <a:pt x="1045" y="1311"/>
                  </a:lnTo>
                  <a:lnTo>
                    <a:pt x="1055" y="1289"/>
                  </a:lnTo>
                  <a:lnTo>
                    <a:pt x="1066" y="1267"/>
                  </a:lnTo>
                  <a:lnTo>
                    <a:pt x="1078" y="1245"/>
                  </a:lnTo>
                  <a:lnTo>
                    <a:pt x="1091" y="1225"/>
                  </a:lnTo>
                  <a:lnTo>
                    <a:pt x="1105" y="1205"/>
                  </a:lnTo>
                  <a:lnTo>
                    <a:pt x="1120" y="1186"/>
                  </a:lnTo>
                  <a:lnTo>
                    <a:pt x="1136" y="1168"/>
                  </a:lnTo>
                  <a:lnTo>
                    <a:pt x="1153" y="1151"/>
                  </a:lnTo>
                  <a:lnTo>
                    <a:pt x="1171" y="1134"/>
                  </a:lnTo>
                  <a:lnTo>
                    <a:pt x="1189" y="1119"/>
                  </a:lnTo>
                  <a:lnTo>
                    <a:pt x="1208" y="1104"/>
                  </a:lnTo>
                  <a:lnTo>
                    <a:pt x="1227" y="1090"/>
                  </a:lnTo>
                  <a:lnTo>
                    <a:pt x="1248" y="1077"/>
                  </a:lnTo>
                  <a:lnTo>
                    <a:pt x="1268" y="1065"/>
                  </a:lnTo>
                  <a:lnTo>
                    <a:pt x="1290" y="1054"/>
                  </a:lnTo>
                  <a:lnTo>
                    <a:pt x="1312" y="1044"/>
                  </a:lnTo>
                  <a:lnTo>
                    <a:pt x="1336" y="1035"/>
                  </a:lnTo>
                  <a:lnTo>
                    <a:pt x="1359" y="1027"/>
                  </a:lnTo>
                  <a:lnTo>
                    <a:pt x="1383" y="1020"/>
                  </a:lnTo>
                  <a:lnTo>
                    <a:pt x="1407" y="1015"/>
                  </a:lnTo>
                  <a:lnTo>
                    <a:pt x="1432" y="1010"/>
                  </a:lnTo>
                  <a:lnTo>
                    <a:pt x="1457" y="1007"/>
                  </a:lnTo>
                  <a:lnTo>
                    <a:pt x="1482" y="1005"/>
                  </a:lnTo>
                  <a:lnTo>
                    <a:pt x="1509" y="1004"/>
                  </a:lnTo>
                  <a:lnTo>
                    <a:pt x="9554" y="1004"/>
                  </a:lnTo>
                  <a:lnTo>
                    <a:pt x="9581" y="1005"/>
                  </a:lnTo>
                  <a:lnTo>
                    <a:pt x="9606" y="1007"/>
                  </a:lnTo>
                  <a:lnTo>
                    <a:pt x="9631" y="1010"/>
                  </a:lnTo>
                  <a:lnTo>
                    <a:pt x="9655" y="1014"/>
                  </a:lnTo>
                  <a:lnTo>
                    <a:pt x="9680" y="1020"/>
                  </a:lnTo>
                  <a:lnTo>
                    <a:pt x="9703" y="1027"/>
                  </a:lnTo>
                  <a:lnTo>
                    <a:pt x="9727" y="1034"/>
                  </a:lnTo>
                  <a:lnTo>
                    <a:pt x="9750" y="1043"/>
                  </a:lnTo>
                  <a:lnTo>
                    <a:pt x="9772" y="1053"/>
                  </a:lnTo>
                  <a:lnTo>
                    <a:pt x="9794" y="1064"/>
                  </a:lnTo>
                  <a:lnTo>
                    <a:pt x="9815" y="1076"/>
                  </a:lnTo>
                  <a:lnTo>
                    <a:pt x="9835" y="1089"/>
                  </a:lnTo>
                  <a:lnTo>
                    <a:pt x="9855" y="1103"/>
                  </a:lnTo>
                  <a:lnTo>
                    <a:pt x="9874" y="1118"/>
                  </a:lnTo>
                  <a:lnTo>
                    <a:pt x="9892" y="1134"/>
                  </a:lnTo>
                  <a:lnTo>
                    <a:pt x="9909" y="1151"/>
                  </a:lnTo>
                  <a:lnTo>
                    <a:pt x="9927" y="1168"/>
                  </a:lnTo>
                  <a:lnTo>
                    <a:pt x="9943" y="1186"/>
                  </a:lnTo>
                  <a:lnTo>
                    <a:pt x="9957" y="1205"/>
                  </a:lnTo>
                  <a:lnTo>
                    <a:pt x="9971" y="1225"/>
                  </a:lnTo>
                  <a:lnTo>
                    <a:pt x="9984" y="1245"/>
                  </a:lnTo>
                  <a:lnTo>
                    <a:pt x="9996" y="1267"/>
                  </a:lnTo>
                  <a:lnTo>
                    <a:pt x="10008" y="1288"/>
                  </a:lnTo>
                  <a:lnTo>
                    <a:pt x="10018" y="1310"/>
                  </a:lnTo>
                  <a:lnTo>
                    <a:pt x="10026" y="1333"/>
                  </a:lnTo>
                  <a:lnTo>
                    <a:pt x="10034" y="1356"/>
                  </a:lnTo>
                  <a:lnTo>
                    <a:pt x="10041" y="1380"/>
                  </a:lnTo>
                  <a:lnTo>
                    <a:pt x="10047" y="1404"/>
                  </a:lnTo>
                  <a:lnTo>
                    <a:pt x="10051" y="1429"/>
                  </a:lnTo>
                  <a:lnTo>
                    <a:pt x="10054" y="1454"/>
                  </a:lnTo>
                  <a:lnTo>
                    <a:pt x="10056" y="1479"/>
                  </a:lnTo>
                  <a:lnTo>
                    <a:pt x="10057" y="1505"/>
                  </a:lnTo>
                  <a:lnTo>
                    <a:pt x="10057" y="2509"/>
                  </a:lnTo>
                  <a:close/>
                  <a:moveTo>
                    <a:pt x="10057" y="13044"/>
                  </a:moveTo>
                  <a:lnTo>
                    <a:pt x="1006" y="13045"/>
                  </a:lnTo>
                  <a:lnTo>
                    <a:pt x="1006" y="3011"/>
                  </a:lnTo>
                  <a:lnTo>
                    <a:pt x="10057" y="3011"/>
                  </a:lnTo>
                  <a:lnTo>
                    <a:pt x="10057" y="13044"/>
                  </a:lnTo>
                  <a:close/>
                  <a:moveTo>
                    <a:pt x="10057" y="14553"/>
                  </a:moveTo>
                  <a:lnTo>
                    <a:pt x="10056" y="14578"/>
                  </a:lnTo>
                  <a:lnTo>
                    <a:pt x="10054" y="14604"/>
                  </a:lnTo>
                  <a:lnTo>
                    <a:pt x="10051" y="14629"/>
                  </a:lnTo>
                  <a:lnTo>
                    <a:pt x="10047" y="14653"/>
                  </a:lnTo>
                  <a:lnTo>
                    <a:pt x="10041" y="14677"/>
                  </a:lnTo>
                  <a:lnTo>
                    <a:pt x="10034" y="14701"/>
                  </a:lnTo>
                  <a:lnTo>
                    <a:pt x="10026" y="14724"/>
                  </a:lnTo>
                  <a:lnTo>
                    <a:pt x="10018" y="14747"/>
                  </a:lnTo>
                  <a:lnTo>
                    <a:pt x="10008" y="14769"/>
                  </a:lnTo>
                  <a:lnTo>
                    <a:pt x="9996" y="14791"/>
                  </a:lnTo>
                  <a:lnTo>
                    <a:pt x="9984" y="14813"/>
                  </a:lnTo>
                  <a:lnTo>
                    <a:pt x="9971" y="14833"/>
                  </a:lnTo>
                  <a:lnTo>
                    <a:pt x="9957" y="14853"/>
                  </a:lnTo>
                  <a:lnTo>
                    <a:pt x="9943" y="14872"/>
                  </a:lnTo>
                  <a:lnTo>
                    <a:pt x="9927" y="14890"/>
                  </a:lnTo>
                  <a:lnTo>
                    <a:pt x="9909" y="14907"/>
                  </a:lnTo>
                  <a:lnTo>
                    <a:pt x="9892" y="14924"/>
                  </a:lnTo>
                  <a:lnTo>
                    <a:pt x="9874" y="14939"/>
                  </a:lnTo>
                  <a:lnTo>
                    <a:pt x="9855" y="14954"/>
                  </a:lnTo>
                  <a:lnTo>
                    <a:pt x="9835" y="14968"/>
                  </a:lnTo>
                  <a:lnTo>
                    <a:pt x="9815" y="14981"/>
                  </a:lnTo>
                  <a:lnTo>
                    <a:pt x="9794" y="14993"/>
                  </a:lnTo>
                  <a:lnTo>
                    <a:pt x="9772" y="15004"/>
                  </a:lnTo>
                  <a:lnTo>
                    <a:pt x="9750" y="15014"/>
                  </a:lnTo>
                  <a:lnTo>
                    <a:pt x="9727" y="15023"/>
                  </a:lnTo>
                  <a:lnTo>
                    <a:pt x="9703" y="15031"/>
                  </a:lnTo>
                  <a:lnTo>
                    <a:pt x="9680" y="15038"/>
                  </a:lnTo>
                  <a:lnTo>
                    <a:pt x="9655" y="15043"/>
                  </a:lnTo>
                  <a:lnTo>
                    <a:pt x="9631" y="15048"/>
                  </a:lnTo>
                  <a:lnTo>
                    <a:pt x="9606" y="15051"/>
                  </a:lnTo>
                  <a:lnTo>
                    <a:pt x="9581" y="15053"/>
                  </a:lnTo>
                  <a:lnTo>
                    <a:pt x="9554" y="15054"/>
                  </a:lnTo>
                  <a:lnTo>
                    <a:pt x="1509" y="15054"/>
                  </a:lnTo>
                  <a:lnTo>
                    <a:pt x="1482" y="15053"/>
                  </a:lnTo>
                  <a:lnTo>
                    <a:pt x="1457" y="15051"/>
                  </a:lnTo>
                  <a:lnTo>
                    <a:pt x="1432" y="15048"/>
                  </a:lnTo>
                  <a:lnTo>
                    <a:pt x="1407" y="15044"/>
                  </a:lnTo>
                  <a:lnTo>
                    <a:pt x="1383" y="15038"/>
                  </a:lnTo>
                  <a:lnTo>
                    <a:pt x="1359" y="15031"/>
                  </a:lnTo>
                  <a:lnTo>
                    <a:pt x="1336" y="15024"/>
                  </a:lnTo>
                  <a:lnTo>
                    <a:pt x="1312" y="15015"/>
                  </a:lnTo>
                  <a:lnTo>
                    <a:pt x="1290" y="15005"/>
                  </a:lnTo>
                  <a:lnTo>
                    <a:pt x="1268" y="14994"/>
                  </a:lnTo>
                  <a:lnTo>
                    <a:pt x="1248" y="14982"/>
                  </a:lnTo>
                  <a:lnTo>
                    <a:pt x="1227" y="14969"/>
                  </a:lnTo>
                  <a:lnTo>
                    <a:pt x="1208" y="14955"/>
                  </a:lnTo>
                  <a:lnTo>
                    <a:pt x="1189" y="14940"/>
                  </a:lnTo>
                  <a:lnTo>
                    <a:pt x="1171" y="14924"/>
                  </a:lnTo>
                  <a:lnTo>
                    <a:pt x="1153" y="14907"/>
                  </a:lnTo>
                  <a:lnTo>
                    <a:pt x="1136" y="14890"/>
                  </a:lnTo>
                  <a:lnTo>
                    <a:pt x="1120" y="14872"/>
                  </a:lnTo>
                  <a:lnTo>
                    <a:pt x="1105" y="14853"/>
                  </a:lnTo>
                  <a:lnTo>
                    <a:pt x="1091" y="14833"/>
                  </a:lnTo>
                  <a:lnTo>
                    <a:pt x="1078" y="14813"/>
                  </a:lnTo>
                  <a:lnTo>
                    <a:pt x="1066" y="14791"/>
                  </a:lnTo>
                  <a:lnTo>
                    <a:pt x="1055" y="14770"/>
                  </a:lnTo>
                  <a:lnTo>
                    <a:pt x="1045" y="14748"/>
                  </a:lnTo>
                  <a:lnTo>
                    <a:pt x="1036" y="14725"/>
                  </a:lnTo>
                  <a:lnTo>
                    <a:pt x="1028" y="14702"/>
                  </a:lnTo>
                  <a:lnTo>
                    <a:pt x="1022" y="14678"/>
                  </a:lnTo>
                  <a:lnTo>
                    <a:pt x="1016" y="14654"/>
                  </a:lnTo>
                  <a:lnTo>
                    <a:pt x="1012" y="14629"/>
                  </a:lnTo>
                  <a:lnTo>
                    <a:pt x="1009" y="14604"/>
                  </a:lnTo>
                  <a:lnTo>
                    <a:pt x="1007" y="14579"/>
                  </a:lnTo>
                  <a:lnTo>
                    <a:pt x="1006" y="14553"/>
                  </a:lnTo>
                  <a:lnTo>
                    <a:pt x="1006" y="13547"/>
                  </a:lnTo>
                  <a:lnTo>
                    <a:pt x="10057" y="13546"/>
                  </a:lnTo>
                  <a:lnTo>
                    <a:pt x="10057" y="14553"/>
                  </a:lnTo>
                  <a:close/>
                  <a:moveTo>
                    <a:pt x="9554" y="0"/>
                  </a:moveTo>
                  <a:lnTo>
                    <a:pt x="1509" y="1"/>
                  </a:lnTo>
                  <a:lnTo>
                    <a:pt x="1431" y="3"/>
                  </a:lnTo>
                  <a:lnTo>
                    <a:pt x="1354" y="8"/>
                  </a:lnTo>
                  <a:lnTo>
                    <a:pt x="1278" y="18"/>
                  </a:lnTo>
                  <a:lnTo>
                    <a:pt x="1204" y="31"/>
                  </a:lnTo>
                  <a:lnTo>
                    <a:pt x="1131" y="48"/>
                  </a:lnTo>
                  <a:lnTo>
                    <a:pt x="1060" y="68"/>
                  </a:lnTo>
                  <a:lnTo>
                    <a:pt x="990" y="92"/>
                  </a:lnTo>
                  <a:lnTo>
                    <a:pt x="921" y="118"/>
                  </a:lnTo>
                  <a:lnTo>
                    <a:pt x="854" y="149"/>
                  </a:lnTo>
                  <a:lnTo>
                    <a:pt x="789" y="183"/>
                  </a:lnTo>
                  <a:lnTo>
                    <a:pt x="726" y="219"/>
                  </a:lnTo>
                  <a:lnTo>
                    <a:pt x="665" y="258"/>
                  </a:lnTo>
                  <a:lnTo>
                    <a:pt x="605" y="300"/>
                  </a:lnTo>
                  <a:lnTo>
                    <a:pt x="549" y="344"/>
                  </a:lnTo>
                  <a:lnTo>
                    <a:pt x="494" y="391"/>
                  </a:lnTo>
                  <a:lnTo>
                    <a:pt x="442" y="442"/>
                  </a:lnTo>
                  <a:lnTo>
                    <a:pt x="391" y="494"/>
                  </a:lnTo>
                  <a:lnTo>
                    <a:pt x="344" y="548"/>
                  </a:lnTo>
                  <a:lnTo>
                    <a:pt x="300" y="605"/>
                  </a:lnTo>
                  <a:lnTo>
                    <a:pt x="257" y="664"/>
                  </a:lnTo>
                  <a:lnTo>
                    <a:pt x="218" y="726"/>
                  </a:lnTo>
                  <a:lnTo>
                    <a:pt x="182" y="789"/>
                  </a:lnTo>
                  <a:lnTo>
                    <a:pt x="149" y="853"/>
                  </a:lnTo>
                  <a:lnTo>
                    <a:pt x="119" y="920"/>
                  </a:lnTo>
                  <a:lnTo>
                    <a:pt x="92" y="989"/>
                  </a:lnTo>
                  <a:lnTo>
                    <a:pt x="67" y="1058"/>
                  </a:lnTo>
                  <a:lnTo>
                    <a:pt x="47" y="1130"/>
                  </a:lnTo>
                  <a:lnTo>
                    <a:pt x="30" y="1202"/>
                  </a:lnTo>
                  <a:lnTo>
                    <a:pt x="17" y="1277"/>
                  </a:lnTo>
                  <a:lnTo>
                    <a:pt x="8" y="1352"/>
                  </a:lnTo>
                  <a:lnTo>
                    <a:pt x="2" y="1428"/>
                  </a:lnTo>
                  <a:lnTo>
                    <a:pt x="0" y="1505"/>
                  </a:lnTo>
                  <a:lnTo>
                    <a:pt x="0" y="14553"/>
                  </a:lnTo>
                  <a:lnTo>
                    <a:pt x="2" y="14630"/>
                  </a:lnTo>
                  <a:lnTo>
                    <a:pt x="8" y="14706"/>
                  </a:lnTo>
                  <a:lnTo>
                    <a:pt x="17" y="14781"/>
                  </a:lnTo>
                  <a:lnTo>
                    <a:pt x="30" y="14856"/>
                  </a:lnTo>
                  <a:lnTo>
                    <a:pt x="47" y="14929"/>
                  </a:lnTo>
                  <a:lnTo>
                    <a:pt x="67" y="15000"/>
                  </a:lnTo>
                  <a:lnTo>
                    <a:pt x="92" y="15070"/>
                  </a:lnTo>
                  <a:lnTo>
                    <a:pt x="119" y="15139"/>
                  </a:lnTo>
                  <a:lnTo>
                    <a:pt x="149" y="15205"/>
                  </a:lnTo>
                  <a:lnTo>
                    <a:pt x="182" y="15270"/>
                  </a:lnTo>
                  <a:lnTo>
                    <a:pt x="218" y="15333"/>
                  </a:lnTo>
                  <a:lnTo>
                    <a:pt x="257" y="15395"/>
                  </a:lnTo>
                  <a:lnTo>
                    <a:pt x="300" y="15453"/>
                  </a:lnTo>
                  <a:lnTo>
                    <a:pt x="344" y="15510"/>
                  </a:lnTo>
                  <a:lnTo>
                    <a:pt x="391" y="15565"/>
                  </a:lnTo>
                  <a:lnTo>
                    <a:pt x="442" y="15617"/>
                  </a:lnTo>
                  <a:lnTo>
                    <a:pt x="494" y="15667"/>
                  </a:lnTo>
                  <a:lnTo>
                    <a:pt x="549" y="15714"/>
                  </a:lnTo>
                  <a:lnTo>
                    <a:pt x="605" y="15759"/>
                  </a:lnTo>
                  <a:lnTo>
                    <a:pt x="665" y="15801"/>
                  </a:lnTo>
                  <a:lnTo>
                    <a:pt x="726" y="15840"/>
                  </a:lnTo>
                  <a:lnTo>
                    <a:pt x="789" y="15876"/>
                  </a:lnTo>
                  <a:lnTo>
                    <a:pt x="854" y="15909"/>
                  </a:lnTo>
                  <a:lnTo>
                    <a:pt x="921" y="15940"/>
                  </a:lnTo>
                  <a:lnTo>
                    <a:pt x="990" y="15967"/>
                  </a:lnTo>
                  <a:lnTo>
                    <a:pt x="1060" y="15991"/>
                  </a:lnTo>
                  <a:lnTo>
                    <a:pt x="1131" y="16011"/>
                  </a:lnTo>
                  <a:lnTo>
                    <a:pt x="1204" y="16028"/>
                  </a:lnTo>
                  <a:lnTo>
                    <a:pt x="1278" y="16041"/>
                  </a:lnTo>
                  <a:lnTo>
                    <a:pt x="1354" y="16050"/>
                  </a:lnTo>
                  <a:lnTo>
                    <a:pt x="1431" y="16056"/>
                  </a:lnTo>
                  <a:lnTo>
                    <a:pt x="1509" y="16058"/>
                  </a:lnTo>
                  <a:lnTo>
                    <a:pt x="9554" y="16057"/>
                  </a:lnTo>
                  <a:lnTo>
                    <a:pt x="9632" y="16055"/>
                  </a:lnTo>
                  <a:lnTo>
                    <a:pt x="9708" y="16050"/>
                  </a:lnTo>
                  <a:lnTo>
                    <a:pt x="9784" y="16040"/>
                  </a:lnTo>
                  <a:lnTo>
                    <a:pt x="9858" y="16027"/>
                  </a:lnTo>
                  <a:lnTo>
                    <a:pt x="9932" y="16010"/>
                  </a:lnTo>
                  <a:lnTo>
                    <a:pt x="10003" y="15990"/>
                  </a:lnTo>
                  <a:lnTo>
                    <a:pt x="10073" y="15966"/>
                  </a:lnTo>
                  <a:lnTo>
                    <a:pt x="10142" y="15940"/>
                  </a:lnTo>
                  <a:lnTo>
                    <a:pt x="10208" y="15909"/>
                  </a:lnTo>
                  <a:lnTo>
                    <a:pt x="10274" y="15875"/>
                  </a:lnTo>
                  <a:lnTo>
                    <a:pt x="10337" y="15839"/>
                  </a:lnTo>
                  <a:lnTo>
                    <a:pt x="10397" y="15800"/>
                  </a:lnTo>
                  <a:lnTo>
                    <a:pt x="10457" y="15758"/>
                  </a:lnTo>
                  <a:lnTo>
                    <a:pt x="10514" y="15714"/>
                  </a:lnTo>
                  <a:lnTo>
                    <a:pt x="10568" y="15667"/>
                  </a:lnTo>
                  <a:lnTo>
                    <a:pt x="10620" y="15616"/>
                  </a:lnTo>
                  <a:lnTo>
                    <a:pt x="10671" y="15564"/>
                  </a:lnTo>
                  <a:lnTo>
                    <a:pt x="10718" y="15510"/>
                  </a:lnTo>
                  <a:lnTo>
                    <a:pt x="10763" y="15453"/>
                  </a:lnTo>
                  <a:lnTo>
                    <a:pt x="10806" y="15394"/>
                  </a:lnTo>
                  <a:lnTo>
                    <a:pt x="10845" y="15332"/>
                  </a:lnTo>
                  <a:lnTo>
                    <a:pt x="10881" y="15269"/>
                  </a:lnTo>
                  <a:lnTo>
                    <a:pt x="10914" y="15205"/>
                  </a:lnTo>
                  <a:lnTo>
                    <a:pt x="10944" y="15138"/>
                  </a:lnTo>
                  <a:lnTo>
                    <a:pt x="10971" y="15069"/>
                  </a:lnTo>
                  <a:lnTo>
                    <a:pt x="10996" y="15000"/>
                  </a:lnTo>
                  <a:lnTo>
                    <a:pt x="11016" y="14928"/>
                  </a:lnTo>
                  <a:lnTo>
                    <a:pt x="11032" y="14856"/>
                  </a:lnTo>
                  <a:lnTo>
                    <a:pt x="11046" y="14781"/>
                  </a:lnTo>
                  <a:lnTo>
                    <a:pt x="11055" y="14706"/>
                  </a:lnTo>
                  <a:lnTo>
                    <a:pt x="11061" y="14630"/>
                  </a:lnTo>
                  <a:lnTo>
                    <a:pt x="11063" y="14553"/>
                  </a:lnTo>
                  <a:lnTo>
                    <a:pt x="11063" y="1505"/>
                  </a:lnTo>
                  <a:lnTo>
                    <a:pt x="11061" y="1428"/>
                  </a:lnTo>
                  <a:lnTo>
                    <a:pt x="11055" y="1352"/>
                  </a:lnTo>
                  <a:lnTo>
                    <a:pt x="11046" y="1277"/>
                  </a:lnTo>
                  <a:lnTo>
                    <a:pt x="11032" y="1202"/>
                  </a:lnTo>
                  <a:lnTo>
                    <a:pt x="11016" y="1129"/>
                  </a:lnTo>
                  <a:lnTo>
                    <a:pt x="10996" y="1058"/>
                  </a:lnTo>
                  <a:lnTo>
                    <a:pt x="10971" y="988"/>
                  </a:lnTo>
                  <a:lnTo>
                    <a:pt x="10944" y="919"/>
                  </a:lnTo>
                  <a:lnTo>
                    <a:pt x="10914" y="853"/>
                  </a:lnTo>
                  <a:lnTo>
                    <a:pt x="10881" y="788"/>
                  </a:lnTo>
                  <a:lnTo>
                    <a:pt x="10845" y="725"/>
                  </a:lnTo>
                  <a:lnTo>
                    <a:pt x="10806" y="663"/>
                  </a:lnTo>
                  <a:lnTo>
                    <a:pt x="10763" y="605"/>
                  </a:lnTo>
                  <a:lnTo>
                    <a:pt x="10718" y="548"/>
                  </a:lnTo>
                  <a:lnTo>
                    <a:pt x="10671" y="493"/>
                  </a:lnTo>
                  <a:lnTo>
                    <a:pt x="10620" y="441"/>
                  </a:lnTo>
                  <a:lnTo>
                    <a:pt x="10568" y="391"/>
                  </a:lnTo>
                  <a:lnTo>
                    <a:pt x="10514" y="344"/>
                  </a:lnTo>
                  <a:lnTo>
                    <a:pt x="10457" y="299"/>
                  </a:lnTo>
                  <a:lnTo>
                    <a:pt x="10397" y="257"/>
                  </a:lnTo>
                  <a:lnTo>
                    <a:pt x="10337" y="218"/>
                  </a:lnTo>
                  <a:lnTo>
                    <a:pt x="10274" y="182"/>
                  </a:lnTo>
                  <a:lnTo>
                    <a:pt x="10208" y="149"/>
                  </a:lnTo>
                  <a:lnTo>
                    <a:pt x="10142" y="118"/>
                  </a:lnTo>
                  <a:lnTo>
                    <a:pt x="10073" y="91"/>
                  </a:lnTo>
                  <a:lnTo>
                    <a:pt x="10003" y="67"/>
                  </a:lnTo>
                  <a:lnTo>
                    <a:pt x="9932" y="47"/>
                  </a:lnTo>
                  <a:lnTo>
                    <a:pt x="9858" y="30"/>
                  </a:lnTo>
                  <a:lnTo>
                    <a:pt x="9784" y="17"/>
                  </a:lnTo>
                  <a:lnTo>
                    <a:pt x="9708" y="8"/>
                  </a:lnTo>
                  <a:lnTo>
                    <a:pt x="9632" y="2"/>
                  </a:lnTo>
                  <a:lnTo>
                    <a:pt x="955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108" name="Freeform 111">
              <a:extLst>
                <a:ext uri="{FF2B5EF4-FFF2-40B4-BE49-F238E27FC236}">
                  <a16:creationId xmlns:a16="http://schemas.microsoft.com/office/drawing/2014/main" id="{E16DC216-DEB5-28D1-EDBF-27D8ABA84363}"/>
                </a:ext>
              </a:extLst>
            </p:cNvPr>
            <p:cNvSpPr>
              <a:spLocks/>
            </p:cNvSpPr>
            <p:nvPr/>
          </p:nvSpPr>
          <p:spPr bwMode="auto">
            <a:xfrm>
              <a:off x="10050463" y="2122488"/>
              <a:ext cx="87312" cy="20638"/>
            </a:xfrm>
            <a:custGeom>
              <a:avLst/>
              <a:gdLst>
                <a:gd name="T0" fmla="*/ 2010 w 2011"/>
                <a:gd name="T1" fmla="*/ 276 h 502"/>
                <a:gd name="T2" fmla="*/ 2003 w 2011"/>
                <a:gd name="T3" fmla="*/ 314 h 502"/>
                <a:gd name="T4" fmla="*/ 1991 w 2011"/>
                <a:gd name="T5" fmla="*/ 349 h 502"/>
                <a:gd name="T6" fmla="*/ 1975 w 2011"/>
                <a:gd name="T7" fmla="*/ 382 h 502"/>
                <a:gd name="T8" fmla="*/ 1954 w 2011"/>
                <a:gd name="T9" fmla="*/ 411 h 502"/>
                <a:gd name="T10" fmla="*/ 1929 w 2011"/>
                <a:gd name="T11" fmla="*/ 437 h 502"/>
                <a:gd name="T12" fmla="*/ 1900 w 2011"/>
                <a:gd name="T13" fmla="*/ 459 h 502"/>
                <a:gd name="T14" fmla="*/ 1868 w 2011"/>
                <a:gd name="T15" fmla="*/ 477 h 502"/>
                <a:gd name="T16" fmla="*/ 1834 w 2011"/>
                <a:gd name="T17" fmla="*/ 491 h 502"/>
                <a:gd name="T18" fmla="*/ 1798 w 2011"/>
                <a:gd name="T19" fmla="*/ 499 h 502"/>
                <a:gd name="T20" fmla="*/ 1760 w 2011"/>
                <a:gd name="T21" fmla="*/ 502 h 502"/>
                <a:gd name="T22" fmla="*/ 225 w 2011"/>
                <a:gd name="T23" fmla="*/ 501 h 502"/>
                <a:gd name="T24" fmla="*/ 188 w 2011"/>
                <a:gd name="T25" fmla="*/ 494 h 502"/>
                <a:gd name="T26" fmla="*/ 153 w 2011"/>
                <a:gd name="T27" fmla="*/ 482 h 502"/>
                <a:gd name="T28" fmla="*/ 120 w 2011"/>
                <a:gd name="T29" fmla="*/ 466 h 502"/>
                <a:gd name="T30" fmla="*/ 91 w 2011"/>
                <a:gd name="T31" fmla="*/ 445 h 502"/>
                <a:gd name="T32" fmla="*/ 65 w 2011"/>
                <a:gd name="T33" fmla="*/ 420 h 502"/>
                <a:gd name="T34" fmla="*/ 43 w 2011"/>
                <a:gd name="T35" fmla="*/ 392 h 502"/>
                <a:gd name="T36" fmla="*/ 25 w 2011"/>
                <a:gd name="T37" fmla="*/ 360 h 502"/>
                <a:gd name="T38" fmla="*/ 11 w 2011"/>
                <a:gd name="T39" fmla="*/ 326 h 502"/>
                <a:gd name="T40" fmla="*/ 3 w 2011"/>
                <a:gd name="T41" fmla="*/ 289 h 502"/>
                <a:gd name="T42" fmla="*/ 0 w 2011"/>
                <a:gd name="T43" fmla="*/ 251 h 502"/>
                <a:gd name="T44" fmla="*/ 3 w 2011"/>
                <a:gd name="T45" fmla="*/ 213 h 502"/>
                <a:gd name="T46" fmla="*/ 11 w 2011"/>
                <a:gd name="T47" fmla="*/ 177 h 502"/>
                <a:gd name="T48" fmla="*/ 25 w 2011"/>
                <a:gd name="T49" fmla="*/ 143 h 502"/>
                <a:gd name="T50" fmla="*/ 43 w 2011"/>
                <a:gd name="T51" fmla="*/ 111 h 502"/>
                <a:gd name="T52" fmla="*/ 65 w 2011"/>
                <a:gd name="T53" fmla="*/ 83 h 502"/>
                <a:gd name="T54" fmla="*/ 91 w 2011"/>
                <a:gd name="T55" fmla="*/ 58 h 502"/>
                <a:gd name="T56" fmla="*/ 120 w 2011"/>
                <a:gd name="T57" fmla="*/ 37 h 502"/>
                <a:gd name="T58" fmla="*/ 153 w 2011"/>
                <a:gd name="T59" fmla="*/ 21 h 502"/>
                <a:gd name="T60" fmla="*/ 188 w 2011"/>
                <a:gd name="T61" fmla="*/ 8 h 502"/>
                <a:gd name="T62" fmla="*/ 225 w 2011"/>
                <a:gd name="T63" fmla="*/ 1 h 502"/>
                <a:gd name="T64" fmla="*/ 1760 w 2011"/>
                <a:gd name="T65" fmla="*/ 0 h 502"/>
                <a:gd name="T66" fmla="*/ 1798 w 2011"/>
                <a:gd name="T67" fmla="*/ 3 h 502"/>
                <a:gd name="T68" fmla="*/ 1834 w 2011"/>
                <a:gd name="T69" fmla="*/ 11 h 502"/>
                <a:gd name="T70" fmla="*/ 1868 w 2011"/>
                <a:gd name="T71" fmla="*/ 26 h 502"/>
                <a:gd name="T72" fmla="*/ 1900 w 2011"/>
                <a:gd name="T73" fmla="*/ 44 h 502"/>
                <a:gd name="T74" fmla="*/ 1929 w 2011"/>
                <a:gd name="T75" fmla="*/ 66 h 502"/>
                <a:gd name="T76" fmla="*/ 1954 w 2011"/>
                <a:gd name="T77" fmla="*/ 92 h 502"/>
                <a:gd name="T78" fmla="*/ 1975 w 2011"/>
                <a:gd name="T79" fmla="*/ 121 h 502"/>
                <a:gd name="T80" fmla="*/ 1991 w 2011"/>
                <a:gd name="T81" fmla="*/ 154 h 502"/>
                <a:gd name="T82" fmla="*/ 2003 w 2011"/>
                <a:gd name="T83" fmla="*/ 189 h 502"/>
                <a:gd name="T84" fmla="*/ 2010 w 2011"/>
                <a:gd name="T85" fmla="*/ 22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1" h="502">
                  <a:moveTo>
                    <a:pt x="2011" y="251"/>
                  </a:moveTo>
                  <a:lnTo>
                    <a:pt x="2011" y="264"/>
                  </a:lnTo>
                  <a:lnTo>
                    <a:pt x="2010" y="276"/>
                  </a:lnTo>
                  <a:lnTo>
                    <a:pt x="2008" y="289"/>
                  </a:lnTo>
                  <a:lnTo>
                    <a:pt x="2006" y="302"/>
                  </a:lnTo>
                  <a:lnTo>
                    <a:pt x="2003" y="314"/>
                  </a:lnTo>
                  <a:lnTo>
                    <a:pt x="2000" y="326"/>
                  </a:lnTo>
                  <a:lnTo>
                    <a:pt x="1996" y="338"/>
                  </a:lnTo>
                  <a:lnTo>
                    <a:pt x="1991" y="349"/>
                  </a:lnTo>
                  <a:lnTo>
                    <a:pt x="1986" y="360"/>
                  </a:lnTo>
                  <a:lnTo>
                    <a:pt x="1981" y="371"/>
                  </a:lnTo>
                  <a:lnTo>
                    <a:pt x="1975" y="382"/>
                  </a:lnTo>
                  <a:lnTo>
                    <a:pt x="1968" y="392"/>
                  </a:lnTo>
                  <a:lnTo>
                    <a:pt x="1961" y="402"/>
                  </a:lnTo>
                  <a:lnTo>
                    <a:pt x="1954" y="411"/>
                  </a:lnTo>
                  <a:lnTo>
                    <a:pt x="1946" y="420"/>
                  </a:lnTo>
                  <a:lnTo>
                    <a:pt x="1938" y="429"/>
                  </a:lnTo>
                  <a:lnTo>
                    <a:pt x="1929" y="437"/>
                  </a:lnTo>
                  <a:lnTo>
                    <a:pt x="1920" y="445"/>
                  </a:lnTo>
                  <a:lnTo>
                    <a:pt x="1910" y="452"/>
                  </a:lnTo>
                  <a:lnTo>
                    <a:pt x="1900" y="459"/>
                  </a:lnTo>
                  <a:lnTo>
                    <a:pt x="1890" y="466"/>
                  </a:lnTo>
                  <a:lnTo>
                    <a:pt x="1879" y="472"/>
                  </a:lnTo>
                  <a:lnTo>
                    <a:pt x="1868" y="477"/>
                  </a:lnTo>
                  <a:lnTo>
                    <a:pt x="1857" y="482"/>
                  </a:lnTo>
                  <a:lnTo>
                    <a:pt x="1846" y="487"/>
                  </a:lnTo>
                  <a:lnTo>
                    <a:pt x="1834" y="491"/>
                  </a:lnTo>
                  <a:lnTo>
                    <a:pt x="1822" y="494"/>
                  </a:lnTo>
                  <a:lnTo>
                    <a:pt x="1810" y="497"/>
                  </a:lnTo>
                  <a:lnTo>
                    <a:pt x="1798" y="499"/>
                  </a:lnTo>
                  <a:lnTo>
                    <a:pt x="1785" y="501"/>
                  </a:lnTo>
                  <a:lnTo>
                    <a:pt x="1773" y="502"/>
                  </a:lnTo>
                  <a:lnTo>
                    <a:pt x="1760" y="502"/>
                  </a:lnTo>
                  <a:lnTo>
                    <a:pt x="251" y="502"/>
                  </a:lnTo>
                  <a:lnTo>
                    <a:pt x="238" y="502"/>
                  </a:lnTo>
                  <a:lnTo>
                    <a:pt x="225" y="501"/>
                  </a:lnTo>
                  <a:lnTo>
                    <a:pt x="213" y="499"/>
                  </a:lnTo>
                  <a:lnTo>
                    <a:pt x="200" y="497"/>
                  </a:lnTo>
                  <a:lnTo>
                    <a:pt x="188" y="494"/>
                  </a:lnTo>
                  <a:lnTo>
                    <a:pt x="176" y="491"/>
                  </a:lnTo>
                  <a:lnTo>
                    <a:pt x="165" y="487"/>
                  </a:lnTo>
                  <a:lnTo>
                    <a:pt x="153" y="482"/>
                  </a:lnTo>
                  <a:lnTo>
                    <a:pt x="142" y="477"/>
                  </a:lnTo>
                  <a:lnTo>
                    <a:pt x="132" y="472"/>
                  </a:lnTo>
                  <a:lnTo>
                    <a:pt x="120" y="466"/>
                  </a:lnTo>
                  <a:lnTo>
                    <a:pt x="110" y="459"/>
                  </a:lnTo>
                  <a:lnTo>
                    <a:pt x="100" y="452"/>
                  </a:lnTo>
                  <a:lnTo>
                    <a:pt x="91" y="445"/>
                  </a:lnTo>
                  <a:lnTo>
                    <a:pt x="82" y="437"/>
                  </a:lnTo>
                  <a:lnTo>
                    <a:pt x="73" y="429"/>
                  </a:lnTo>
                  <a:lnTo>
                    <a:pt x="65" y="420"/>
                  </a:lnTo>
                  <a:lnTo>
                    <a:pt x="57" y="411"/>
                  </a:lnTo>
                  <a:lnTo>
                    <a:pt x="49" y="402"/>
                  </a:lnTo>
                  <a:lnTo>
                    <a:pt x="43" y="392"/>
                  </a:lnTo>
                  <a:lnTo>
                    <a:pt x="36" y="382"/>
                  </a:lnTo>
                  <a:lnTo>
                    <a:pt x="30" y="371"/>
                  </a:lnTo>
                  <a:lnTo>
                    <a:pt x="25" y="360"/>
                  </a:lnTo>
                  <a:lnTo>
                    <a:pt x="20" y="349"/>
                  </a:lnTo>
                  <a:lnTo>
                    <a:pt x="15" y="338"/>
                  </a:lnTo>
                  <a:lnTo>
                    <a:pt x="11" y="326"/>
                  </a:lnTo>
                  <a:lnTo>
                    <a:pt x="8" y="314"/>
                  </a:lnTo>
                  <a:lnTo>
                    <a:pt x="5" y="302"/>
                  </a:lnTo>
                  <a:lnTo>
                    <a:pt x="3" y="289"/>
                  </a:lnTo>
                  <a:lnTo>
                    <a:pt x="1" y="276"/>
                  </a:lnTo>
                  <a:lnTo>
                    <a:pt x="0" y="264"/>
                  </a:lnTo>
                  <a:lnTo>
                    <a:pt x="0" y="251"/>
                  </a:lnTo>
                  <a:lnTo>
                    <a:pt x="0" y="238"/>
                  </a:lnTo>
                  <a:lnTo>
                    <a:pt x="1" y="225"/>
                  </a:lnTo>
                  <a:lnTo>
                    <a:pt x="3" y="213"/>
                  </a:lnTo>
                  <a:lnTo>
                    <a:pt x="5" y="201"/>
                  </a:lnTo>
                  <a:lnTo>
                    <a:pt x="8" y="189"/>
                  </a:lnTo>
                  <a:lnTo>
                    <a:pt x="11" y="177"/>
                  </a:lnTo>
                  <a:lnTo>
                    <a:pt x="15" y="165"/>
                  </a:lnTo>
                  <a:lnTo>
                    <a:pt x="20" y="154"/>
                  </a:lnTo>
                  <a:lnTo>
                    <a:pt x="25" y="143"/>
                  </a:lnTo>
                  <a:lnTo>
                    <a:pt x="30" y="132"/>
                  </a:lnTo>
                  <a:lnTo>
                    <a:pt x="36" y="121"/>
                  </a:lnTo>
                  <a:lnTo>
                    <a:pt x="43" y="111"/>
                  </a:lnTo>
                  <a:lnTo>
                    <a:pt x="49" y="101"/>
                  </a:lnTo>
                  <a:lnTo>
                    <a:pt x="57" y="92"/>
                  </a:lnTo>
                  <a:lnTo>
                    <a:pt x="65" y="83"/>
                  </a:lnTo>
                  <a:lnTo>
                    <a:pt x="73" y="74"/>
                  </a:lnTo>
                  <a:lnTo>
                    <a:pt x="82" y="66"/>
                  </a:lnTo>
                  <a:lnTo>
                    <a:pt x="91" y="58"/>
                  </a:lnTo>
                  <a:lnTo>
                    <a:pt x="100" y="51"/>
                  </a:lnTo>
                  <a:lnTo>
                    <a:pt x="110" y="44"/>
                  </a:lnTo>
                  <a:lnTo>
                    <a:pt x="120" y="37"/>
                  </a:lnTo>
                  <a:lnTo>
                    <a:pt x="132" y="31"/>
                  </a:lnTo>
                  <a:lnTo>
                    <a:pt x="142" y="26"/>
                  </a:lnTo>
                  <a:lnTo>
                    <a:pt x="153" y="21"/>
                  </a:lnTo>
                  <a:lnTo>
                    <a:pt x="165" y="15"/>
                  </a:lnTo>
                  <a:lnTo>
                    <a:pt x="176" y="11"/>
                  </a:lnTo>
                  <a:lnTo>
                    <a:pt x="188" y="8"/>
                  </a:lnTo>
                  <a:lnTo>
                    <a:pt x="200" y="5"/>
                  </a:lnTo>
                  <a:lnTo>
                    <a:pt x="213" y="3"/>
                  </a:lnTo>
                  <a:lnTo>
                    <a:pt x="225" y="1"/>
                  </a:lnTo>
                  <a:lnTo>
                    <a:pt x="238" y="0"/>
                  </a:lnTo>
                  <a:lnTo>
                    <a:pt x="251" y="0"/>
                  </a:lnTo>
                  <a:lnTo>
                    <a:pt x="1760" y="0"/>
                  </a:lnTo>
                  <a:lnTo>
                    <a:pt x="1773" y="0"/>
                  </a:lnTo>
                  <a:lnTo>
                    <a:pt x="1785" y="1"/>
                  </a:lnTo>
                  <a:lnTo>
                    <a:pt x="1798" y="3"/>
                  </a:lnTo>
                  <a:lnTo>
                    <a:pt x="1810" y="5"/>
                  </a:lnTo>
                  <a:lnTo>
                    <a:pt x="1822" y="8"/>
                  </a:lnTo>
                  <a:lnTo>
                    <a:pt x="1834" y="11"/>
                  </a:lnTo>
                  <a:lnTo>
                    <a:pt x="1846" y="15"/>
                  </a:lnTo>
                  <a:lnTo>
                    <a:pt x="1857" y="21"/>
                  </a:lnTo>
                  <a:lnTo>
                    <a:pt x="1868" y="26"/>
                  </a:lnTo>
                  <a:lnTo>
                    <a:pt x="1879" y="31"/>
                  </a:lnTo>
                  <a:lnTo>
                    <a:pt x="1890" y="37"/>
                  </a:lnTo>
                  <a:lnTo>
                    <a:pt x="1900" y="44"/>
                  </a:lnTo>
                  <a:lnTo>
                    <a:pt x="1910" y="51"/>
                  </a:lnTo>
                  <a:lnTo>
                    <a:pt x="1920" y="58"/>
                  </a:lnTo>
                  <a:lnTo>
                    <a:pt x="1929" y="66"/>
                  </a:lnTo>
                  <a:lnTo>
                    <a:pt x="1938" y="74"/>
                  </a:lnTo>
                  <a:lnTo>
                    <a:pt x="1946" y="83"/>
                  </a:lnTo>
                  <a:lnTo>
                    <a:pt x="1954" y="92"/>
                  </a:lnTo>
                  <a:lnTo>
                    <a:pt x="1961" y="101"/>
                  </a:lnTo>
                  <a:lnTo>
                    <a:pt x="1968" y="111"/>
                  </a:lnTo>
                  <a:lnTo>
                    <a:pt x="1975" y="121"/>
                  </a:lnTo>
                  <a:lnTo>
                    <a:pt x="1981" y="132"/>
                  </a:lnTo>
                  <a:lnTo>
                    <a:pt x="1986" y="143"/>
                  </a:lnTo>
                  <a:lnTo>
                    <a:pt x="1991" y="154"/>
                  </a:lnTo>
                  <a:lnTo>
                    <a:pt x="1996" y="165"/>
                  </a:lnTo>
                  <a:lnTo>
                    <a:pt x="2000" y="177"/>
                  </a:lnTo>
                  <a:lnTo>
                    <a:pt x="2003" y="189"/>
                  </a:lnTo>
                  <a:lnTo>
                    <a:pt x="2006" y="201"/>
                  </a:lnTo>
                  <a:lnTo>
                    <a:pt x="2008" y="213"/>
                  </a:lnTo>
                  <a:lnTo>
                    <a:pt x="2010" y="225"/>
                  </a:lnTo>
                  <a:lnTo>
                    <a:pt x="2011" y="238"/>
                  </a:lnTo>
                  <a:lnTo>
                    <a:pt x="201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sp>
          <p:nvSpPr>
            <p:cNvPr id="109" name="Freeform 112">
              <a:extLst>
                <a:ext uri="{FF2B5EF4-FFF2-40B4-BE49-F238E27FC236}">
                  <a16:creationId xmlns:a16="http://schemas.microsoft.com/office/drawing/2014/main" id="{C4B40D58-9E8B-7187-C30A-E0A5248280F8}"/>
                </a:ext>
              </a:extLst>
            </p:cNvPr>
            <p:cNvSpPr>
              <a:spLocks/>
            </p:cNvSpPr>
            <p:nvPr/>
          </p:nvSpPr>
          <p:spPr bwMode="auto">
            <a:xfrm>
              <a:off x="10072688" y="2660650"/>
              <a:ext cx="42862" cy="20638"/>
            </a:xfrm>
            <a:custGeom>
              <a:avLst/>
              <a:gdLst>
                <a:gd name="T0" fmla="*/ 1004 w 1005"/>
                <a:gd name="T1" fmla="*/ 277 h 503"/>
                <a:gd name="T2" fmla="*/ 997 w 1005"/>
                <a:gd name="T3" fmla="*/ 314 h 503"/>
                <a:gd name="T4" fmla="*/ 985 w 1005"/>
                <a:gd name="T5" fmla="*/ 349 h 503"/>
                <a:gd name="T6" fmla="*/ 969 w 1005"/>
                <a:gd name="T7" fmla="*/ 381 h 503"/>
                <a:gd name="T8" fmla="*/ 948 w 1005"/>
                <a:gd name="T9" fmla="*/ 411 h 503"/>
                <a:gd name="T10" fmla="*/ 923 w 1005"/>
                <a:gd name="T11" fmla="*/ 437 h 503"/>
                <a:gd name="T12" fmla="*/ 894 w 1005"/>
                <a:gd name="T13" fmla="*/ 459 h 503"/>
                <a:gd name="T14" fmla="*/ 863 w 1005"/>
                <a:gd name="T15" fmla="*/ 477 h 503"/>
                <a:gd name="T16" fmla="*/ 828 w 1005"/>
                <a:gd name="T17" fmla="*/ 491 h 503"/>
                <a:gd name="T18" fmla="*/ 792 w 1005"/>
                <a:gd name="T19" fmla="*/ 500 h 503"/>
                <a:gd name="T20" fmla="*/ 754 w 1005"/>
                <a:gd name="T21" fmla="*/ 503 h 503"/>
                <a:gd name="T22" fmla="*/ 225 w 1005"/>
                <a:gd name="T23" fmla="*/ 501 h 503"/>
                <a:gd name="T24" fmla="*/ 188 w 1005"/>
                <a:gd name="T25" fmla="*/ 495 h 503"/>
                <a:gd name="T26" fmla="*/ 153 w 1005"/>
                <a:gd name="T27" fmla="*/ 482 h 503"/>
                <a:gd name="T28" fmla="*/ 120 w 1005"/>
                <a:gd name="T29" fmla="*/ 465 h 503"/>
                <a:gd name="T30" fmla="*/ 91 w 1005"/>
                <a:gd name="T31" fmla="*/ 444 h 503"/>
                <a:gd name="T32" fmla="*/ 65 w 1005"/>
                <a:gd name="T33" fmla="*/ 420 h 503"/>
                <a:gd name="T34" fmla="*/ 43 w 1005"/>
                <a:gd name="T35" fmla="*/ 391 h 503"/>
                <a:gd name="T36" fmla="*/ 25 w 1005"/>
                <a:gd name="T37" fmla="*/ 360 h 503"/>
                <a:gd name="T38" fmla="*/ 11 w 1005"/>
                <a:gd name="T39" fmla="*/ 326 h 503"/>
                <a:gd name="T40" fmla="*/ 3 w 1005"/>
                <a:gd name="T41" fmla="*/ 290 h 503"/>
                <a:gd name="T42" fmla="*/ 0 w 1005"/>
                <a:gd name="T43" fmla="*/ 252 h 503"/>
                <a:gd name="T44" fmla="*/ 3 w 1005"/>
                <a:gd name="T45" fmla="*/ 214 h 503"/>
                <a:gd name="T46" fmla="*/ 11 w 1005"/>
                <a:gd name="T47" fmla="*/ 176 h 503"/>
                <a:gd name="T48" fmla="*/ 25 w 1005"/>
                <a:gd name="T49" fmla="*/ 142 h 503"/>
                <a:gd name="T50" fmla="*/ 43 w 1005"/>
                <a:gd name="T51" fmla="*/ 111 h 503"/>
                <a:gd name="T52" fmla="*/ 65 w 1005"/>
                <a:gd name="T53" fmla="*/ 82 h 503"/>
                <a:gd name="T54" fmla="*/ 91 w 1005"/>
                <a:gd name="T55" fmla="*/ 58 h 503"/>
                <a:gd name="T56" fmla="*/ 120 w 1005"/>
                <a:gd name="T57" fmla="*/ 37 h 503"/>
                <a:gd name="T58" fmla="*/ 153 w 1005"/>
                <a:gd name="T59" fmla="*/ 20 h 503"/>
                <a:gd name="T60" fmla="*/ 188 w 1005"/>
                <a:gd name="T61" fmla="*/ 8 h 503"/>
                <a:gd name="T62" fmla="*/ 225 w 1005"/>
                <a:gd name="T63" fmla="*/ 2 h 503"/>
                <a:gd name="T64" fmla="*/ 754 w 1005"/>
                <a:gd name="T65" fmla="*/ 0 h 503"/>
                <a:gd name="T66" fmla="*/ 792 w 1005"/>
                <a:gd name="T67" fmla="*/ 3 h 503"/>
                <a:gd name="T68" fmla="*/ 828 w 1005"/>
                <a:gd name="T69" fmla="*/ 12 h 503"/>
                <a:gd name="T70" fmla="*/ 863 w 1005"/>
                <a:gd name="T71" fmla="*/ 25 h 503"/>
                <a:gd name="T72" fmla="*/ 894 w 1005"/>
                <a:gd name="T73" fmla="*/ 43 h 503"/>
                <a:gd name="T74" fmla="*/ 923 w 1005"/>
                <a:gd name="T75" fmla="*/ 65 h 503"/>
                <a:gd name="T76" fmla="*/ 948 w 1005"/>
                <a:gd name="T77" fmla="*/ 92 h 503"/>
                <a:gd name="T78" fmla="*/ 969 w 1005"/>
                <a:gd name="T79" fmla="*/ 121 h 503"/>
                <a:gd name="T80" fmla="*/ 985 w 1005"/>
                <a:gd name="T81" fmla="*/ 153 h 503"/>
                <a:gd name="T82" fmla="*/ 997 w 1005"/>
                <a:gd name="T83" fmla="*/ 188 h 503"/>
                <a:gd name="T84" fmla="*/ 1004 w 1005"/>
                <a:gd name="T85" fmla="*/ 22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5" h="503">
                  <a:moveTo>
                    <a:pt x="1005" y="252"/>
                  </a:moveTo>
                  <a:lnTo>
                    <a:pt x="1005" y="264"/>
                  </a:lnTo>
                  <a:lnTo>
                    <a:pt x="1004" y="277"/>
                  </a:lnTo>
                  <a:lnTo>
                    <a:pt x="1002" y="290"/>
                  </a:lnTo>
                  <a:lnTo>
                    <a:pt x="1000" y="302"/>
                  </a:lnTo>
                  <a:lnTo>
                    <a:pt x="997" y="314"/>
                  </a:lnTo>
                  <a:lnTo>
                    <a:pt x="994" y="326"/>
                  </a:lnTo>
                  <a:lnTo>
                    <a:pt x="990" y="337"/>
                  </a:lnTo>
                  <a:lnTo>
                    <a:pt x="985" y="349"/>
                  </a:lnTo>
                  <a:lnTo>
                    <a:pt x="980" y="360"/>
                  </a:lnTo>
                  <a:lnTo>
                    <a:pt x="975" y="371"/>
                  </a:lnTo>
                  <a:lnTo>
                    <a:pt x="969" y="381"/>
                  </a:lnTo>
                  <a:lnTo>
                    <a:pt x="962" y="391"/>
                  </a:lnTo>
                  <a:lnTo>
                    <a:pt x="955" y="401"/>
                  </a:lnTo>
                  <a:lnTo>
                    <a:pt x="948" y="411"/>
                  </a:lnTo>
                  <a:lnTo>
                    <a:pt x="940" y="420"/>
                  </a:lnTo>
                  <a:lnTo>
                    <a:pt x="932" y="428"/>
                  </a:lnTo>
                  <a:lnTo>
                    <a:pt x="923" y="437"/>
                  </a:lnTo>
                  <a:lnTo>
                    <a:pt x="914" y="444"/>
                  </a:lnTo>
                  <a:lnTo>
                    <a:pt x="904" y="452"/>
                  </a:lnTo>
                  <a:lnTo>
                    <a:pt x="894" y="459"/>
                  </a:lnTo>
                  <a:lnTo>
                    <a:pt x="884" y="465"/>
                  </a:lnTo>
                  <a:lnTo>
                    <a:pt x="874" y="471"/>
                  </a:lnTo>
                  <a:lnTo>
                    <a:pt x="863" y="477"/>
                  </a:lnTo>
                  <a:lnTo>
                    <a:pt x="851" y="482"/>
                  </a:lnTo>
                  <a:lnTo>
                    <a:pt x="840" y="486"/>
                  </a:lnTo>
                  <a:lnTo>
                    <a:pt x="828" y="491"/>
                  </a:lnTo>
                  <a:lnTo>
                    <a:pt x="816" y="495"/>
                  </a:lnTo>
                  <a:lnTo>
                    <a:pt x="804" y="497"/>
                  </a:lnTo>
                  <a:lnTo>
                    <a:pt x="792" y="500"/>
                  </a:lnTo>
                  <a:lnTo>
                    <a:pt x="779" y="501"/>
                  </a:lnTo>
                  <a:lnTo>
                    <a:pt x="767" y="502"/>
                  </a:lnTo>
                  <a:lnTo>
                    <a:pt x="754" y="503"/>
                  </a:lnTo>
                  <a:lnTo>
                    <a:pt x="251" y="503"/>
                  </a:lnTo>
                  <a:lnTo>
                    <a:pt x="238" y="502"/>
                  </a:lnTo>
                  <a:lnTo>
                    <a:pt x="225" y="501"/>
                  </a:lnTo>
                  <a:lnTo>
                    <a:pt x="213" y="500"/>
                  </a:lnTo>
                  <a:lnTo>
                    <a:pt x="200" y="497"/>
                  </a:lnTo>
                  <a:lnTo>
                    <a:pt x="188" y="495"/>
                  </a:lnTo>
                  <a:lnTo>
                    <a:pt x="176" y="491"/>
                  </a:lnTo>
                  <a:lnTo>
                    <a:pt x="165" y="486"/>
                  </a:lnTo>
                  <a:lnTo>
                    <a:pt x="153" y="482"/>
                  </a:lnTo>
                  <a:lnTo>
                    <a:pt x="141" y="477"/>
                  </a:lnTo>
                  <a:lnTo>
                    <a:pt x="131" y="471"/>
                  </a:lnTo>
                  <a:lnTo>
                    <a:pt x="120" y="465"/>
                  </a:lnTo>
                  <a:lnTo>
                    <a:pt x="110" y="459"/>
                  </a:lnTo>
                  <a:lnTo>
                    <a:pt x="100" y="452"/>
                  </a:lnTo>
                  <a:lnTo>
                    <a:pt x="91" y="444"/>
                  </a:lnTo>
                  <a:lnTo>
                    <a:pt x="82" y="437"/>
                  </a:lnTo>
                  <a:lnTo>
                    <a:pt x="73" y="428"/>
                  </a:lnTo>
                  <a:lnTo>
                    <a:pt x="65" y="420"/>
                  </a:lnTo>
                  <a:lnTo>
                    <a:pt x="57" y="411"/>
                  </a:lnTo>
                  <a:lnTo>
                    <a:pt x="49" y="401"/>
                  </a:lnTo>
                  <a:lnTo>
                    <a:pt x="43" y="391"/>
                  </a:lnTo>
                  <a:lnTo>
                    <a:pt x="36" y="381"/>
                  </a:lnTo>
                  <a:lnTo>
                    <a:pt x="30" y="371"/>
                  </a:lnTo>
                  <a:lnTo>
                    <a:pt x="25" y="360"/>
                  </a:lnTo>
                  <a:lnTo>
                    <a:pt x="20" y="349"/>
                  </a:lnTo>
                  <a:lnTo>
                    <a:pt x="15" y="337"/>
                  </a:lnTo>
                  <a:lnTo>
                    <a:pt x="11" y="326"/>
                  </a:lnTo>
                  <a:lnTo>
                    <a:pt x="8" y="314"/>
                  </a:lnTo>
                  <a:lnTo>
                    <a:pt x="5" y="302"/>
                  </a:lnTo>
                  <a:lnTo>
                    <a:pt x="3" y="290"/>
                  </a:lnTo>
                  <a:lnTo>
                    <a:pt x="1" y="277"/>
                  </a:lnTo>
                  <a:lnTo>
                    <a:pt x="0" y="264"/>
                  </a:lnTo>
                  <a:lnTo>
                    <a:pt x="0" y="252"/>
                  </a:lnTo>
                  <a:lnTo>
                    <a:pt x="0" y="239"/>
                  </a:lnTo>
                  <a:lnTo>
                    <a:pt x="1" y="226"/>
                  </a:lnTo>
                  <a:lnTo>
                    <a:pt x="3" y="214"/>
                  </a:lnTo>
                  <a:lnTo>
                    <a:pt x="5" y="200"/>
                  </a:lnTo>
                  <a:lnTo>
                    <a:pt x="8" y="188"/>
                  </a:lnTo>
                  <a:lnTo>
                    <a:pt x="11" y="176"/>
                  </a:lnTo>
                  <a:lnTo>
                    <a:pt x="15" y="165"/>
                  </a:lnTo>
                  <a:lnTo>
                    <a:pt x="20" y="153"/>
                  </a:lnTo>
                  <a:lnTo>
                    <a:pt x="25" y="142"/>
                  </a:lnTo>
                  <a:lnTo>
                    <a:pt x="30" y="131"/>
                  </a:lnTo>
                  <a:lnTo>
                    <a:pt x="36" y="121"/>
                  </a:lnTo>
                  <a:lnTo>
                    <a:pt x="43" y="111"/>
                  </a:lnTo>
                  <a:lnTo>
                    <a:pt x="49" y="101"/>
                  </a:lnTo>
                  <a:lnTo>
                    <a:pt x="57" y="92"/>
                  </a:lnTo>
                  <a:lnTo>
                    <a:pt x="65" y="82"/>
                  </a:lnTo>
                  <a:lnTo>
                    <a:pt x="73" y="74"/>
                  </a:lnTo>
                  <a:lnTo>
                    <a:pt x="82" y="65"/>
                  </a:lnTo>
                  <a:lnTo>
                    <a:pt x="91" y="58"/>
                  </a:lnTo>
                  <a:lnTo>
                    <a:pt x="100" y="50"/>
                  </a:lnTo>
                  <a:lnTo>
                    <a:pt x="110" y="43"/>
                  </a:lnTo>
                  <a:lnTo>
                    <a:pt x="120" y="37"/>
                  </a:lnTo>
                  <a:lnTo>
                    <a:pt x="131" y="31"/>
                  </a:lnTo>
                  <a:lnTo>
                    <a:pt x="141" y="25"/>
                  </a:lnTo>
                  <a:lnTo>
                    <a:pt x="153" y="20"/>
                  </a:lnTo>
                  <a:lnTo>
                    <a:pt x="165" y="16"/>
                  </a:lnTo>
                  <a:lnTo>
                    <a:pt x="176" y="12"/>
                  </a:lnTo>
                  <a:lnTo>
                    <a:pt x="188" y="8"/>
                  </a:lnTo>
                  <a:lnTo>
                    <a:pt x="200" y="6"/>
                  </a:lnTo>
                  <a:lnTo>
                    <a:pt x="213" y="3"/>
                  </a:lnTo>
                  <a:lnTo>
                    <a:pt x="225" y="2"/>
                  </a:lnTo>
                  <a:lnTo>
                    <a:pt x="238" y="1"/>
                  </a:lnTo>
                  <a:lnTo>
                    <a:pt x="251" y="0"/>
                  </a:lnTo>
                  <a:lnTo>
                    <a:pt x="754" y="0"/>
                  </a:lnTo>
                  <a:lnTo>
                    <a:pt x="767" y="1"/>
                  </a:lnTo>
                  <a:lnTo>
                    <a:pt x="779" y="2"/>
                  </a:lnTo>
                  <a:lnTo>
                    <a:pt x="792" y="3"/>
                  </a:lnTo>
                  <a:lnTo>
                    <a:pt x="804" y="6"/>
                  </a:lnTo>
                  <a:lnTo>
                    <a:pt x="816" y="8"/>
                  </a:lnTo>
                  <a:lnTo>
                    <a:pt x="828" y="12"/>
                  </a:lnTo>
                  <a:lnTo>
                    <a:pt x="840" y="16"/>
                  </a:lnTo>
                  <a:lnTo>
                    <a:pt x="851" y="20"/>
                  </a:lnTo>
                  <a:lnTo>
                    <a:pt x="863" y="25"/>
                  </a:lnTo>
                  <a:lnTo>
                    <a:pt x="874" y="31"/>
                  </a:lnTo>
                  <a:lnTo>
                    <a:pt x="884" y="37"/>
                  </a:lnTo>
                  <a:lnTo>
                    <a:pt x="894" y="43"/>
                  </a:lnTo>
                  <a:lnTo>
                    <a:pt x="904" y="50"/>
                  </a:lnTo>
                  <a:lnTo>
                    <a:pt x="914" y="58"/>
                  </a:lnTo>
                  <a:lnTo>
                    <a:pt x="923" y="65"/>
                  </a:lnTo>
                  <a:lnTo>
                    <a:pt x="932" y="74"/>
                  </a:lnTo>
                  <a:lnTo>
                    <a:pt x="940" y="82"/>
                  </a:lnTo>
                  <a:lnTo>
                    <a:pt x="948" y="92"/>
                  </a:lnTo>
                  <a:lnTo>
                    <a:pt x="955" y="101"/>
                  </a:lnTo>
                  <a:lnTo>
                    <a:pt x="962" y="111"/>
                  </a:lnTo>
                  <a:lnTo>
                    <a:pt x="969" y="121"/>
                  </a:lnTo>
                  <a:lnTo>
                    <a:pt x="975" y="131"/>
                  </a:lnTo>
                  <a:lnTo>
                    <a:pt x="980" y="142"/>
                  </a:lnTo>
                  <a:lnTo>
                    <a:pt x="985" y="153"/>
                  </a:lnTo>
                  <a:lnTo>
                    <a:pt x="990" y="165"/>
                  </a:lnTo>
                  <a:lnTo>
                    <a:pt x="994" y="176"/>
                  </a:lnTo>
                  <a:lnTo>
                    <a:pt x="997" y="188"/>
                  </a:lnTo>
                  <a:lnTo>
                    <a:pt x="1000" y="200"/>
                  </a:lnTo>
                  <a:lnTo>
                    <a:pt x="1002" y="214"/>
                  </a:lnTo>
                  <a:lnTo>
                    <a:pt x="1004" y="226"/>
                  </a:lnTo>
                  <a:lnTo>
                    <a:pt x="1005" y="239"/>
                  </a:lnTo>
                  <a:lnTo>
                    <a:pt x="1005" y="2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6417" tIns="48208" rIns="96417" bIns="48208" numCol="1" anchor="t" anchorCtr="0" compatLnSpc="1">
              <a:prstTxWarp prst="textNoShape">
                <a:avLst/>
              </a:prstTxWarp>
            </a:bodyPr>
            <a:lstStyle/>
            <a:p>
              <a:pPr>
                <a:lnSpc>
                  <a:spcPct val="130000"/>
                </a:lnSpc>
              </a:pPr>
              <a:endParaRPr lang="id-ID" sz="2001">
                <a:solidFill>
                  <a:schemeClr val="accent1"/>
                </a:solidFill>
                <a:cs typeface="+mn-ea"/>
                <a:sym typeface="+mn-lt"/>
              </a:endParaRPr>
            </a:p>
          </p:txBody>
        </p:sp>
      </p:grpSp>
      <p:grpSp>
        <p:nvGrpSpPr>
          <p:cNvPr id="112" name="组合 111">
            <a:extLst>
              <a:ext uri="{FF2B5EF4-FFF2-40B4-BE49-F238E27FC236}">
                <a16:creationId xmlns:a16="http://schemas.microsoft.com/office/drawing/2014/main" id="{4DA184C9-E383-6810-B3BE-F8096AF94E53}"/>
              </a:ext>
            </a:extLst>
          </p:cNvPr>
          <p:cNvGrpSpPr/>
          <p:nvPr/>
        </p:nvGrpSpPr>
        <p:grpSpPr>
          <a:xfrm>
            <a:off x="3137644" y="2075004"/>
            <a:ext cx="2614864" cy="1056400"/>
            <a:chOff x="2612297" y="1490117"/>
            <a:chExt cx="2614864" cy="1056400"/>
          </a:xfrm>
        </p:grpSpPr>
        <p:sp>
          <p:nvSpPr>
            <p:cNvPr id="113" name="文本框 112">
              <a:extLst>
                <a:ext uri="{FF2B5EF4-FFF2-40B4-BE49-F238E27FC236}">
                  <a16:creationId xmlns:a16="http://schemas.microsoft.com/office/drawing/2014/main" id="{58465CE8-358A-6D49-A714-969D092C0958}"/>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114" name="文本框 113">
              <a:extLst>
                <a:ext uri="{FF2B5EF4-FFF2-40B4-BE49-F238E27FC236}">
                  <a16:creationId xmlns:a16="http://schemas.microsoft.com/office/drawing/2014/main" id="{8267243B-97C0-C9B0-2595-6AED03120BB5}"/>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115" name="组合 114">
            <a:extLst>
              <a:ext uri="{FF2B5EF4-FFF2-40B4-BE49-F238E27FC236}">
                <a16:creationId xmlns:a16="http://schemas.microsoft.com/office/drawing/2014/main" id="{28961542-C534-F51E-91C4-76D73ADDF7E7}"/>
              </a:ext>
            </a:extLst>
          </p:cNvPr>
          <p:cNvGrpSpPr/>
          <p:nvPr/>
        </p:nvGrpSpPr>
        <p:grpSpPr>
          <a:xfrm>
            <a:off x="8722606" y="2075004"/>
            <a:ext cx="2614864" cy="1056400"/>
            <a:chOff x="2612297" y="1490117"/>
            <a:chExt cx="2614864" cy="1056400"/>
          </a:xfrm>
        </p:grpSpPr>
        <p:sp>
          <p:nvSpPr>
            <p:cNvPr id="116" name="文本框 115">
              <a:extLst>
                <a:ext uri="{FF2B5EF4-FFF2-40B4-BE49-F238E27FC236}">
                  <a16:creationId xmlns:a16="http://schemas.microsoft.com/office/drawing/2014/main" id="{7B6618E5-E30F-D737-DB6C-C429E2BD79A9}"/>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117" name="文本框 116">
              <a:extLst>
                <a:ext uri="{FF2B5EF4-FFF2-40B4-BE49-F238E27FC236}">
                  <a16:creationId xmlns:a16="http://schemas.microsoft.com/office/drawing/2014/main" id="{A8221372-1777-FE57-7A46-9BB6A3C8B98F}"/>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118" name="组合 117">
            <a:extLst>
              <a:ext uri="{FF2B5EF4-FFF2-40B4-BE49-F238E27FC236}">
                <a16:creationId xmlns:a16="http://schemas.microsoft.com/office/drawing/2014/main" id="{0AE6C983-86C2-AA54-F127-435B8F23A7F0}"/>
              </a:ext>
            </a:extLst>
          </p:cNvPr>
          <p:cNvGrpSpPr/>
          <p:nvPr/>
        </p:nvGrpSpPr>
        <p:grpSpPr>
          <a:xfrm>
            <a:off x="782066" y="4189756"/>
            <a:ext cx="2614864" cy="1056400"/>
            <a:chOff x="2612297" y="1490117"/>
            <a:chExt cx="2614864" cy="1056400"/>
          </a:xfrm>
        </p:grpSpPr>
        <p:sp>
          <p:nvSpPr>
            <p:cNvPr id="119" name="文本框 118">
              <a:extLst>
                <a:ext uri="{FF2B5EF4-FFF2-40B4-BE49-F238E27FC236}">
                  <a16:creationId xmlns:a16="http://schemas.microsoft.com/office/drawing/2014/main" id="{477A63B8-227F-10EE-02EB-BBC73F3A0612}"/>
                </a:ext>
              </a:extLst>
            </p:cNvPr>
            <p:cNvSpPr txBox="1"/>
            <p:nvPr/>
          </p:nvSpPr>
          <p:spPr>
            <a:xfrm>
              <a:off x="3452454" y="1490117"/>
              <a:ext cx="1770618" cy="400110"/>
            </a:xfrm>
            <a:prstGeom prst="rect">
              <a:avLst/>
            </a:prstGeom>
            <a:noFill/>
          </p:spPr>
          <p:txBody>
            <a:bodyPr wrap="square">
              <a:spAutoFit/>
            </a:bodyPr>
            <a:lstStyle/>
            <a:p>
              <a:pPr algn="r"/>
              <a:r>
                <a:rPr lang="zh-CN" altLang="en-US" sz="2000" b="1" dirty="0"/>
                <a:t>添加标题文本</a:t>
              </a:r>
            </a:p>
          </p:txBody>
        </p:sp>
        <p:sp>
          <p:nvSpPr>
            <p:cNvPr id="120" name="文本框 119">
              <a:extLst>
                <a:ext uri="{FF2B5EF4-FFF2-40B4-BE49-F238E27FC236}">
                  <a16:creationId xmlns:a16="http://schemas.microsoft.com/office/drawing/2014/main" id="{091A8FE9-8AA8-09BC-DC8A-830D424F9D08}"/>
                </a:ext>
              </a:extLst>
            </p:cNvPr>
            <p:cNvSpPr txBox="1"/>
            <p:nvPr/>
          </p:nvSpPr>
          <p:spPr>
            <a:xfrm>
              <a:off x="2612297" y="1900186"/>
              <a:ext cx="2614864" cy="646331"/>
            </a:xfrm>
            <a:prstGeom prst="rect">
              <a:avLst/>
            </a:prstGeom>
            <a:noFill/>
          </p:spPr>
          <p:txBody>
            <a:bodyPr wrap="square">
              <a:spAutoFit/>
            </a:bodyPr>
            <a:lstStyle/>
            <a:p>
              <a:pPr algn="r"/>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121" name="组合 120">
            <a:extLst>
              <a:ext uri="{FF2B5EF4-FFF2-40B4-BE49-F238E27FC236}">
                <a16:creationId xmlns:a16="http://schemas.microsoft.com/office/drawing/2014/main" id="{714010B0-DCA3-73EF-8BF9-34E0CF05D091}"/>
              </a:ext>
            </a:extLst>
          </p:cNvPr>
          <p:cNvGrpSpPr/>
          <p:nvPr/>
        </p:nvGrpSpPr>
        <p:grpSpPr>
          <a:xfrm>
            <a:off x="6447501" y="4189756"/>
            <a:ext cx="2614864" cy="1056400"/>
            <a:chOff x="2612297" y="1490117"/>
            <a:chExt cx="2614864" cy="1056400"/>
          </a:xfrm>
        </p:grpSpPr>
        <p:sp>
          <p:nvSpPr>
            <p:cNvPr id="122" name="文本框 121">
              <a:extLst>
                <a:ext uri="{FF2B5EF4-FFF2-40B4-BE49-F238E27FC236}">
                  <a16:creationId xmlns:a16="http://schemas.microsoft.com/office/drawing/2014/main" id="{440599EB-B76A-9064-0023-F2CF3F93B170}"/>
                </a:ext>
              </a:extLst>
            </p:cNvPr>
            <p:cNvSpPr txBox="1"/>
            <p:nvPr/>
          </p:nvSpPr>
          <p:spPr>
            <a:xfrm>
              <a:off x="3452454" y="1490117"/>
              <a:ext cx="1770618" cy="400110"/>
            </a:xfrm>
            <a:prstGeom prst="rect">
              <a:avLst/>
            </a:prstGeom>
            <a:noFill/>
          </p:spPr>
          <p:txBody>
            <a:bodyPr wrap="square">
              <a:spAutoFit/>
            </a:bodyPr>
            <a:lstStyle/>
            <a:p>
              <a:pPr algn="r"/>
              <a:r>
                <a:rPr lang="zh-CN" altLang="en-US" sz="2000" b="1" dirty="0"/>
                <a:t>添加标题文本</a:t>
              </a:r>
            </a:p>
          </p:txBody>
        </p:sp>
        <p:sp>
          <p:nvSpPr>
            <p:cNvPr id="123" name="文本框 122">
              <a:extLst>
                <a:ext uri="{FF2B5EF4-FFF2-40B4-BE49-F238E27FC236}">
                  <a16:creationId xmlns:a16="http://schemas.microsoft.com/office/drawing/2014/main" id="{1EC29892-5186-EA5D-2604-8791BE7A040F}"/>
                </a:ext>
              </a:extLst>
            </p:cNvPr>
            <p:cNvSpPr txBox="1"/>
            <p:nvPr/>
          </p:nvSpPr>
          <p:spPr>
            <a:xfrm>
              <a:off x="2612297" y="1900186"/>
              <a:ext cx="2614864" cy="646331"/>
            </a:xfrm>
            <a:prstGeom prst="rect">
              <a:avLst/>
            </a:prstGeom>
            <a:noFill/>
          </p:spPr>
          <p:txBody>
            <a:bodyPr wrap="square">
              <a:spAutoFit/>
            </a:bodyPr>
            <a:lstStyle/>
            <a:p>
              <a:pPr algn="r"/>
              <a:r>
                <a:rPr lang="zh-CN" altLang="en-US" sz="1200" dirty="0">
                  <a:solidFill>
                    <a:schemeClr val="bg1">
                      <a:lumMod val="50000"/>
                    </a:schemeClr>
                  </a:solidFill>
                </a:rPr>
                <a:t>根据自己的需要添加适当的文字，此处添加详细文本描述，建议与标题相关尽量简洁... ...</a:t>
              </a:r>
            </a:p>
          </p:txBody>
        </p:sp>
      </p:grpSp>
    </p:spTree>
    <p:extLst>
      <p:ext uri="{BB962C8B-B14F-4D97-AF65-F5344CB8AC3E}">
        <p14:creationId xmlns:p14="http://schemas.microsoft.com/office/powerpoint/2010/main" val="15081489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2.1 / </a:t>
            </a:r>
            <a:r>
              <a:rPr lang="zh-CN" altLang="en-US" sz="2800" b="1" dirty="0">
                <a:solidFill>
                  <a:srgbClr val="4276AA"/>
                </a:solidFill>
                <a:cs typeface="+mn-ea"/>
                <a:sym typeface="+mn-lt"/>
              </a:rPr>
              <a:t>人才培养方案</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797538"/>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2.1.2 </a:t>
            </a:r>
            <a:r>
              <a:rPr lang="zh-CN" altLang="en-US" sz="2400" dirty="0">
                <a:solidFill>
                  <a:srgbClr val="4276AA"/>
                </a:solidFill>
                <a:latin typeface="黑体" panose="02010609060101010101" pitchFamily="49" charset="-122"/>
                <a:ea typeface="黑体" panose="02010609060101010101" pitchFamily="49" charset="-122"/>
                <a:cs typeface="+mn-ea"/>
                <a:sym typeface="+mn-lt"/>
              </a:rPr>
              <a:t>人才培养方案内涵</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aphicFrame>
        <p:nvGraphicFramePr>
          <p:cNvPr id="2" name="表格 3">
            <a:extLst>
              <a:ext uri="{FF2B5EF4-FFF2-40B4-BE49-F238E27FC236}">
                <a16:creationId xmlns:a16="http://schemas.microsoft.com/office/drawing/2014/main" id="{0EE3974C-C6E4-4791-9075-F5474C67C00D}"/>
              </a:ext>
            </a:extLst>
          </p:cNvPr>
          <p:cNvGraphicFramePr>
            <a:graphicFrameLocks noGrp="1"/>
          </p:cNvGraphicFramePr>
          <p:nvPr>
            <p:extLst>
              <p:ext uri="{D42A27DB-BD31-4B8C-83A1-F6EECF244321}">
                <p14:modId xmlns:p14="http://schemas.microsoft.com/office/powerpoint/2010/main" val="2398479742"/>
              </p:ext>
            </p:extLst>
          </p:nvPr>
        </p:nvGraphicFramePr>
        <p:xfrm>
          <a:off x="285182" y="1454501"/>
          <a:ext cx="11522456" cy="5199920"/>
        </p:xfrm>
        <a:graphic>
          <a:graphicData uri="http://schemas.openxmlformats.org/drawingml/2006/table">
            <a:tbl>
              <a:tblPr firstRow="1" bandRow="1">
                <a:tableStyleId>{93296810-A885-4BE3-A3E7-6D5BEEA58F35}</a:tableStyleId>
              </a:tblPr>
              <a:tblGrid>
                <a:gridCol w="2243414">
                  <a:extLst>
                    <a:ext uri="{9D8B030D-6E8A-4147-A177-3AD203B41FA5}">
                      <a16:colId xmlns:a16="http://schemas.microsoft.com/office/drawing/2014/main" val="3443827071"/>
                    </a:ext>
                  </a:extLst>
                </a:gridCol>
                <a:gridCol w="2911151">
                  <a:extLst>
                    <a:ext uri="{9D8B030D-6E8A-4147-A177-3AD203B41FA5}">
                      <a16:colId xmlns:a16="http://schemas.microsoft.com/office/drawing/2014/main" val="2605525564"/>
                    </a:ext>
                  </a:extLst>
                </a:gridCol>
                <a:gridCol w="2929812">
                  <a:extLst>
                    <a:ext uri="{9D8B030D-6E8A-4147-A177-3AD203B41FA5}">
                      <a16:colId xmlns:a16="http://schemas.microsoft.com/office/drawing/2014/main" val="1952076165"/>
                    </a:ext>
                  </a:extLst>
                </a:gridCol>
                <a:gridCol w="3438079">
                  <a:extLst>
                    <a:ext uri="{9D8B030D-6E8A-4147-A177-3AD203B41FA5}">
                      <a16:colId xmlns:a16="http://schemas.microsoft.com/office/drawing/2014/main" val="1410974915"/>
                    </a:ext>
                  </a:extLst>
                </a:gridCol>
              </a:tblGrid>
              <a:tr h="399944">
                <a:tc>
                  <a:txBody>
                    <a:bodyPr/>
                    <a:lstStyle/>
                    <a:p>
                      <a:r>
                        <a:rPr lang="zh-CN" altLang="en-US" sz="2000" dirty="0">
                          <a:solidFill>
                            <a:schemeClr val="tx1"/>
                          </a:solidFill>
                        </a:rPr>
                        <a:t>项目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000" dirty="0">
                          <a:solidFill>
                            <a:schemeClr val="tx1"/>
                          </a:solidFill>
                        </a:rPr>
                        <a:t>中职院校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000" dirty="0">
                          <a:solidFill>
                            <a:schemeClr val="tx1"/>
                          </a:solidFill>
                        </a:rPr>
                        <a:t>高职院校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000" dirty="0">
                          <a:solidFill>
                            <a:schemeClr val="tx1"/>
                          </a:solidFill>
                        </a:rPr>
                        <a:t>本科院校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24229812"/>
                  </a:ext>
                </a:extLst>
              </a:tr>
              <a:tr h="830652">
                <a:tc>
                  <a:txBody>
                    <a:bodyPr/>
                    <a:lstStyle/>
                    <a:p>
                      <a:r>
                        <a:rPr lang="zh-CN" altLang="en-US" sz="2400" dirty="0">
                          <a:solidFill>
                            <a:schemeClr val="tx1"/>
                          </a:solidFill>
                        </a:rPr>
                        <a:t>人才培养目标</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b="1" dirty="0">
                          <a:solidFill>
                            <a:srgbClr val="C00000"/>
                          </a:solidFill>
                        </a:rPr>
                        <a:t>技能型人才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b="1" dirty="0">
                          <a:solidFill>
                            <a:srgbClr val="C00000"/>
                          </a:solidFill>
                        </a:rPr>
                        <a:t>技术型人才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b="1" dirty="0">
                          <a:solidFill>
                            <a:srgbClr val="C00000"/>
                          </a:solidFill>
                        </a:rPr>
                        <a:t>学术型或工程型人才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0427247"/>
                  </a:ext>
                </a:extLst>
              </a:tr>
              <a:tr h="1569662">
                <a:tc>
                  <a:txBody>
                    <a:bodyPr/>
                    <a:lstStyle/>
                    <a:p>
                      <a:r>
                        <a:rPr lang="zh-CN" altLang="en-US" sz="2400" dirty="0">
                          <a:solidFill>
                            <a:schemeClr val="tx1"/>
                          </a:solidFill>
                        </a:rPr>
                        <a:t>培养内容重点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dirty="0"/>
                        <a:t>以培养职业技能为主线，注重职业情境中的实践操作</a:t>
                      </a:r>
                      <a:endParaRPr lang="zh-CN" altLang="en-US" sz="2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dirty="0"/>
                        <a:t>以培养技术应用能力为主线，强调技术应用与实践操作</a:t>
                      </a:r>
                      <a:endParaRPr lang="zh-CN" altLang="en-US" sz="2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dirty="0"/>
                        <a:t>以培养理论素养和创新能力为主线，注重理论知识的学习和创新思维的训练</a:t>
                      </a:r>
                      <a:endParaRPr lang="zh-CN" altLang="en-US" sz="2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3128041"/>
                  </a:ext>
                </a:extLst>
              </a:tr>
              <a:tr h="1569010">
                <a:tc>
                  <a:txBody>
                    <a:bodyPr/>
                    <a:lstStyle/>
                    <a:p>
                      <a:r>
                        <a:rPr lang="zh-CN" altLang="en-US" sz="2400" dirty="0">
                          <a:solidFill>
                            <a:schemeClr val="tx1"/>
                          </a:solidFill>
                        </a:rPr>
                        <a:t>人才培养模式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dirty="0"/>
                        <a:t>“</a:t>
                      </a:r>
                      <a:r>
                        <a:rPr lang="zh-CN" altLang="en-US" sz="2400" b="1" dirty="0">
                          <a:solidFill>
                            <a:srgbClr val="C00000"/>
                          </a:solidFill>
                        </a:rPr>
                        <a:t>工学结合</a:t>
                      </a:r>
                      <a:r>
                        <a:rPr lang="zh-CN" altLang="en-US" sz="2400" dirty="0"/>
                        <a:t>”的培养模式，强调实践操作与技能训练</a:t>
                      </a:r>
                      <a:endParaRPr lang="zh-CN" altLang="en-US" sz="2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dirty="0"/>
                        <a:t>采用“</a:t>
                      </a:r>
                      <a:r>
                        <a:rPr lang="zh-CN" altLang="en-US" sz="2400" b="1" dirty="0">
                          <a:solidFill>
                            <a:srgbClr val="C00000"/>
                          </a:solidFill>
                        </a:rPr>
                        <a:t>产教融合</a:t>
                      </a:r>
                      <a:r>
                        <a:rPr lang="zh-CN" altLang="en-US" sz="2400" dirty="0"/>
                        <a:t>”的培养模式，强调产业与教育的深度融合</a:t>
                      </a:r>
                      <a:endParaRPr lang="zh-CN" altLang="en-US" sz="2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dirty="0"/>
                        <a:t>采用“</a:t>
                      </a:r>
                      <a:r>
                        <a:rPr lang="zh-CN" altLang="en-US" sz="2400" b="1" dirty="0">
                          <a:solidFill>
                            <a:srgbClr val="C00000"/>
                          </a:solidFill>
                        </a:rPr>
                        <a:t>研究型</a:t>
                      </a:r>
                      <a:r>
                        <a:rPr lang="zh-CN" altLang="en-US" sz="2400" dirty="0"/>
                        <a:t>”或“探究式”的培养模式，强调学术研究与理论创新</a:t>
                      </a:r>
                      <a:r>
                        <a:rPr lang="zh-CN" altLang="en-US" sz="2400" baseline="30000" dirty="0"/>
                        <a:t>。</a:t>
                      </a:r>
                      <a:endParaRPr lang="zh-CN" altLang="en-US" sz="2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94920422"/>
                  </a:ext>
                </a:extLst>
              </a:tr>
              <a:tr h="830652">
                <a:tc>
                  <a:txBody>
                    <a:bodyPr/>
                    <a:lstStyle/>
                    <a:p>
                      <a:r>
                        <a:rPr lang="zh-CN" altLang="en-US" sz="2400" dirty="0">
                          <a:solidFill>
                            <a:schemeClr val="tx1"/>
                          </a:solidFill>
                        </a:rPr>
                        <a:t>学习内容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dirty="0"/>
                        <a:t>职业技能和操作技巧</a:t>
                      </a:r>
                      <a:endParaRPr lang="zh-CN" altLang="en-US" sz="2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dirty="0"/>
                        <a:t>技术应用和职业素养</a:t>
                      </a:r>
                      <a:endParaRPr lang="zh-CN" altLang="en-US" sz="2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zh-CN" altLang="en-US" sz="2400" dirty="0"/>
                        <a:t>专业领域的知识和理论体系</a:t>
                      </a:r>
                      <a:endParaRPr lang="zh-CN" altLang="en-US" sz="2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81760446"/>
                  </a:ext>
                </a:extLst>
              </a:tr>
            </a:tbl>
          </a:graphicData>
        </a:graphic>
      </p:graphicFrame>
      <p:sp>
        <p:nvSpPr>
          <p:cNvPr id="54" name="文本框 53">
            <a:extLst>
              <a:ext uri="{FF2B5EF4-FFF2-40B4-BE49-F238E27FC236}">
                <a16:creationId xmlns:a16="http://schemas.microsoft.com/office/drawing/2014/main" id="{B83D8014-E5F1-4995-8F1D-45E1E03A2D74}"/>
              </a:ext>
            </a:extLst>
          </p:cNvPr>
          <p:cNvSpPr txBox="1"/>
          <p:nvPr/>
        </p:nvSpPr>
        <p:spPr>
          <a:xfrm>
            <a:off x="5454578" y="832388"/>
            <a:ext cx="6096000" cy="461665"/>
          </a:xfrm>
          <a:prstGeom prst="rect">
            <a:avLst/>
          </a:prstGeom>
          <a:noFill/>
        </p:spPr>
        <p:txBody>
          <a:bodyPr wrap="square">
            <a:spAutoFit/>
          </a:bodyPr>
          <a:lstStyle/>
          <a:p>
            <a:pPr marL="342900" indent="-342900">
              <a:buFont typeface="Wingdings" panose="05000000000000000000" pitchFamily="2" charset="2"/>
              <a:buChar char="u"/>
            </a:pPr>
            <a:r>
              <a:rPr lang="zh-CN" altLang="en-US" sz="2400" dirty="0"/>
              <a:t>不同层次的人才培养方案侧重点有何不同？</a:t>
            </a:r>
            <a:endParaRPr lang="en-US" altLang="zh-CN" sz="2400" dirty="0"/>
          </a:p>
        </p:txBody>
      </p:sp>
    </p:spTree>
    <p:extLst>
      <p:ext uri="{BB962C8B-B14F-4D97-AF65-F5344CB8AC3E}">
        <p14:creationId xmlns:p14="http://schemas.microsoft.com/office/powerpoint/2010/main" val="9370805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a:extLst>
              <a:ext uri="{FF2B5EF4-FFF2-40B4-BE49-F238E27FC236}">
                <a16:creationId xmlns:a16="http://schemas.microsoft.com/office/drawing/2014/main" id="{F84ACE0A-386D-452A-1431-0FB38DEB9D5E}"/>
              </a:ext>
            </a:extLst>
          </p:cNvPr>
          <p:cNvGrpSpPr/>
          <p:nvPr/>
        </p:nvGrpSpPr>
        <p:grpSpPr>
          <a:xfrm>
            <a:off x="1459500" y="4175775"/>
            <a:ext cx="4457238" cy="2362556"/>
            <a:chOff x="3695326" y="2197295"/>
            <a:chExt cx="7764889" cy="4115774"/>
          </a:xfrm>
        </p:grpSpPr>
        <p:grpSp>
          <p:nvGrpSpPr>
            <p:cNvPr id="54" name="组合 53">
              <a:extLst>
                <a:ext uri="{FF2B5EF4-FFF2-40B4-BE49-F238E27FC236}">
                  <a16:creationId xmlns:a16="http://schemas.microsoft.com/office/drawing/2014/main" id="{48B4E8B9-9778-6383-DA27-81CCD4BE1816}"/>
                </a:ext>
              </a:extLst>
            </p:cNvPr>
            <p:cNvGrpSpPr/>
            <p:nvPr/>
          </p:nvGrpSpPr>
          <p:grpSpPr>
            <a:xfrm>
              <a:off x="7695064" y="2197295"/>
              <a:ext cx="3765151" cy="4115774"/>
              <a:chOff x="325006" y="3441219"/>
              <a:chExt cx="2314007" cy="2529495"/>
            </a:xfrm>
          </p:grpSpPr>
          <p:sp>
            <p:nvSpPr>
              <p:cNvPr id="182" name="任意多边形: 形状 181">
                <a:extLst>
                  <a:ext uri="{FF2B5EF4-FFF2-40B4-BE49-F238E27FC236}">
                    <a16:creationId xmlns:a16="http://schemas.microsoft.com/office/drawing/2014/main" id="{8E0DD7E4-B6C2-38B9-0E39-4298E0C1DB8E}"/>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3" name="任意多边形: 形状 182">
                <a:extLst>
                  <a:ext uri="{FF2B5EF4-FFF2-40B4-BE49-F238E27FC236}">
                    <a16:creationId xmlns:a16="http://schemas.microsoft.com/office/drawing/2014/main" id="{DE66D234-EA86-64E6-412C-3B9507D3D46C}"/>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4" name="任意多边形: 形状 183">
                <a:extLst>
                  <a:ext uri="{FF2B5EF4-FFF2-40B4-BE49-F238E27FC236}">
                    <a16:creationId xmlns:a16="http://schemas.microsoft.com/office/drawing/2014/main" id="{8E39B5B9-E4D1-FFD9-BCB9-8DFA46A2813C}"/>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5" name="任意多边形: 形状 184">
                <a:extLst>
                  <a:ext uri="{FF2B5EF4-FFF2-40B4-BE49-F238E27FC236}">
                    <a16:creationId xmlns:a16="http://schemas.microsoft.com/office/drawing/2014/main" id="{BF0D65DB-3864-4A7A-F17D-BBCC0141E309}"/>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186" name="任意多边形: 形状 185">
                <a:extLst>
                  <a:ext uri="{FF2B5EF4-FFF2-40B4-BE49-F238E27FC236}">
                    <a16:creationId xmlns:a16="http://schemas.microsoft.com/office/drawing/2014/main" id="{9DC528CC-75AA-10F9-3A9F-7460B627E63F}"/>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87" name="任意多边形: 形状 186">
                <a:extLst>
                  <a:ext uri="{FF2B5EF4-FFF2-40B4-BE49-F238E27FC236}">
                    <a16:creationId xmlns:a16="http://schemas.microsoft.com/office/drawing/2014/main" id="{394BF592-F700-34FE-5720-ACB4FD2EEFA1}"/>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8" name="任意多边形: 形状 187">
                <a:extLst>
                  <a:ext uri="{FF2B5EF4-FFF2-40B4-BE49-F238E27FC236}">
                    <a16:creationId xmlns:a16="http://schemas.microsoft.com/office/drawing/2014/main" id="{4D562353-55EA-2AAF-B30B-95A9E415F798}"/>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9" name="任意多边形: 形状 188">
                <a:extLst>
                  <a:ext uri="{FF2B5EF4-FFF2-40B4-BE49-F238E27FC236}">
                    <a16:creationId xmlns:a16="http://schemas.microsoft.com/office/drawing/2014/main" id="{069663CE-2834-55DC-C50B-1235D70FCCC1}"/>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0" name="任意多边形: 形状 189">
                <a:extLst>
                  <a:ext uri="{FF2B5EF4-FFF2-40B4-BE49-F238E27FC236}">
                    <a16:creationId xmlns:a16="http://schemas.microsoft.com/office/drawing/2014/main" id="{A0419296-0217-702B-2EE4-F21ACAB7E143}"/>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91" name="任意多边形: 形状 190">
                <a:extLst>
                  <a:ext uri="{FF2B5EF4-FFF2-40B4-BE49-F238E27FC236}">
                    <a16:creationId xmlns:a16="http://schemas.microsoft.com/office/drawing/2014/main" id="{BFCE1509-1523-81A9-B90A-F98626E15095}"/>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2" name="任意多边形: 形状 191">
                <a:extLst>
                  <a:ext uri="{FF2B5EF4-FFF2-40B4-BE49-F238E27FC236}">
                    <a16:creationId xmlns:a16="http://schemas.microsoft.com/office/drawing/2014/main" id="{ED98552D-6A3C-6F5C-EBFD-B926FF132CA1}"/>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3" name="任意多边形: 形状 192">
                <a:extLst>
                  <a:ext uri="{FF2B5EF4-FFF2-40B4-BE49-F238E27FC236}">
                    <a16:creationId xmlns:a16="http://schemas.microsoft.com/office/drawing/2014/main" id="{4FE71700-FB24-D7FE-FF10-B70027E395CD}"/>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4" name="任意多边形: 形状 193">
                <a:extLst>
                  <a:ext uri="{FF2B5EF4-FFF2-40B4-BE49-F238E27FC236}">
                    <a16:creationId xmlns:a16="http://schemas.microsoft.com/office/drawing/2014/main" id="{AD5597CB-B586-3A2D-0311-21A54B2DA242}"/>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5" name="任意多边形: 形状 194">
                <a:extLst>
                  <a:ext uri="{FF2B5EF4-FFF2-40B4-BE49-F238E27FC236}">
                    <a16:creationId xmlns:a16="http://schemas.microsoft.com/office/drawing/2014/main" id="{D2517011-27B6-9F47-31EB-260CFE32ECCE}"/>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6" name="任意多边形: 形状 195">
                <a:extLst>
                  <a:ext uri="{FF2B5EF4-FFF2-40B4-BE49-F238E27FC236}">
                    <a16:creationId xmlns:a16="http://schemas.microsoft.com/office/drawing/2014/main" id="{A65FD944-EFA6-E63C-A23A-BBF5988D0B06}"/>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7" name="任意多边形: 形状 196">
                <a:extLst>
                  <a:ext uri="{FF2B5EF4-FFF2-40B4-BE49-F238E27FC236}">
                    <a16:creationId xmlns:a16="http://schemas.microsoft.com/office/drawing/2014/main" id="{AE195A95-43FE-D07E-6B67-3EDB1547CD68}"/>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8" name="任意多边形: 形状 197">
                <a:extLst>
                  <a:ext uri="{FF2B5EF4-FFF2-40B4-BE49-F238E27FC236}">
                    <a16:creationId xmlns:a16="http://schemas.microsoft.com/office/drawing/2014/main" id="{E47F3932-6B86-1196-F6C1-F4A9E7071218}"/>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99" name="任意多边形: 形状 198">
                <a:extLst>
                  <a:ext uri="{FF2B5EF4-FFF2-40B4-BE49-F238E27FC236}">
                    <a16:creationId xmlns:a16="http://schemas.microsoft.com/office/drawing/2014/main" id="{AED409FF-7B81-1EDD-880E-9B3B1C514317}"/>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0" name="任意多边形: 形状 199">
                <a:extLst>
                  <a:ext uri="{FF2B5EF4-FFF2-40B4-BE49-F238E27FC236}">
                    <a16:creationId xmlns:a16="http://schemas.microsoft.com/office/drawing/2014/main" id="{809C649B-D96C-C993-977D-B48AF7A97950}"/>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1" name="任意多边形: 形状 200">
                <a:extLst>
                  <a:ext uri="{FF2B5EF4-FFF2-40B4-BE49-F238E27FC236}">
                    <a16:creationId xmlns:a16="http://schemas.microsoft.com/office/drawing/2014/main" id="{CFE0A349-FBF2-B8DE-3B6A-B86CF0D6C897}"/>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2" name="任意多边形: 形状 201">
                <a:extLst>
                  <a:ext uri="{FF2B5EF4-FFF2-40B4-BE49-F238E27FC236}">
                    <a16:creationId xmlns:a16="http://schemas.microsoft.com/office/drawing/2014/main" id="{A42455BD-0E9A-F309-6AB3-29F5730A51D7}"/>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3" name="任意多边形: 形状 202">
                <a:extLst>
                  <a:ext uri="{FF2B5EF4-FFF2-40B4-BE49-F238E27FC236}">
                    <a16:creationId xmlns:a16="http://schemas.microsoft.com/office/drawing/2014/main" id="{FA7AF783-A8D6-C691-9047-29818C41BF5B}"/>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4" name="任意多边形: 形状 203">
                <a:extLst>
                  <a:ext uri="{FF2B5EF4-FFF2-40B4-BE49-F238E27FC236}">
                    <a16:creationId xmlns:a16="http://schemas.microsoft.com/office/drawing/2014/main" id="{F78596E4-514B-5828-A955-CB3612397249}"/>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5" name="任意多边形: 形状 204">
                <a:extLst>
                  <a:ext uri="{FF2B5EF4-FFF2-40B4-BE49-F238E27FC236}">
                    <a16:creationId xmlns:a16="http://schemas.microsoft.com/office/drawing/2014/main" id="{BC21AA76-5574-1E1C-96DC-A5436EBC3DE2}"/>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6" name="任意多边形: 形状 205">
                <a:extLst>
                  <a:ext uri="{FF2B5EF4-FFF2-40B4-BE49-F238E27FC236}">
                    <a16:creationId xmlns:a16="http://schemas.microsoft.com/office/drawing/2014/main" id="{AA329847-3111-B38D-EAA3-BA16F42AA129}"/>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7" name="任意多边形: 形状 206">
                <a:extLst>
                  <a:ext uri="{FF2B5EF4-FFF2-40B4-BE49-F238E27FC236}">
                    <a16:creationId xmlns:a16="http://schemas.microsoft.com/office/drawing/2014/main" id="{A8BEA85B-D6D9-5015-ED0D-D702DBB7B15F}"/>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8" name="任意多边形: 形状 207">
                <a:extLst>
                  <a:ext uri="{FF2B5EF4-FFF2-40B4-BE49-F238E27FC236}">
                    <a16:creationId xmlns:a16="http://schemas.microsoft.com/office/drawing/2014/main" id="{963C5395-D28A-33DB-86A1-A683940761F0}"/>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9" name="任意多边形: 形状 208">
                <a:extLst>
                  <a:ext uri="{FF2B5EF4-FFF2-40B4-BE49-F238E27FC236}">
                    <a16:creationId xmlns:a16="http://schemas.microsoft.com/office/drawing/2014/main" id="{0F0AFD00-B9AF-FB5E-7D41-3CAB51DCA5FB}"/>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10" name="任意多边形: 形状 209">
                <a:extLst>
                  <a:ext uri="{FF2B5EF4-FFF2-40B4-BE49-F238E27FC236}">
                    <a16:creationId xmlns:a16="http://schemas.microsoft.com/office/drawing/2014/main" id="{B301F04A-D1D7-2553-B070-563C221AB0A0}"/>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211" name="任意多边形: 形状 210">
                <a:extLst>
                  <a:ext uri="{FF2B5EF4-FFF2-40B4-BE49-F238E27FC236}">
                    <a16:creationId xmlns:a16="http://schemas.microsoft.com/office/drawing/2014/main" id="{18A961BD-962F-E5C8-A03B-0D5642242A3B}"/>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2" name="任意多边形: 形状 211">
                <a:extLst>
                  <a:ext uri="{FF2B5EF4-FFF2-40B4-BE49-F238E27FC236}">
                    <a16:creationId xmlns:a16="http://schemas.microsoft.com/office/drawing/2014/main" id="{6660CF78-DC46-0E75-9853-EFBA7EAD5430}"/>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13" name="任意多边形: 形状 212">
                <a:extLst>
                  <a:ext uri="{FF2B5EF4-FFF2-40B4-BE49-F238E27FC236}">
                    <a16:creationId xmlns:a16="http://schemas.microsoft.com/office/drawing/2014/main" id="{24E23261-0EFA-C12F-398A-EB2E0D142494}"/>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4" name="任意多边形: 形状 213">
                <a:extLst>
                  <a:ext uri="{FF2B5EF4-FFF2-40B4-BE49-F238E27FC236}">
                    <a16:creationId xmlns:a16="http://schemas.microsoft.com/office/drawing/2014/main" id="{163F882A-55B3-7845-61B9-3954CBDBD154}"/>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15" name="任意多边形: 形状 214">
                <a:extLst>
                  <a:ext uri="{FF2B5EF4-FFF2-40B4-BE49-F238E27FC236}">
                    <a16:creationId xmlns:a16="http://schemas.microsoft.com/office/drawing/2014/main" id="{2C77DE19-F837-9321-08D1-5651A8E68B9F}"/>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216" name="任意多边形: 形状 215">
                <a:extLst>
                  <a:ext uri="{FF2B5EF4-FFF2-40B4-BE49-F238E27FC236}">
                    <a16:creationId xmlns:a16="http://schemas.microsoft.com/office/drawing/2014/main" id="{5F7370F0-AE0A-17A1-CC62-D39A906F4A51}"/>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7" name="任意多边形: 形状 216">
                <a:extLst>
                  <a:ext uri="{FF2B5EF4-FFF2-40B4-BE49-F238E27FC236}">
                    <a16:creationId xmlns:a16="http://schemas.microsoft.com/office/drawing/2014/main" id="{312D3C9E-2550-1CCB-42CB-1A126867336E}"/>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218" name="任意多边形: 形状 217">
                <a:extLst>
                  <a:ext uri="{FF2B5EF4-FFF2-40B4-BE49-F238E27FC236}">
                    <a16:creationId xmlns:a16="http://schemas.microsoft.com/office/drawing/2014/main" id="{1EDA4261-FB1E-6415-B782-89112B53AA0B}"/>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9" name="任意多边形: 形状 218">
                <a:extLst>
                  <a:ext uri="{FF2B5EF4-FFF2-40B4-BE49-F238E27FC236}">
                    <a16:creationId xmlns:a16="http://schemas.microsoft.com/office/drawing/2014/main" id="{065E4B60-593F-AB82-787F-1716C5481E36}"/>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20" name="任意多边形: 形状 219">
                <a:extLst>
                  <a:ext uri="{FF2B5EF4-FFF2-40B4-BE49-F238E27FC236}">
                    <a16:creationId xmlns:a16="http://schemas.microsoft.com/office/drawing/2014/main" id="{AB0D6F77-3906-7A46-9F7C-B13E4280F9BA}"/>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21" name="任意多边形: 形状 220">
                <a:extLst>
                  <a:ext uri="{FF2B5EF4-FFF2-40B4-BE49-F238E27FC236}">
                    <a16:creationId xmlns:a16="http://schemas.microsoft.com/office/drawing/2014/main" id="{A5D940E1-D6D7-D544-D107-BC48FA3B5547}"/>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31" name="任意多边形: 形状 230">
                <a:extLst>
                  <a:ext uri="{FF2B5EF4-FFF2-40B4-BE49-F238E27FC236}">
                    <a16:creationId xmlns:a16="http://schemas.microsoft.com/office/drawing/2014/main" id="{B0A8BF58-D91C-80C2-0131-142BBE9AD21A}"/>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32" name="任意多边形: 形状 231">
                <a:extLst>
                  <a:ext uri="{FF2B5EF4-FFF2-40B4-BE49-F238E27FC236}">
                    <a16:creationId xmlns:a16="http://schemas.microsoft.com/office/drawing/2014/main" id="{805F8821-6623-403E-0CD6-79CD1C6E0C77}"/>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33" name="任意多边形: 形状 232">
                <a:extLst>
                  <a:ext uri="{FF2B5EF4-FFF2-40B4-BE49-F238E27FC236}">
                    <a16:creationId xmlns:a16="http://schemas.microsoft.com/office/drawing/2014/main" id="{C63818CF-826C-5BBA-D5C0-FEFFDE79D088}"/>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8" name="任意多边形: 形状 287">
                <a:extLst>
                  <a:ext uri="{FF2B5EF4-FFF2-40B4-BE49-F238E27FC236}">
                    <a16:creationId xmlns:a16="http://schemas.microsoft.com/office/drawing/2014/main" id="{76796B59-9A67-210C-75C9-B8068874987D}"/>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89" name="任意多边形: 形状 288">
                <a:extLst>
                  <a:ext uri="{FF2B5EF4-FFF2-40B4-BE49-F238E27FC236}">
                    <a16:creationId xmlns:a16="http://schemas.microsoft.com/office/drawing/2014/main" id="{DD60CF39-161E-21FB-AB5D-C2D814BB6C57}"/>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90" name="任意多边形: 形状 289">
                <a:extLst>
                  <a:ext uri="{FF2B5EF4-FFF2-40B4-BE49-F238E27FC236}">
                    <a16:creationId xmlns:a16="http://schemas.microsoft.com/office/drawing/2014/main" id="{E7881391-4562-AA3F-0444-AD5FC81299E9}"/>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91" name="任意多边形: 形状 290">
                <a:extLst>
                  <a:ext uri="{FF2B5EF4-FFF2-40B4-BE49-F238E27FC236}">
                    <a16:creationId xmlns:a16="http://schemas.microsoft.com/office/drawing/2014/main" id="{1FA0D1DF-6AEB-54B5-061F-28C3104877C8}"/>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2" name="任意多边形: 形状 291">
                <a:extLst>
                  <a:ext uri="{FF2B5EF4-FFF2-40B4-BE49-F238E27FC236}">
                    <a16:creationId xmlns:a16="http://schemas.microsoft.com/office/drawing/2014/main" id="{F9D03117-BC13-0413-F6D1-CFF7C1366E9C}"/>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93" name="任意多边形: 形状 292">
                <a:extLst>
                  <a:ext uri="{FF2B5EF4-FFF2-40B4-BE49-F238E27FC236}">
                    <a16:creationId xmlns:a16="http://schemas.microsoft.com/office/drawing/2014/main" id="{6576A1DC-38B2-CC67-81C0-4C7E82093FA5}"/>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94" name="任意多边形: 形状 293">
                <a:extLst>
                  <a:ext uri="{FF2B5EF4-FFF2-40B4-BE49-F238E27FC236}">
                    <a16:creationId xmlns:a16="http://schemas.microsoft.com/office/drawing/2014/main" id="{6A62977F-719A-3E00-6C00-28C6C4619920}"/>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295" name="任意多边形: 形状 294">
                <a:extLst>
                  <a:ext uri="{FF2B5EF4-FFF2-40B4-BE49-F238E27FC236}">
                    <a16:creationId xmlns:a16="http://schemas.microsoft.com/office/drawing/2014/main" id="{EF7EBA7C-9E5A-7A85-C342-D9D6682748D5}"/>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96" name="任意多边形: 形状 295">
                <a:extLst>
                  <a:ext uri="{FF2B5EF4-FFF2-40B4-BE49-F238E27FC236}">
                    <a16:creationId xmlns:a16="http://schemas.microsoft.com/office/drawing/2014/main" id="{7440D13E-95D0-4175-B53A-6CFBAACCDDC5}"/>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297" name="任意多边形: 形状 296">
                <a:extLst>
                  <a:ext uri="{FF2B5EF4-FFF2-40B4-BE49-F238E27FC236}">
                    <a16:creationId xmlns:a16="http://schemas.microsoft.com/office/drawing/2014/main" id="{B923AD5D-4911-48EE-0ECD-9D0EB8C28B6B}"/>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8" name="任意多边形: 形状 297">
                <a:extLst>
                  <a:ext uri="{FF2B5EF4-FFF2-40B4-BE49-F238E27FC236}">
                    <a16:creationId xmlns:a16="http://schemas.microsoft.com/office/drawing/2014/main" id="{24B27B34-9B06-3A83-79AD-0BA8A06D436C}"/>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99" name="任意多边形: 形状 298">
                <a:extLst>
                  <a:ext uri="{FF2B5EF4-FFF2-40B4-BE49-F238E27FC236}">
                    <a16:creationId xmlns:a16="http://schemas.microsoft.com/office/drawing/2014/main" id="{15E577E8-2A64-5089-0782-9EB8B7D1DB9D}"/>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300" name="任意多边形: 形状 299">
                <a:extLst>
                  <a:ext uri="{FF2B5EF4-FFF2-40B4-BE49-F238E27FC236}">
                    <a16:creationId xmlns:a16="http://schemas.microsoft.com/office/drawing/2014/main" id="{A9572B1C-7A76-B81C-6DD3-0F60A94815AB}"/>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301" name="任意多边形: 形状 300">
                <a:extLst>
                  <a:ext uri="{FF2B5EF4-FFF2-40B4-BE49-F238E27FC236}">
                    <a16:creationId xmlns:a16="http://schemas.microsoft.com/office/drawing/2014/main" id="{2F04A282-0A31-BA7A-3BC7-7C0D797B31F2}"/>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55" name="组合 54">
              <a:extLst>
                <a:ext uri="{FF2B5EF4-FFF2-40B4-BE49-F238E27FC236}">
                  <a16:creationId xmlns:a16="http://schemas.microsoft.com/office/drawing/2014/main" id="{406797AD-F520-AEEB-4F08-63AD47A36677}"/>
                </a:ext>
              </a:extLst>
            </p:cNvPr>
            <p:cNvGrpSpPr/>
            <p:nvPr/>
          </p:nvGrpSpPr>
          <p:grpSpPr>
            <a:xfrm>
              <a:off x="3695326" y="2526600"/>
              <a:ext cx="3765151" cy="3780096"/>
              <a:chOff x="1679390" y="821039"/>
              <a:chExt cx="2313990" cy="2323175"/>
            </a:xfrm>
          </p:grpSpPr>
          <p:sp>
            <p:nvSpPr>
              <p:cNvPr id="56" name="任意多边形: 形状 55">
                <a:extLst>
                  <a:ext uri="{FF2B5EF4-FFF2-40B4-BE49-F238E27FC236}">
                    <a16:creationId xmlns:a16="http://schemas.microsoft.com/office/drawing/2014/main" id="{71ECF52D-AB63-BE39-7FA7-15F1F6275632}"/>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065BC526-B2C0-44A5-60D0-2B8DC6C907B3}"/>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48160ECE-383F-0D8D-2666-36835B7AA817}"/>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35004891-6AE8-F4A9-6767-01AD0F47A26C}"/>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D59D75AD-191F-3606-DD51-1DAA4021B476}"/>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B5B6482-DC2B-CB71-BE17-89699FF8B671}"/>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2134066B-9243-44F5-B9D2-6373B4FBE509}"/>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2D2CDE73-BF8E-C5BB-7C17-6C28137C1B23}"/>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E64B5FBC-CB0F-F3D3-2040-481A51C010E9}"/>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215244F9-B243-E486-02FD-6EDB9FF66DD4}"/>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F9A6540E-B94F-C0F6-65AD-EAFEEA44B784}"/>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EEDC0F1C-5CEB-B66C-6A0C-3486D3EF0918}"/>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55158577-1E63-9FCC-7DE5-22C379EB3942}"/>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A0E649B1-5AA1-25A5-26BE-B3F169AD7C9D}"/>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24ECBCC1-DBAF-C8E4-23E3-1B25CBD5DA71}"/>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407367ED-FB48-DA0B-B814-F756400B3538}"/>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2" name="任意多边形: 形状 71">
                <a:extLst>
                  <a:ext uri="{FF2B5EF4-FFF2-40B4-BE49-F238E27FC236}">
                    <a16:creationId xmlns:a16="http://schemas.microsoft.com/office/drawing/2014/main" id="{1516AA1A-8FE9-7BD9-43C5-81BE602E5D18}"/>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73" name="任意多边形: 形状 72">
                <a:extLst>
                  <a:ext uri="{FF2B5EF4-FFF2-40B4-BE49-F238E27FC236}">
                    <a16:creationId xmlns:a16="http://schemas.microsoft.com/office/drawing/2014/main" id="{EE674769-D656-FADD-FB46-67F1A33DB0AE}"/>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4" name="任意多边形: 形状 73">
                <a:extLst>
                  <a:ext uri="{FF2B5EF4-FFF2-40B4-BE49-F238E27FC236}">
                    <a16:creationId xmlns:a16="http://schemas.microsoft.com/office/drawing/2014/main" id="{9CA402DC-CF0F-B42C-7757-67C21D471467}"/>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5" name="任意多边形: 形状 74">
                <a:extLst>
                  <a:ext uri="{FF2B5EF4-FFF2-40B4-BE49-F238E27FC236}">
                    <a16:creationId xmlns:a16="http://schemas.microsoft.com/office/drawing/2014/main" id="{7D92824E-4584-AAAE-E924-0DFC65322561}"/>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3" name="任意多边形: 形状 82">
                <a:extLst>
                  <a:ext uri="{FF2B5EF4-FFF2-40B4-BE49-F238E27FC236}">
                    <a16:creationId xmlns:a16="http://schemas.microsoft.com/office/drawing/2014/main" id="{A0B56160-2A4F-162B-B793-BB996003D330}"/>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1" name="任意多边形: 形状 140">
                <a:extLst>
                  <a:ext uri="{FF2B5EF4-FFF2-40B4-BE49-F238E27FC236}">
                    <a16:creationId xmlns:a16="http://schemas.microsoft.com/office/drawing/2014/main" id="{0F391B61-49A1-97CA-7EDF-66DF0AD944F0}"/>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2" name="任意多边形: 形状 141">
                <a:extLst>
                  <a:ext uri="{FF2B5EF4-FFF2-40B4-BE49-F238E27FC236}">
                    <a16:creationId xmlns:a16="http://schemas.microsoft.com/office/drawing/2014/main" id="{CE305FCD-7DCA-529A-AA1D-D6E20EAE7AB1}"/>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3" name="任意多边形: 形状 142">
                <a:extLst>
                  <a:ext uri="{FF2B5EF4-FFF2-40B4-BE49-F238E27FC236}">
                    <a16:creationId xmlns:a16="http://schemas.microsoft.com/office/drawing/2014/main" id="{F3F38B17-2650-EC61-4D7E-061086388063}"/>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4" name="任意多边形: 形状 143">
                <a:extLst>
                  <a:ext uri="{FF2B5EF4-FFF2-40B4-BE49-F238E27FC236}">
                    <a16:creationId xmlns:a16="http://schemas.microsoft.com/office/drawing/2014/main" id="{AA85ABB4-F68C-83DA-AAA0-0DB1B4D740C3}"/>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5" name="任意多边形: 形状 144">
                <a:extLst>
                  <a:ext uri="{FF2B5EF4-FFF2-40B4-BE49-F238E27FC236}">
                    <a16:creationId xmlns:a16="http://schemas.microsoft.com/office/drawing/2014/main" id="{36451C91-28EE-0922-D9B2-363BCED67524}"/>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6" name="任意多边形: 形状 145">
                <a:extLst>
                  <a:ext uri="{FF2B5EF4-FFF2-40B4-BE49-F238E27FC236}">
                    <a16:creationId xmlns:a16="http://schemas.microsoft.com/office/drawing/2014/main" id="{535F93D6-3752-E325-F038-C57C425FC75B}"/>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7" name="任意多边形: 形状 146">
                <a:extLst>
                  <a:ext uri="{FF2B5EF4-FFF2-40B4-BE49-F238E27FC236}">
                    <a16:creationId xmlns:a16="http://schemas.microsoft.com/office/drawing/2014/main" id="{AC8EB037-998A-9B69-247D-557756AC81AC}"/>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B2DD0AD6-D133-A28E-FA2F-2D161EC00CFF}"/>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49" name="任意多边形: 形状 148">
                <a:extLst>
                  <a:ext uri="{FF2B5EF4-FFF2-40B4-BE49-F238E27FC236}">
                    <a16:creationId xmlns:a16="http://schemas.microsoft.com/office/drawing/2014/main" id="{B260BF18-1687-7DD2-DCCD-6C647FF77A4A}"/>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B6B9F12C-90CA-D184-1E73-369BF5AC3F1B}"/>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51" name="任意多边形: 形状 150">
                <a:extLst>
                  <a:ext uri="{FF2B5EF4-FFF2-40B4-BE49-F238E27FC236}">
                    <a16:creationId xmlns:a16="http://schemas.microsoft.com/office/drawing/2014/main" id="{080FD576-D385-0255-FECD-A5360214F80C}"/>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2" name="任意多边形: 形状 151">
                <a:extLst>
                  <a:ext uri="{FF2B5EF4-FFF2-40B4-BE49-F238E27FC236}">
                    <a16:creationId xmlns:a16="http://schemas.microsoft.com/office/drawing/2014/main" id="{0D9E7E03-94B2-E5FB-BC14-9032F58D4F78}"/>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3" name="任意多边形: 形状 152">
                <a:extLst>
                  <a:ext uri="{FF2B5EF4-FFF2-40B4-BE49-F238E27FC236}">
                    <a16:creationId xmlns:a16="http://schemas.microsoft.com/office/drawing/2014/main" id="{3C1CCF6E-8D25-6A49-5B1A-0EDF1D8729A1}"/>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5825D73B-25E0-8D4B-2172-C6F6DB1662C7}"/>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5" name="任意多边形: 形状 154">
                <a:extLst>
                  <a:ext uri="{FF2B5EF4-FFF2-40B4-BE49-F238E27FC236}">
                    <a16:creationId xmlns:a16="http://schemas.microsoft.com/office/drawing/2014/main" id="{DE191FDD-8EA4-956D-2F7B-9364D5A9900C}"/>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3F04765C-0D65-7503-4436-D43F2C7D759A}"/>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57" name="任意多边形: 形状 156">
                <a:extLst>
                  <a:ext uri="{FF2B5EF4-FFF2-40B4-BE49-F238E27FC236}">
                    <a16:creationId xmlns:a16="http://schemas.microsoft.com/office/drawing/2014/main" id="{B08616AD-7591-FFA9-2F1E-DEFCCF8E3665}"/>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58" name="任意多边形: 形状 157">
                <a:extLst>
                  <a:ext uri="{FF2B5EF4-FFF2-40B4-BE49-F238E27FC236}">
                    <a16:creationId xmlns:a16="http://schemas.microsoft.com/office/drawing/2014/main" id="{50A3923A-3265-0F9D-AC7D-12EA5BA7B71D}"/>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59" name="任意多边形: 形状 158">
                <a:extLst>
                  <a:ext uri="{FF2B5EF4-FFF2-40B4-BE49-F238E27FC236}">
                    <a16:creationId xmlns:a16="http://schemas.microsoft.com/office/drawing/2014/main" id="{6CD9041B-2D50-EB88-A4BF-46529874E504}"/>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60" name="任意多边形: 形状 159">
                <a:extLst>
                  <a:ext uri="{FF2B5EF4-FFF2-40B4-BE49-F238E27FC236}">
                    <a16:creationId xmlns:a16="http://schemas.microsoft.com/office/drawing/2014/main" id="{D15B59B5-20B4-0CFC-272B-0AFDF3F75C8F}"/>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1" name="任意多边形: 形状 160">
                <a:extLst>
                  <a:ext uri="{FF2B5EF4-FFF2-40B4-BE49-F238E27FC236}">
                    <a16:creationId xmlns:a16="http://schemas.microsoft.com/office/drawing/2014/main" id="{2B974FF4-2C7D-68BB-30CC-05CD4AFAE322}"/>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DA1AEA63-C64D-0FE0-DEEA-45BDF2EEC2D2}"/>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163" name="任意多边形: 形状 162">
                <a:extLst>
                  <a:ext uri="{FF2B5EF4-FFF2-40B4-BE49-F238E27FC236}">
                    <a16:creationId xmlns:a16="http://schemas.microsoft.com/office/drawing/2014/main" id="{CBA5D517-C109-4468-ABDB-CE1115F29BDC}"/>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64" name="任意多边形: 形状 163">
                <a:extLst>
                  <a:ext uri="{FF2B5EF4-FFF2-40B4-BE49-F238E27FC236}">
                    <a16:creationId xmlns:a16="http://schemas.microsoft.com/office/drawing/2014/main" id="{0774C793-B9A8-7D5A-C88F-391865D173CF}"/>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165" name="任意多边形: 形状 164">
                <a:extLst>
                  <a:ext uri="{FF2B5EF4-FFF2-40B4-BE49-F238E27FC236}">
                    <a16:creationId xmlns:a16="http://schemas.microsoft.com/office/drawing/2014/main" id="{1755AF8F-B08B-A2AB-0F95-35CCD37BD543}"/>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6" name="任意多边形: 形状 165">
                <a:extLst>
                  <a:ext uri="{FF2B5EF4-FFF2-40B4-BE49-F238E27FC236}">
                    <a16:creationId xmlns:a16="http://schemas.microsoft.com/office/drawing/2014/main" id="{521FBE61-DB85-A109-925E-5EE73D9D80E9}"/>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167" name="任意多边形: 形状 166">
                <a:extLst>
                  <a:ext uri="{FF2B5EF4-FFF2-40B4-BE49-F238E27FC236}">
                    <a16:creationId xmlns:a16="http://schemas.microsoft.com/office/drawing/2014/main" id="{5136926D-03D3-8509-C80C-5044B3BF7EFF}"/>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68" name="任意多边形: 形状 167">
                <a:extLst>
                  <a:ext uri="{FF2B5EF4-FFF2-40B4-BE49-F238E27FC236}">
                    <a16:creationId xmlns:a16="http://schemas.microsoft.com/office/drawing/2014/main" id="{E537168E-456E-3304-079C-5B5E47D0EC0E}"/>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69" name="任意多边形: 形状 168">
                <a:extLst>
                  <a:ext uri="{FF2B5EF4-FFF2-40B4-BE49-F238E27FC236}">
                    <a16:creationId xmlns:a16="http://schemas.microsoft.com/office/drawing/2014/main" id="{311DF634-C8FE-28CF-A9B8-CD317A146DC1}"/>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0" name="任意多边形: 形状 169">
                <a:extLst>
                  <a:ext uri="{FF2B5EF4-FFF2-40B4-BE49-F238E27FC236}">
                    <a16:creationId xmlns:a16="http://schemas.microsoft.com/office/drawing/2014/main" id="{538305E7-C1DF-B77E-380A-F8CFF3DFBD7B}"/>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1" name="任意多边形: 形状 170">
                <a:extLst>
                  <a:ext uri="{FF2B5EF4-FFF2-40B4-BE49-F238E27FC236}">
                    <a16:creationId xmlns:a16="http://schemas.microsoft.com/office/drawing/2014/main" id="{A54982FA-34FD-6BCB-FF3C-1072C6DDB9F0}"/>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72" name="任意多边形: 形状 171">
                <a:extLst>
                  <a:ext uri="{FF2B5EF4-FFF2-40B4-BE49-F238E27FC236}">
                    <a16:creationId xmlns:a16="http://schemas.microsoft.com/office/drawing/2014/main" id="{11E34509-D885-9162-3739-33FD8D859CF1}"/>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3" name="任意多边形: 形状 172">
                <a:extLst>
                  <a:ext uri="{FF2B5EF4-FFF2-40B4-BE49-F238E27FC236}">
                    <a16:creationId xmlns:a16="http://schemas.microsoft.com/office/drawing/2014/main" id="{B64FDCE0-D87F-77AE-8E04-D5664517C87E}"/>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4" name="任意多边形: 形状 173">
                <a:extLst>
                  <a:ext uri="{FF2B5EF4-FFF2-40B4-BE49-F238E27FC236}">
                    <a16:creationId xmlns:a16="http://schemas.microsoft.com/office/drawing/2014/main" id="{D3BC6845-56A1-9A34-8CCE-E8B534F09A4E}"/>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75" name="任意多边形: 形状 174">
                <a:extLst>
                  <a:ext uri="{FF2B5EF4-FFF2-40B4-BE49-F238E27FC236}">
                    <a16:creationId xmlns:a16="http://schemas.microsoft.com/office/drawing/2014/main" id="{C2B70956-9266-3779-FBED-C093B496D36F}"/>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6" name="任意多边形: 形状 175">
                <a:extLst>
                  <a:ext uri="{FF2B5EF4-FFF2-40B4-BE49-F238E27FC236}">
                    <a16:creationId xmlns:a16="http://schemas.microsoft.com/office/drawing/2014/main" id="{C74E9F7B-4758-D991-0E3F-70592D81844B}"/>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7" name="任意多边形: 形状 176">
                <a:extLst>
                  <a:ext uri="{FF2B5EF4-FFF2-40B4-BE49-F238E27FC236}">
                    <a16:creationId xmlns:a16="http://schemas.microsoft.com/office/drawing/2014/main" id="{4EC8A008-08CA-B17A-89FF-9E98041EDF32}"/>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8" name="任意多边形: 形状 177">
                <a:extLst>
                  <a:ext uri="{FF2B5EF4-FFF2-40B4-BE49-F238E27FC236}">
                    <a16:creationId xmlns:a16="http://schemas.microsoft.com/office/drawing/2014/main" id="{A5E4FE6E-12AF-EAEC-A492-3332FE3AD670}"/>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9" name="任意多边形: 形状 178">
                <a:extLst>
                  <a:ext uri="{FF2B5EF4-FFF2-40B4-BE49-F238E27FC236}">
                    <a16:creationId xmlns:a16="http://schemas.microsoft.com/office/drawing/2014/main" id="{8667DD5F-1721-9297-1569-54B58B6B9522}"/>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80" name="任意多边形: 形状 179">
                <a:extLst>
                  <a:ext uri="{FF2B5EF4-FFF2-40B4-BE49-F238E27FC236}">
                    <a16:creationId xmlns:a16="http://schemas.microsoft.com/office/drawing/2014/main" id="{A1F5A2AA-76D5-DBA4-791D-97BD128694BA}"/>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1" name="任意多边形: 形状 180">
                <a:extLst>
                  <a:ext uri="{FF2B5EF4-FFF2-40B4-BE49-F238E27FC236}">
                    <a16:creationId xmlns:a16="http://schemas.microsoft.com/office/drawing/2014/main" id="{4C85940C-7F0B-0934-E839-472670A91F93}"/>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sp>
        <p:nvSpPr>
          <p:cNvPr id="24" name="任意多边形: 形状 23">
            <a:extLst>
              <a:ext uri="{FF2B5EF4-FFF2-40B4-BE49-F238E27FC236}">
                <a16:creationId xmlns:a16="http://schemas.microsoft.com/office/drawing/2014/main" id="{F3452F50-5B36-4634-1CEA-3097601B088C}"/>
              </a:ext>
            </a:extLst>
          </p:cNvPr>
          <p:cNvSpPr/>
          <p:nvPr/>
        </p:nvSpPr>
        <p:spPr>
          <a:xfrm>
            <a:off x="0" y="1"/>
            <a:ext cx="3407576" cy="1444439"/>
          </a:xfrm>
          <a:custGeom>
            <a:avLst/>
            <a:gdLst>
              <a:gd name="connsiteX0" fmla="*/ 0 w 3407576"/>
              <a:gd name="connsiteY0" fmla="*/ 0 h 1444439"/>
              <a:gd name="connsiteX1" fmla="*/ 3407576 w 3407576"/>
              <a:gd name="connsiteY1" fmla="*/ 0 h 1444439"/>
              <a:gd name="connsiteX2" fmla="*/ 3333657 w 3407576"/>
              <a:gd name="connsiteY2" fmla="*/ 7510 h 1444439"/>
              <a:gd name="connsiteX3" fmla="*/ 1219200 w 3407576"/>
              <a:gd name="connsiteY3" fmla="*/ 355600 h 1444439"/>
              <a:gd name="connsiteX4" fmla="*/ 1003300 w 3407576"/>
              <a:gd name="connsiteY4" fmla="*/ 977900 h 1444439"/>
              <a:gd name="connsiteX5" fmla="*/ 165695 w 3407576"/>
              <a:gd name="connsiteY5" fmla="*/ 1386284 h 1444439"/>
              <a:gd name="connsiteX6" fmla="*/ 0 w 3407576"/>
              <a:gd name="connsiteY6" fmla="*/ 1444439 h 144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576" h="1444439">
                <a:moveTo>
                  <a:pt x="0" y="0"/>
                </a:moveTo>
                <a:lnTo>
                  <a:pt x="3407576" y="0"/>
                </a:lnTo>
                <a:lnTo>
                  <a:pt x="3333657" y="7510"/>
                </a:lnTo>
                <a:cubicBezTo>
                  <a:pt x="2540314" y="79986"/>
                  <a:pt x="1528498" y="131498"/>
                  <a:pt x="1219200" y="355600"/>
                </a:cubicBezTo>
                <a:cubicBezTo>
                  <a:pt x="865717" y="611717"/>
                  <a:pt x="1238250" y="785283"/>
                  <a:pt x="1003300" y="977900"/>
                </a:cubicBezTo>
                <a:cubicBezTo>
                  <a:pt x="827088" y="1122363"/>
                  <a:pt x="513953" y="1258491"/>
                  <a:pt x="165695" y="1386284"/>
                </a:cubicBezTo>
                <a:lnTo>
                  <a:pt x="0" y="1444439"/>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a:extLst>
              <a:ext uri="{FF2B5EF4-FFF2-40B4-BE49-F238E27FC236}">
                <a16:creationId xmlns:a16="http://schemas.microsoft.com/office/drawing/2014/main" id="{657A1FDC-E55F-ACE0-6E9F-BE5E2A75B90C}"/>
              </a:ext>
            </a:extLst>
          </p:cNvPr>
          <p:cNvSpPr/>
          <p:nvPr/>
        </p:nvSpPr>
        <p:spPr>
          <a:xfrm>
            <a:off x="0" y="5077159"/>
            <a:ext cx="12192000" cy="1780842"/>
          </a:xfrm>
          <a:custGeom>
            <a:avLst/>
            <a:gdLst>
              <a:gd name="connsiteX0" fmla="*/ 12192000 w 12192000"/>
              <a:gd name="connsiteY0" fmla="*/ 0 h 1611819"/>
              <a:gd name="connsiteX1" fmla="*/ 12192000 w 12192000"/>
              <a:gd name="connsiteY1" fmla="*/ 1611819 h 1611819"/>
              <a:gd name="connsiteX2" fmla="*/ 0 w 12192000"/>
              <a:gd name="connsiteY2" fmla="*/ 1611819 h 1611819"/>
              <a:gd name="connsiteX3" fmla="*/ 0 w 12192000"/>
              <a:gd name="connsiteY3" fmla="*/ 995909 h 1611819"/>
              <a:gd name="connsiteX4" fmla="*/ 150019 w 12192000"/>
              <a:gd name="connsiteY4" fmla="*/ 1028421 h 1611819"/>
              <a:gd name="connsiteX5" fmla="*/ 2177143 w 12192000"/>
              <a:gd name="connsiteY5" fmla="*/ 1356915 h 1611819"/>
              <a:gd name="connsiteX6" fmla="*/ 4746172 w 12192000"/>
              <a:gd name="connsiteY6" fmla="*/ 1330020 h 1611819"/>
              <a:gd name="connsiteX7" fmla="*/ 7170057 w 12192000"/>
              <a:gd name="connsiteY7" fmla="*/ 348347 h 1611819"/>
              <a:gd name="connsiteX8" fmla="*/ 12035248 w 12192000"/>
              <a:gd name="connsiteY8" fmla="*/ 4908 h 161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611819">
                <a:moveTo>
                  <a:pt x="12192000" y="0"/>
                </a:moveTo>
                <a:lnTo>
                  <a:pt x="12192000" y="1611819"/>
                </a:lnTo>
                <a:lnTo>
                  <a:pt x="0" y="1611819"/>
                </a:lnTo>
                <a:lnTo>
                  <a:pt x="0" y="995909"/>
                </a:lnTo>
                <a:lnTo>
                  <a:pt x="150019" y="1028421"/>
                </a:lnTo>
                <a:cubicBezTo>
                  <a:pt x="835932" y="1173376"/>
                  <a:pt x="1516744" y="1300603"/>
                  <a:pt x="2177143" y="1356915"/>
                </a:cubicBezTo>
                <a:cubicBezTo>
                  <a:pt x="3057676" y="1431997"/>
                  <a:pt x="3914019" y="1498114"/>
                  <a:pt x="4746172" y="1330020"/>
                </a:cubicBezTo>
                <a:cubicBezTo>
                  <a:pt x="5578323" y="1161925"/>
                  <a:pt x="5883125" y="571352"/>
                  <a:pt x="7170057" y="348347"/>
                </a:cubicBezTo>
                <a:cubicBezTo>
                  <a:pt x="8296124" y="153217"/>
                  <a:pt x="10820513" y="44744"/>
                  <a:pt x="12035248" y="4908"/>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id="{95A34D60-C3E9-2516-D545-AF1A0D77D41F}"/>
              </a:ext>
            </a:extLst>
          </p:cNvPr>
          <p:cNvSpPr/>
          <p:nvPr/>
        </p:nvSpPr>
        <p:spPr>
          <a:xfrm>
            <a:off x="3085840" y="4418150"/>
            <a:ext cx="9106161" cy="2439850"/>
          </a:xfrm>
          <a:custGeom>
            <a:avLst/>
            <a:gdLst>
              <a:gd name="connsiteX0" fmla="*/ 9106161 w 9106161"/>
              <a:gd name="connsiteY0" fmla="*/ 0 h 2439850"/>
              <a:gd name="connsiteX1" fmla="*/ 9106161 w 9106161"/>
              <a:gd name="connsiteY1" fmla="*/ 2439850 h 2439850"/>
              <a:gd name="connsiteX2" fmla="*/ 0 w 9106161"/>
              <a:gd name="connsiteY2" fmla="*/ 2439850 h 2439850"/>
              <a:gd name="connsiteX3" fmla="*/ 40317 w 9106161"/>
              <a:gd name="connsiteY3" fmla="*/ 2433920 h 2439850"/>
              <a:gd name="connsiteX4" fmla="*/ 2469255 w 9106161"/>
              <a:gd name="connsiteY4" fmla="*/ 1446690 h 2439850"/>
              <a:gd name="connsiteX5" fmla="*/ 5404107 w 9106161"/>
              <a:gd name="connsiteY5" fmla="*/ 1626730 h 2439850"/>
              <a:gd name="connsiteX6" fmla="*/ 6670600 w 9106161"/>
              <a:gd name="connsiteY6" fmla="*/ 588038 h 2439850"/>
              <a:gd name="connsiteX7" fmla="*/ 8672945 w 9106161"/>
              <a:gd name="connsiteY7" fmla="*/ 77131 h 243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6161" h="2439850">
                <a:moveTo>
                  <a:pt x="9106161" y="0"/>
                </a:moveTo>
                <a:lnTo>
                  <a:pt x="9106161" y="2439850"/>
                </a:lnTo>
                <a:lnTo>
                  <a:pt x="0" y="2439850"/>
                </a:lnTo>
                <a:lnTo>
                  <a:pt x="40317" y="2433920"/>
                </a:lnTo>
                <a:cubicBezTo>
                  <a:pt x="2199716" y="2096895"/>
                  <a:pt x="1568056" y="1582191"/>
                  <a:pt x="2469255" y="1446690"/>
                </a:cubicBezTo>
                <a:cubicBezTo>
                  <a:pt x="3399526" y="1306818"/>
                  <a:pt x="4703884" y="1769839"/>
                  <a:pt x="5404107" y="1626730"/>
                </a:cubicBezTo>
                <a:cubicBezTo>
                  <a:pt x="6104331" y="1483621"/>
                  <a:pt x="5994731" y="869639"/>
                  <a:pt x="6670600" y="588038"/>
                </a:cubicBezTo>
                <a:cubicBezTo>
                  <a:pt x="7177501" y="376837"/>
                  <a:pt x="7898465" y="220167"/>
                  <a:pt x="8672945" y="77131"/>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1" name="任意多边形: 形状 20">
            <a:extLst>
              <a:ext uri="{FF2B5EF4-FFF2-40B4-BE49-F238E27FC236}">
                <a16:creationId xmlns:a16="http://schemas.microsoft.com/office/drawing/2014/main" id="{04899273-6B40-1486-5F1D-6CC187638B63}"/>
              </a:ext>
            </a:extLst>
          </p:cNvPr>
          <p:cNvSpPr/>
          <p:nvPr/>
        </p:nvSpPr>
        <p:spPr>
          <a:xfrm>
            <a:off x="0" y="1"/>
            <a:ext cx="1947305" cy="1154315"/>
          </a:xfrm>
          <a:custGeom>
            <a:avLst/>
            <a:gdLst>
              <a:gd name="connsiteX0" fmla="*/ 0 w 1947305"/>
              <a:gd name="connsiteY0" fmla="*/ 0 h 1154315"/>
              <a:gd name="connsiteX1" fmla="*/ 1870502 w 1947305"/>
              <a:gd name="connsiteY1" fmla="*/ 0 h 1154315"/>
              <a:gd name="connsiteX2" fmla="*/ 1891643 w 1947305"/>
              <a:gd name="connsiteY2" fmla="*/ 38236 h 1154315"/>
              <a:gd name="connsiteX3" fmla="*/ 1905000 w 1947305"/>
              <a:gd name="connsiteY3" fmla="*/ 406400 h 1154315"/>
              <a:gd name="connsiteX4" fmla="*/ 254000 w 1947305"/>
              <a:gd name="connsiteY4" fmla="*/ 914400 h 1154315"/>
              <a:gd name="connsiteX5" fmla="*/ 7640 w 1947305"/>
              <a:gd name="connsiteY5" fmla="*/ 1143794 h 1154315"/>
              <a:gd name="connsiteX6" fmla="*/ 0 w 1947305"/>
              <a:gd name="connsiteY6" fmla="*/ 1154315 h 11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7305" h="1154315">
                <a:moveTo>
                  <a:pt x="0" y="0"/>
                </a:moveTo>
                <a:lnTo>
                  <a:pt x="1870502" y="0"/>
                </a:lnTo>
                <a:lnTo>
                  <a:pt x="1891643" y="38236"/>
                </a:lnTo>
                <a:cubicBezTo>
                  <a:pt x="1955701" y="177701"/>
                  <a:pt x="1970088" y="303213"/>
                  <a:pt x="1905000" y="406400"/>
                </a:cubicBezTo>
                <a:cubicBezTo>
                  <a:pt x="1731433" y="681567"/>
                  <a:pt x="639233" y="643467"/>
                  <a:pt x="254000" y="914400"/>
                </a:cubicBezTo>
                <a:cubicBezTo>
                  <a:pt x="157692" y="982133"/>
                  <a:pt x="76862" y="1059392"/>
                  <a:pt x="7640" y="1143794"/>
                </a:cubicBezTo>
                <a:lnTo>
                  <a:pt x="0" y="1154315"/>
                </a:ln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 name="组合 1">
            <a:extLst>
              <a:ext uri="{FF2B5EF4-FFF2-40B4-BE49-F238E27FC236}">
                <a16:creationId xmlns:a16="http://schemas.microsoft.com/office/drawing/2014/main" id="{6FC9731D-86D4-9894-EFA4-E03AB3FF68C7}"/>
              </a:ext>
            </a:extLst>
          </p:cNvPr>
          <p:cNvGrpSpPr/>
          <p:nvPr/>
        </p:nvGrpSpPr>
        <p:grpSpPr>
          <a:xfrm>
            <a:off x="2427397" y="1794841"/>
            <a:ext cx="7679284" cy="1596136"/>
            <a:chOff x="1600084" y="1782751"/>
            <a:chExt cx="4192354" cy="871379"/>
          </a:xfrm>
        </p:grpSpPr>
        <p:sp>
          <p:nvSpPr>
            <p:cNvPr id="3" name="任意多边形: 形状 2">
              <a:extLst>
                <a:ext uri="{FF2B5EF4-FFF2-40B4-BE49-F238E27FC236}">
                  <a16:creationId xmlns:a16="http://schemas.microsoft.com/office/drawing/2014/main" id="{D3B071F7-ECFA-B13A-F376-14D4885755B2}"/>
                </a:ext>
              </a:extLst>
            </p:cNvPr>
            <p:cNvSpPr/>
            <p:nvPr/>
          </p:nvSpPr>
          <p:spPr>
            <a:xfrm>
              <a:off x="2344144" y="179160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任意多边形: 形状 3">
              <a:extLst>
                <a:ext uri="{FF2B5EF4-FFF2-40B4-BE49-F238E27FC236}">
                  <a16:creationId xmlns:a16="http://schemas.microsoft.com/office/drawing/2014/main" id="{53593631-88A2-BD29-BD86-4CCC3183A090}"/>
                </a:ext>
              </a:extLst>
            </p:cNvPr>
            <p:cNvSpPr/>
            <p:nvPr/>
          </p:nvSpPr>
          <p:spPr>
            <a:xfrm>
              <a:off x="1600084" y="178275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6">
              <a:extLst>
                <a:ext uri="{FF2B5EF4-FFF2-40B4-BE49-F238E27FC236}">
                  <a16:creationId xmlns:a16="http://schemas.microsoft.com/office/drawing/2014/main" id="{76C17B61-0257-9FC4-1CD9-28D78F36E10F}"/>
                </a:ext>
              </a:extLst>
            </p:cNvPr>
            <p:cNvSpPr/>
            <p:nvPr/>
          </p:nvSpPr>
          <p:spPr>
            <a:xfrm>
              <a:off x="2344144" y="193139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文本框 7">
              <a:extLst>
                <a:ext uri="{FF2B5EF4-FFF2-40B4-BE49-F238E27FC236}">
                  <a16:creationId xmlns:a16="http://schemas.microsoft.com/office/drawing/2014/main" id="{8B68CABB-836E-4F9A-6D00-A02A8CF001DB}"/>
                </a:ext>
              </a:extLst>
            </p:cNvPr>
            <p:cNvSpPr txBox="1"/>
            <p:nvPr/>
          </p:nvSpPr>
          <p:spPr>
            <a:xfrm>
              <a:off x="2934678" y="1964934"/>
              <a:ext cx="2857760" cy="352852"/>
            </a:xfrm>
            <a:prstGeom prst="rect">
              <a:avLst/>
            </a:prstGeom>
            <a:noFill/>
          </p:spPr>
          <p:txBody>
            <a:bodyPr wrap="square">
              <a:spAutoFit/>
            </a:bodyPr>
            <a:lstStyle/>
            <a:p>
              <a:r>
                <a:rPr lang="zh-CN" altLang="en-US" sz="3600" b="1" dirty="0">
                  <a:solidFill>
                    <a:schemeClr val="bg1"/>
                  </a:solidFill>
                  <a:cs typeface="+mn-ea"/>
                  <a:sym typeface="+mn-lt"/>
                </a:rPr>
                <a:t>成功项目展示</a:t>
              </a:r>
              <a:endParaRPr lang="en-US" altLang="zh-CN" sz="3600" b="1" dirty="0">
                <a:solidFill>
                  <a:schemeClr val="bg1"/>
                </a:solidFill>
                <a:cs typeface="+mn-ea"/>
                <a:sym typeface="+mn-lt"/>
              </a:endParaRPr>
            </a:p>
          </p:txBody>
        </p:sp>
        <p:sp>
          <p:nvSpPr>
            <p:cNvPr id="10" name="1">
              <a:extLst>
                <a:ext uri="{FF2B5EF4-FFF2-40B4-BE49-F238E27FC236}">
                  <a16:creationId xmlns:a16="http://schemas.microsoft.com/office/drawing/2014/main" id="{208B73E3-0FD5-275D-A45C-C073E7ED107A}"/>
                </a:ext>
              </a:extLst>
            </p:cNvPr>
            <p:cNvSpPr txBox="1">
              <a:spLocks noChangeArrowheads="1"/>
            </p:cNvSpPr>
            <p:nvPr/>
          </p:nvSpPr>
          <p:spPr bwMode="auto">
            <a:xfrm>
              <a:off x="1731719" y="1818657"/>
              <a:ext cx="1079684" cy="789715"/>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8800" b="1" dirty="0">
                  <a:solidFill>
                    <a:schemeClr val="bg1"/>
                  </a:solidFill>
                  <a:cs typeface="+mn-ea"/>
                  <a:sym typeface="+mn-lt"/>
                </a:rPr>
                <a:t>03</a:t>
              </a:r>
            </a:p>
          </p:txBody>
        </p:sp>
      </p:grpSp>
      <p:sp>
        <p:nvSpPr>
          <p:cNvPr id="11" name="文本框 10">
            <a:extLst>
              <a:ext uri="{FF2B5EF4-FFF2-40B4-BE49-F238E27FC236}">
                <a16:creationId xmlns:a16="http://schemas.microsoft.com/office/drawing/2014/main" id="{80C5619D-2473-B52F-FCBD-E39A49202C5A}"/>
              </a:ext>
            </a:extLst>
          </p:cNvPr>
          <p:cNvSpPr txBox="1"/>
          <p:nvPr/>
        </p:nvSpPr>
        <p:spPr>
          <a:xfrm>
            <a:off x="4887740" y="2673192"/>
            <a:ext cx="4876863" cy="620426"/>
          </a:xfrm>
          <a:prstGeom prst="rect">
            <a:avLst/>
          </a:prstGeom>
          <a:noFill/>
        </p:spPr>
        <p:txBody>
          <a:bodyPr wrap="square">
            <a:spAutoFit/>
          </a:bodyPr>
          <a:lstStyle/>
          <a:p>
            <a:pPr>
              <a:lnSpc>
                <a:spcPct val="150000"/>
              </a:lnSpc>
            </a:pPr>
            <a:r>
              <a:rPr lang="zh-CN" altLang="en-US" sz="1200" dirty="0">
                <a:solidFill>
                  <a:schemeClr val="bg1"/>
                </a:solidFill>
              </a:rPr>
              <a:t>根据自己的需要添加适当的文字，此处添加详细文本描述，建议与标题相关尽量简洁... ...</a:t>
            </a:r>
          </a:p>
        </p:txBody>
      </p:sp>
      <p:grpSp>
        <p:nvGrpSpPr>
          <p:cNvPr id="12" name="图形 14">
            <a:extLst>
              <a:ext uri="{FF2B5EF4-FFF2-40B4-BE49-F238E27FC236}">
                <a16:creationId xmlns:a16="http://schemas.microsoft.com/office/drawing/2014/main" id="{3A07E6AA-F9F8-40E8-F43B-8D3F9CA0E41E}"/>
              </a:ext>
            </a:extLst>
          </p:cNvPr>
          <p:cNvGrpSpPr/>
          <p:nvPr/>
        </p:nvGrpSpPr>
        <p:grpSpPr>
          <a:xfrm>
            <a:off x="6868208" y="5144421"/>
            <a:ext cx="670361" cy="1449027"/>
            <a:chOff x="2820309" y="3354585"/>
            <a:chExt cx="845856" cy="1828370"/>
          </a:xfrm>
        </p:grpSpPr>
        <p:sp>
          <p:nvSpPr>
            <p:cNvPr id="13" name="任意多边形: 形状 12">
              <a:extLst>
                <a:ext uri="{FF2B5EF4-FFF2-40B4-BE49-F238E27FC236}">
                  <a16:creationId xmlns:a16="http://schemas.microsoft.com/office/drawing/2014/main" id="{6944D5B3-F1F8-1DDB-40DE-4E17EFEFFD64}"/>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4" name="任意多边形: 形状 13">
              <a:extLst>
                <a:ext uri="{FF2B5EF4-FFF2-40B4-BE49-F238E27FC236}">
                  <a16:creationId xmlns:a16="http://schemas.microsoft.com/office/drawing/2014/main" id="{1BF41D64-CDDD-B484-5068-6337DCF5E681}"/>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6" name="任意多边形: 形状 15">
              <a:extLst>
                <a:ext uri="{FF2B5EF4-FFF2-40B4-BE49-F238E27FC236}">
                  <a16:creationId xmlns:a16="http://schemas.microsoft.com/office/drawing/2014/main" id="{2B62303C-6146-5D97-B09D-5AC00CD9352C}"/>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7" name="任意多边形: 形状 16">
              <a:extLst>
                <a:ext uri="{FF2B5EF4-FFF2-40B4-BE49-F238E27FC236}">
                  <a16:creationId xmlns:a16="http://schemas.microsoft.com/office/drawing/2014/main" id="{6BDC1225-499E-BCD3-5885-B2F99A486C51}"/>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8" name="任意多边形: 形状 17">
              <a:extLst>
                <a:ext uri="{FF2B5EF4-FFF2-40B4-BE49-F238E27FC236}">
                  <a16:creationId xmlns:a16="http://schemas.microsoft.com/office/drawing/2014/main" id="{F890B721-0051-7360-47CF-E0F09C367826}"/>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9" name="任意多边形: 形状 18">
              <a:extLst>
                <a:ext uri="{FF2B5EF4-FFF2-40B4-BE49-F238E27FC236}">
                  <a16:creationId xmlns:a16="http://schemas.microsoft.com/office/drawing/2014/main" id="{6BFAADBB-708A-2E89-6981-6F0C35563F3E}"/>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20" name="图形 106">
            <a:extLst>
              <a:ext uri="{FF2B5EF4-FFF2-40B4-BE49-F238E27FC236}">
                <a16:creationId xmlns:a16="http://schemas.microsoft.com/office/drawing/2014/main" id="{B34C96AF-CA8D-F3EB-5631-74F32C911D69}"/>
              </a:ext>
            </a:extLst>
          </p:cNvPr>
          <p:cNvGrpSpPr/>
          <p:nvPr/>
        </p:nvGrpSpPr>
        <p:grpSpPr>
          <a:xfrm>
            <a:off x="7981940" y="4655345"/>
            <a:ext cx="712614" cy="1417664"/>
            <a:chOff x="8443478" y="1881179"/>
            <a:chExt cx="712614" cy="1417664"/>
          </a:xfrm>
        </p:grpSpPr>
        <p:sp>
          <p:nvSpPr>
            <p:cNvPr id="22" name="任意多边形: 形状 21">
              <a:extLst>
                <a:ext uri="{FF2B5EF4-FFF2-40B4-BE49-F238E27FC236}">
                  <a16:creationId xmlns:a16="http://schemas.microsoft.com/office/drawing/2014/main" id="{1956F79B-4971-82AE-3DBA-BDE1DFF3C2FD}"/>
                </a:ext>
              </a:extLst>
            </p:cNvPr>
            <p:cNvSpPr/>
            <p:nvPr/>
          </p:nvSpPr>
          <p:spPr>
            <a:xfrm>
              <a:off x="8443478" y="2060388"/>
              <a:ext cx="378518" cy="933197"/>
            </a:xfrm>
            <a:custGeom>
              <a:avLst/>
              <a:gdLst>
                <a:gd name="connsiteX0" fmla="*/ 365043 w 378518"/>
                <a:gd name="connsiteY0" fmla="*/ 673100 h 933197"/>
                <a:gd name="connsiteX1" fmla="*/ 346474 w 378518"/>
                <a:gd name="connsiteY1" fmla="*/ 597047 h 933197"/>
                <a:gd name="connsiteX2" fmla="*/ 283239 w 378518"/>
                <a:gd name="connsiteY2" fmla="*/ 525801 h 933197"/>
                <a:gd name="connsiteX3" fmla="*/ 188960 w 378518"/>
                <a:gd name="connsiteY3" fmla="*/ 375582 h 933197"/>
                <a:gd name="connsiteX4" fmla="*/ 145553 w 378518"/>
                <a:gd name="connsiteY4" fmla="*/ 244392 h 933197"/>
                <a:gd name="connsiteX5" fmla="*/ 101088 w 378518"/>
                <a:gd name="connsiteY5" fmla="*/ 172602 h 933197"/>
                <a:gd name="connsiteX6" fmla="*/ 2231 w 378518"/>
                <a:gd name="connsiteY6" fmla="*/ 94 h 933197"/>
                <a:gd name="connsiteX7" fmla="*/ 49099 w 378518"/>
                <a:gd name="connsiteY7" fmla="*/ 164132 h 933197"/>
                <a:gd name="connsiteX8" fmla="*/ 82348 w 378518"/>
                <a:gd name="connsiteY8" fmla="*/ 204562 h 933197"/>
                <a:gd name="connsiteX9" fmla="*/ 98514 w 378518"/>
                <a:gd name="connsiteY9" fmla="*/ 297497 h 933197"/>
                <a:gd name="connsiteX10" fmla="*/ 147328 w 378518"/>
                <a:gd name="connsiteY10" fmla="*/ 468289 h 933197"/>
                <a:gd name="connsiteX11" fmla="*/ 237658 w 378518"/>
                <a:gd name="connsiteY11" fmla="*/ 634845 h 933197"/>
                <a:gd name="connsiteX12" fmla="*/ 272108 w 378518"/>
                <a:gd name="connsiteY12" fmla="*/ 772130 h 933197"/>
                <a:gd name="connsiteX13" fmla="*/ 278833 w 378518"/>
                <a:gd name="connsiteY13" fmla="*/ 785864 h 933197"/>
                <a:gd name="connsiteX14" fmla="*/ 278318 w 378518"/>
                <a:gd name="connsiteY14" fmla="*/ 794505 h 933197"/>
                <a:gd name="connsiteX15" fmla="*/ 276572 w 378518"/>
                <a:gd name="connsiteY15" fmla="*/ 805607 h 933197"/>
                <a:gd name="connsiteX16" fmla="*/ 296916 w 378518"/>
                <a:gd name="connsiteY16" fmla="*/ 919201 h 933197"/>
                <a:gd name="connsiteX17" fmla="*/ 364242 w 378518"/>
                <a:gd name="connsiteY17" fmla="*/ 913221 h 933197"/>
                <a:gd name="connsiteX18" fmla="*/ 377805 w 378518"/>
                <a:gd name="connsiteY18" fmla="*/ 819599 h 933197"/>
                <a:gd name="connsiteX19" fmla="*/ 365043 w 378518"/>
                <a:gd name="connsiteY19" fmla="*/ 673100 h 9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518" h="933197">
                  <a:moveTo>
                    <a:pt x="365043" y="673100"/>
                  </a:moveTo>
                  <a:cubicBezTo>
                    <a:pt x="362096" y="647005"/>
                    <a:pt x="358577" y="620309"/>
                    <a:pt x="346474" y="597047"/>
                  </a:cubicBezTo>
                  <a:cubicBezTo>
                    <a:pt x="331738" y="568720"/>
                    <a:pt x="305843" y="548290"/>
                    <a:pt x="283239" y="525801"/>
                  </a:cubicBezTo>
                  <a:cubicBezTo>
                    <a:pt x="240978" y="483739"/>
                    <a:pt x="208473" y="431950"/>
                    <a:pt x="188960" y="375582"/>
                  </a:cubicBezTo>
                  <a:cubicBezTo>
                    <a:pt x="173852" y="331976"/>
                    <a:pt x="166326" y="285566"/>
                    <a:pt x="145553" y="244392"/>
                  </a:cubicBezTo>
                  <a:cubicBezTo>
                    <a:pt x="132849" y="219270"/>
                    <a:pt x="115538" y="196808"/>
                    <a:pt x="101088" y="172602"/>
                  </a:cubicBezTo>
                  <a:cubicBezTo>
                    <a:pt x="67011" y="115461"/>
                    <a:pt x="48441" y="47935"/>
                    <a:pt x="2231" y="94"/>
                  </a:cubicBezTo>
                  <a:cubicBezTo>
                    <a:pt x="-6668" y="58092"/>
                    <a:pt x="10900" y="119639"/>
                    <a:pt x="49099" y="164132"/>
                  </a:cubicBezTo>
                  <a:cubicBezTo>
                    <a:pt x="60458" y="177409"/>
                    <a:pt x="73678" y="189369"/>
                    <a:pt x="82348" y="204562"/>
                  </a:cubicBezTo>
                  <a:cubicBezTo>
                    <a:pt x="98113" y="232145"/>
                    <a:pt x="96654" y="265794"/>
                    <a:pt x="98514" y="297497"/>
                  </a:cubicBezTo>
                  <a:cubicBezTo>
                    <a:pt x="101976" y="357098"/>
                    <a:pt x="118772" y="415869"/>
                    <a:pt x="147328" y="468289"/>
                  </a:cubicBezTo>
                  <a:cubicBezTo>
                    <a:pt x="177657" y="523969"/>
                    <a:pt x="221435" y="573527"/>
                    <a:pt x="237658" y="634845"/>
                  </a:cubicBezTo>
                  <a:cubicBezTo>
                    <a:pt x="249819" y="680768"/>
                    <a:pt x="246214" y="732300"/>
                    <a:pt x="272108" y="772130"/>
                  </a:cubicBezTo>
                  <a:cubicBezTo>
                    <a:pt x="274912" y="776450"/>
                    <a:pt x="278146" y="780771"/>
                    <a:pt x="278833" y="785864"/>
                  </a:cubicBezTo>
                  <a:cubicBezTo>
                    <a:pt x="279204" y="788754"/>
                    <a:pt x="278747" y="791644"/>
                    <a:pt x="278318" y="794505"/>
                  </a:cubicBezTo>
                  <a:cubicBezTo>
                    <a:pt x="277716" y="798196"/>
                    <a:pt x="277144" y="801916"/>
                    <a:pt x="276572" y="805607"/>
                  </a:cubicBezTo>
                  <a:cubicBezTo>
                    <a:pt x="270678" y="843204"/>
                    <a:pt x="264584" y="891046"/>
                    <a:pt x="296916" y="919201"/>
                  </a:cubicBezTo>
                  <a:cubicBezTo>
                    <a:pt x="319320" y="938686"/>
                    <a:pt x="348133" y="939115"/>
                    <a:pt x="364242" y="913221"/>
                  </a:cubicBezTo>
                  <a:cubicBezTo>
                    <a:pt x="380438" y="887125"/>
                    <a:pt x="379007" y="848956"/>
                    <a:pt x="377805" y="819599"/>
                  </a:cubicBezTo>
                  <a:cubicBezTo>
                    <a:pt x="375802" y="770728"/>
                    <a:pt x="370566" y="721685"/>
                    <a:pt x="365043" y="673100"/>
                  </a:cubicBezTo>
                  <a:close/>
                </a:path>
              </a:pathLst>
            </a:custGeom>
            <a:solidFill>
              <a:srgbClr val="8FBDE2"/>
            </a:solidFill>
            <a:ln w="2861" cap="rnd">
              <a:noFill/>
              <a:prstDash val="solid"/>
              <a:round/>
            </a:ln>
          </p:spPr>
          <p:txBody>
            <a:bodyPr rtlCol="0" anchor="ctr"/>
            <a:lstStyle/>
            <a:p>
              <a:endParaRPr lang="zh-CN" altLang="en-US"/>
            </a:p>
          </p:txBody>
        </p:sp>
        <p:sp>
          <p:nvSpPr>
            <p:cNvPr id="23" name="任意多边形: 形状 22">
              <a:extLst>
                <a:ext uri="{FF2B5EF4-FFF2-40B4-BE49-F238E27FC236}">
                  <a16:creationId xmlns:a16="http://schemas.microsoft.com/office/drawing/2014/main" id="{03A82CEB-0429-67F3-5012-16B3476617C6}"/>
                </a:ext>
              </a:extLst>
            </p:cNvPr>
            <p:cNvSpPr/>
            <p:nvPr/>
          </p:nvSpPr>
          <p:spPr>
            <a:xfrm>
              <a:off x="8686460" y="1881179"/>
              <a:ext cx="204274" cy="1100138"/>
            </a:xfrm>
            <a:custGeom>
              <a:avLst/>
              <a:gdLst>
                <a:gd name="connsiteX0" fmla="*/ 180289 w 204274"/>
                <a:gd name="connsiteY0" fmla="*/ 822065 h 1100138"/>
                <a:gd name="connsiteX1" fmla="*/ 138427 w 204274"/>
                <a:gd name="connsiteY1" fmla="*/ 692849 h 1100138"/>
                <a:gd name="connsiteX2" fmla="*/ 128814 w 204274"/>
                <a:gd name="connsiteY2" fmla="*/ 561629 h 1100138"/>
                <a:gd name="connsiteX3" fmla="*/ 128728 w 204274"/>
                <a:gd name="connsiteY3" fmla="*/ 417134 h 1100138"/>
                <a:gd name="connsiteX4" fmla="*/ 123721 w 204274"/>
                <a:gd name="connsiteY4" fmla="*/ 327460 h 1100138"/>
                <a:gd name="connsiteX5" fmla="*/ 74363 w 204274"/>
                <a:gd name="connsiteY5" fmla="*/ 140732 h 1100138"/>
                <a:gd name="connsiteX6" fmla="*/ 71702 w 204274"/>
                <a:gd name="connsiteY6" fmla="*/ 57125 h 1100138"/>
                <a:gd name="connsiteX7" fmla="*/ 58540 w 204274"/>
                <a:gd name="connsiteY7" fmla="*/ 11058 h 1100138"/>
                <a:gd name="connsiteX8" fmla="*/ 21716 w 204274"/>
                <a:gd name="connsiteY8" fmla="*/ 12088 h 1100138"/>
                <a:gd name="connsiteX9" fmla="*/ 1943 w 204274"/>
                <a:gd name="connsiteY9" fmla="*/ 121790 h 1100138"/>
                <a:gd name="connsiteX10" fmla="*/ 22774 w 204274"/>
                <a:gd name="connsiteY10" fmla="*/ 186541 h 1100138"/>
                <a:gd name="connsiteX11" fmla="*/ 62803 w 204274"/>
                <a:gd name="connsiteY11" fmla="*/ 486348 h 1100138"/>
                <a:gd name="connsiteX12" fmla="*/ 83033 w 204274"/>
                <a:gd name="connsiteY12" fmla="*/ 575421 h 1100138"/>
                <a:gd name="connsiteX13" fmla="*/ 36680 w 204274"/>
                <a:gd name="connsiteY13" fmla="*/ 787901 h 1100138"/>
                <a:gd name="connsiteX14" fmla="*/ 101803 w 204274"/>
                <a:gd name="connsiteY14" fmla="*/ 954171 h 1100138"/>
                <a:gd name="connsiteX15" fmla="*/ 124865 w 204274"/>
                <a:gd name="connsiteY15" fmla="*/ 1051970 h 1100138"/>
                <a:gd name="connsiteX16" fmla="*/ 183178 w 204274"/>
                <a:gd name="connsiteY16" fmla="*/ 1099067 h 1100138"/>
                <a:gd name="connsiteX17" fmla="*/ 202006 w 204274"/>
                <a:gd name="connsiteY17" fmla="*/ 1045990 h 1100138"/>
                <a:gd name="connsiteX18" fmla="*/ 180289 w 204274"/>
                <a:gd name="connsiteY18" fmla="*/ 822065 h 110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74" h="1100138">
                  <a:moveTo>
                    <a:pt x="180289" y="822065"/>
                  </a:moveTo>
                  <a:cubicBezTo>
                    <a:pt x="167728" y="778544"/>
                    <a:pt x="148185" y="737084"/>
                    <a:pt x="138427" y="692849"/>
                  </a:cubicBezTo>
                  <a:cubicBezTo>
                    <a:pt x="128928" y="649929"/>
                    <a:pt x="128842" y="605579"/>
                    <a:pt x="128814" y="561629"/>
                  </a:cubicBezTo>
                  <a:cubicBezTo>
                    <a:pt x="128785" y="513474"/>
                    <a:pt x="128757" y="465318"/>
                    <a:pt x="128728" y="417134"/>
                  </a:cubicBezTo>
                  <a:cubicBezTo>
                    <a:pt x="128699" y="387176"/>
                    <a:pt x="128671" y="357018"/>
                    <a:pt x="123721" y="327460"/>
                  </a:cubicBezTo>
                  <a:cubicBezTo>
                    <a:pt x="113048" y="263825"/>
                    <a:pt x="79971" y="204997"/>
                    <a:pt x="74363" y="140732"/>
                  </a:cubicBezTo>
                  <a:cubicBezTo>
                    <a:pt x="71931" y="112949"/>
                    <a:pt x="74735" y="84851"/>
                    <a:pt x="71702" y="57125"/>
                  </a:cubicBezTo>
                  <a:cubicBezTo>
                    <a:pt x="69957" y="41302"/>
                    <a:pt x="65865" y="25107"/>
                    <a:pt x="58540" y="11058"/>
                  </a:cubicBezTo>
                  <a:cubicBezTo>
                    <a:pt x="50643" y="-4050"/>
                    <a:pt x="28840" y="-3392"/>
                    <a:pt x="21716" y="12088"/>
                  </a:cubicBezTo>
                  <a:cubicBezTo>
                    <a:pt x="5635" y="46910"/>
                    <a:pt x="-4552" y="84508"/>
                    <a:pt x="1943" y="121790"/>
                  </a:cubicBezTo>
                  <a:cubicBezTo>
                    <a:pt x="5835" y="144166"/>
                    <a:pt x="15535" y="165024"/>
                    <a:pt x="22774" y="186541"/>
                  </a:cubicBezTo>
                  <a:cubicBezTo>
                    <a:pt x="54992" y="282338"/>
                    <a:pt x="37882" y="388378"/>
                    <a:pt x="62803" y="486348"/>
                  </a:cubicBezTo>
                  <a:cubicBezTo>
                    <a:pt x="70329" y="515934"/>
                    <a:pt x="81717" y="544919"/>
                    <a:pt x="83033" y="575421"/>
                  </a:cubicBezTo>
                  <a:cubicBezTo>
                    <a:pt x="86209" y="648384"/>
                    <a:pt x="31673" y="715024"/>
                    <a:pt x="36680" y="787901"/>
                  </a:cubicBezTo>
                  <a:cubicBezTo>
                    <a:pt x="40772" y="847645"/>
                    <a:pt x="83748" y="897060"/>
                    <a:pt x="101803" y="954171"/>
                  </a:cubicBezTo>
                  <a:cubicBezTo>
                    <a:pt x="111875" y="986132"/>
                    <a:pt x="114050" y="1020238"/>
                    <a:pt x="124865" y="1051970"/>
                  </a:cubicBezTo>
                  <a:cubicBezTo>
                    <a:pt x="133278" y="1076606"/>
                    <a:pt x="152820" y="1106535"/>
                    <a:pt x="183178" y="1099067"/>
                  </a:cubicBezTo>
                  <a:cubicBezTo>
                    <a:pt x="211992" y="1091943"/>
                    <a:pt x="203294" y="1068452"/>
                    <a:pt x="202006" y="1045990"/>
                  </a:cubicBezTo>
                  <a:cubicBezTo>
                    <a:pt x="197657" y="970023"/>
                    <a:pt x="201748" y="896287"/>
                    <a:pt x="180289" y="822065"/>
                  </a:cubicBezTo>
                  <a:close/>
                </a:path>
              </a:pathLst>
            </a:custGeom>
            <a:solidFill>
              <a:srgbClr val="6EA7CE"/>
            </a:solidFill>
            <a:ln w="2861" cap="rnd">
              <a:noFill/>
              <a:prstDash val="solid"/>
              <a:round/>
            </a:ln>
          </p:spPr>
          <p:txBody>
            <a:bodyPr rtlCol="0" anchor="ctr"/>
            <a:lstStyle/>
            <a:p>
              <a:endParaRPr lang="zh-CN" altLang="en-US"/>
            </a:p>
          </p:txBody>
        </p:sp>
        <p:sp>
          <p:nvSpPr>
            <p:cNvPr id="25" name="任意多边形: 形状 24">
              <a:extLst>
                <a:ext uri="{FF2B5EF4-FFF2-40B4-BE49-F238E27FC236}">
                  <a16:creationId xmlns:a16="http://schemas.microsoft.com/office/drawing/2014/main" id="{CE79A3FD-55DB-2020-8D08-864050C5CDD2}"/>
                </a:ext>
              </a:extLst>
            </p:cNvPr>
            <p:cNvSpPr/>
            <p:nvPr/>
          </p:nvSpPr>
          <p:spPr>
            <a:xfrm>
              <a:off x="8810519" y="1924601"/>
              <a:ext cx="203153" cy="1068560"/>
            </a:xfrm>
            <a:custGeom>
              <a:avLst/>
              <a:gdLst>
                <a:gd name="connsiteX0" fmla="*/ 122212 w 203153"/>
                <a:gd name="connsiteY0" fmla="*/ 818530 h 1068560"/>
                <a:gd name="connsiteX1" fmla="*/ 139437 w 203153"/>
                <a:gd name="connsiteY1" fmla="*/ 762105 h 1068560"/>
                <a:gd name="connsiteX2" fmla="*/ 150510 w 203153"/>
                <a:gd name="connsiteY2" fmla="*/ 694836 h 1068560"/>
                <a:gd name="connsiteX3" fmla="*/ 150911 w 203153"/>
                <a:gd name="connsiteY3" fmla="*/ 589340 h 1068560"/>
                <a:gd name="connsiteX4" fmla="*/ 164244 w 203153"/>
                <a:gd name="connsiteY4" fmla="*/ 394314 h 1068560"/>
                <a:gd name="connsiteX5" fmla="*/ 197006 w 203153"/>
                <a:gd name="connsiteY5" fmla="*/ 92389 h 1068560"/>
                <a:gd name="connsiteX6" fmla="*/ 195718 w 203153"/>
                <a:gd name="connsiteY6" fmla="*/ 9612 h 1068560"/>
                <a:gd name="connsiteX7" fmla="*/ 182299 w 203153"/>
                <a:gd name="connsiteY7" fmla="*/ 427 h 1068560"/>
                <a:gd name="connsiteX8" fmla="*/ 174859 w 203153"/>
                <a:gd name="connsiteY8" fmla="*/ 10070 h 1068560"/>
                <a:gd name="connsiteX9" fmla="*/ 71795 w 203153"/>
                <a:gd name="connsiteY9" fmla="*/ 353540 h 1068560"/>
                <a:gd name="connsiteX10" fmla="*/ 42181 w 203153"/>
                <a:gd name="connsiteY10" fmla="*/ 434057 h 1068560"/>
                <a:gd name="connsiteX11" fmla="*/ 39949 w 203153"/>
                <a:gd name="connsiteY11" fmla="*/ 537007 h 1068560"/>
                <a:gd name="connsiteX12" fmla="*/ 22781 w 203153"/>
                <a:gd name="connsiteY12" fmla="*/ 683477 h 1068560"/>
                <a:gd name="connsiteX13" fmla="*/ 2208 w 203153"/>
                <a:gd name="connsiteY13" fmla="*/ 758071 h 1068560"/>
                <a:gd name="connsiteX14" fmla="*/ 4469 w 203153"/>
                <a:gd name="connsiteY14" fmla="*/ 854382 h 1068560"/>
                <a:gd name="connsiteX15" fmla="*/ 10420 w 203153"/>
                <a:gd name="connsiteY15" fmla="*/ 1039852 h 1068560"/>
                <a:gd name="connsiteX16" fmla="*/ 60379 w 203153"/>
                <a:gd name="connsiteY16" fmla="*/ 1052928 h 1068560"/>
                <a:gd name="connsiteX17" fmla="*/ 79349 w 203153"/>
                <a:gd name="connsiteY17" fmla="*/ 1000681 h 1068560"/>
                <a:gd name="connsiteX18" fmla="*/ 122212 w 203153"/>
                <a:gd name="connsiteY18" fmla="*/ 818530 h 106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153" h="1068560">
                  <a:moveTo>
                    <a:pt x="122212" y="818530"/>
                  </a:moveTo>
                  <a:cubicBezTo>
                    <a:pt x="120924" y="795926"/>
                    <a:pt x="136260" y="784509"/>
                    <a:pt x="139437" y="762105"/>
                  </a:cubicBezTo>
                  <a:cubicBezTo>
                    <a:pt x="142098" y="743164"/>
                    <a:pt x="145131" y="713177"/>
                    <a:pt x="150510" y="694836"/>
                  </a:cubicBezTo>
                  <a:cubicBezTo>
                    <a:pt x="160610" y="660443"/>
                    <a:pt x="148478" y="625106"/>
                    <a:pt x="150911" y="589340"/>
                  </a:cubicBezTo>
                  <a:cubicBezTo>
                    <a:pt x="155374" y="524331"/>
                    <a:pt x="159809" y="459322"/>
                    <a:pt x="164244" y="394314"/>
                  </a:cubicBezTo>
                  <a:cubicBezTo>
                    <a:pt x="171168" y="293253"/>
                    <a:pt x="178122" y="191905"/>
                    <a:pt x="197006" y="92389"/>
                  </a:cubicBezTo>
                  <a:cubicBezTo>
                    <a:pt x="202271" y="64778"/>
                    <a:pt x="208165" y="34849"/>
                    <a:pt x="195718" y="9612"/>
                  </a:cubicBezTo>
                  <a:cubicBezTo>
                    <a:pt x="193115" y="4290"/>
                    <a:pt x="187964" y="-1347"/>
                    <a:pt x="182299" y="427"/>
                  </a:cubicBezTo>
                  <a:cubicBezTo>
                    <a:pt x="178293" y="1686"/>
                    <a:pt x="176319" y="6121"/>
                    <a:pt x="174859" y="10070"/>
                  </a:cubicBezTo>
                  <a:cubicBezTo>
                    <a:pt x="133542" y="122318"/>
                    <a:pt x="117920" y="243180"/>
                    <a:pt x="71795" y="353540"/>
                  </a:cubicBezTo>
                  <a:cubicBezTo>
                    <a:pt x="60751" y="379979"/>
                    <a:pt x="47875" y="405988"/>
                    <a:pt x="42181" y="434057"/>
                  </a:cubicBezTo>
                  <a:cubicBezTo>
                    <a:pt x="35285" y="467764"/>
                    <a:pt x="39062" y="502614"/>
                    <a:pt x="39949" y="537007"/>
                  </a:cubicBezTo>
                  <a:cubicBezTo>
                    <a:pt x="41237" y="586336"/>
                    <a:pt x="36430" y="636065"/>
                    <a:pt x="22781" y="683477"/>
                  </a:cubicBezTo>
                  <a:cubicBezTo>
                    <a:pt x="15657" y="708284"/>
                    <a:pt x="6100" y="732548"/>
                    <a:pt x="2208" y="758071"/>
                  </a:cubicBezTo>
                  <a:cubicBezTo>
                    <a:pt x="-2656" y="789889"/>
                    <a:pt x="1436" y="822307"/>
                    <a:pt x="4469" y="854382"/>
                  </a:cubicBezTo>
                  <a:cubicBezTo>
                    <a:pt x="10334" y="915986"/>
                    <a:pt x="12337" y="977990"/>
                    <a:pt x="10420" y="1039852"/>
                  </a:cubicBezTo>
                  <a:cubicBezTo>
                    <a:pt x="9305" y="1076247"/>
                    <a:pt x="40007" y="1075275"/>
                    <a:pt x="60379" y="1052928"/>
                  </a:cubicBezTo>
                  <a:cubicBezTo>
                    <a:pt x="74599" y="1037305"/>
                    <a:pt x="74456" y="1020137"/>
                    <a:pt x="79349" y="1000681"/>
                  </a:cubicBezTo>
                  <a:cubicBezTo>
                    <a:pt x="95344" y="936816"/>
                    <a:pt x="126074" y="887774"/>
                    <a:pt x="122212" y="818530"/>
                  </a:cubicBezTo>
                  <a:close/>
                </a:path>
              </a:pathLst>
            </a:custGeom>
            <a:solidFill>
              <a:srgbClr val="8FBDE2"/>
            </a:solidFill>
            <a:ln w="2861" cap="rnd">
              <a:no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id="{39CB471F-6CA6-8772-3AAF-D0E9AFEAC9AB}"/>
                </a:ext>
              </a:extLst>
            </p:cNvPr>
            <p:cNvSpPr/>
            <p:nvPr/>
          </p:nvSpPr>
          <p:spPr>
            <a:xfrm>
              <a:off x="8556595" y="2633280"/>
              <a:ext cx="199997" cy="361340"/>
            </a:xfrm>
            <a:custGeom>
              <a:avLst/>
              <a:gdLst>
                <a:gd name="connsiteX0" fmla="*/ 184199 w 199997"/>
                <a:gd name="connsiteY0" fmla="*/ 208479 h 361340"/>
                <a:gd name="connsiteX1" fmla="*/ 85541 w 199997"/>
                <a:gd name="connsiteY1" fmla="*/ 91681 h 361340"/>
                <a:gd name="connsiteX2" fmla="*/ 74010 w 199997"/>
                <a:gd name="connsiteY2" fmla="*/ 54198 h 361340"/>
                <a:gd name="connsiteX3" fmla="*/ 7971 w 199997"/>
                <a:gd name="connsiteY3" fmla="*/ 606 h 361340"/>
                <a:gd name="connsiteX4" fmla="*/ -40 w 199997"/>
                <a:gd name="connsiteY4" fmla="*/ 5699 h 361340"/>
                <a:gd name="connsiteX5" fmla="*/ 8372 w 199997"/>
                <a:gd name="connsiteY5" fmla="*/ 22037 h 361340"/>
                <a:gd name="connsiteX6" fmla="*/ 51663 w 199997"/>
                <a:gd name="connsiteY6" fmla="*/ 81094 h 361340"/>
                <a:gd name="connsiteX7" fmla="*/ 66657 w 199997"/>
                <a:gd name="connsiteY7" fmla="*/ 168221 h 361340"/>
                <a:gd name="connsiteX8" fmla="*/ 101422 w 199997"/>
                <a:gd name="connsiteY8" fmla="*/ 233831 h 361340"/>
                <a:gd name="connsiteX9" fmla="*/ 111837 w 199997"/>
                <a:gd name="connsiteY9" fmla="*/ 300871 h 361340"/>
                <a:gd name="connsiteX10" fmla="*/ 145944 w 199997"/>
                <a:gd name="connsiteY10" fmla="*/ 356494 h 361340"/>
                <a:gd name="connsiteX11" fmla="*/ 184199 w 199997"/>
                <a:gd name="connsiteY11" fmla="*/ 208479 h 3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97" h="361340">
                  <a:moveTo>
                    <a:pt x="184199" y="208479"/>
                  </a:moveTo>
                  <a:cubicBezTo>
                    <a:pt x="157045" y="164873"/>
                    <a:pt x="102910" y="140066"/>
                    <a:pt x="85541" y="91681"/>
                  </a:cubicBezTo>
                  <a:cubicBezTo>
                    <a:pt x="81135" y="79349"/>
                    <a:pt x="79419" y="66130"/>
                    <a:pt x="74010" y="54198"/>
                  </a:cubicBezTo>
                  <a:cubicBezTo>
                    <a:pt x="62022" y="27731"/>
                    <a:pt x="34782" y="12795"/>
                    <a:pt x="7971" y="606"/>
                  </a:cubicBezTo>
                  <a:cubicBezTo>
                    <a:pt x="4252" y="-1082"/>
                    <a:pt x="18" y="1608"/>
                    <a:pt x="-40" y="5699"/>
                  </a:cubicBezTo>
                  <a:cubicBezTo>
                    <a:pt x="-126" y="12223"/>
                    <a:pt x="2964" y="18432"/>
                    <a:pt x="8372" y="22037"/>
                  </a:cubicBezTo>
                  <a:cubicBezTo>
                    <a:pt x="29002" y="35943"/>
                    <a:pt x="44682" y="57174"/>
                    <a:pt x="51663" y="81094"/>
                  </a:cubicBezTo>
                  <a:cubicBezTo>
                    <a:pt x="59962" y="109450"/>
                    <a:pt x="56356" y="140524"/>
                    <a:pt x="66657" y="168221"/>
                  </a:cubicBezTo>
                  <a:cubicBezTo>
                    <a:pt x="75269" y="191483"/>
                    <a:pt x="93066" y="210483"/>
                    <a:pt x="101422" y="233831"/>
                  </a:cubicBezTo>
                  <a:cubicBezTo>
                    <a:pt x="109033" y="255176"/>
                    <a:pt x="108231" y="278495"/>
                    <a:pt x="111837" y="300871"/>
                  </a:cubicBezTo>
                  <a:cubicBezTo>
                    <a:pt x="115413" y="323246"/>
                    <a:pt x="125371" y="346995"/>
                    <a:pt x="145944" y="356494"/>
                  </a:cubicBezTo>
                  <a:cubicBezTo>
                    <a:pt x="220338" y="390744"/>
                    <a:pt x="201739" y="236663"/>
                    <a:pt x="184199" y="208479"/>
                  </a:cubicBezTo>
                  <a:close/>
                </a:path>
              </a:pathLst>
            </a:custGeom>
            <a:solidFill>
              <a:srgbClr val="6EA7CE"/>
            </a:solidFill>
            <a:ln w="2861" cap="rnd">
              <a:no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id="{D2EB20BE-447E-3F66-990D-994EE215D8B7}"/>
                </a:ext>
              </a:extLst>
            </p:cNvPr>
            <p:cNvSpPr/>
            <p:nvPr/>
          </p:nvSpPr>
          <p:spPr>
            <a:xfrm>
              <a:off x="8915311" y="2535604"/>
              <a:ext cx="240780" cy="505519"/>
            </a:xfrm>
            <a:custGeom>
              <a:avLst/>
              <a:gdLst>
                <a:gd name="connsiteX0" fmla="*/ 134961 w 240780"/>
                <a:gd name="connsiteY0" fmla="*/ 291763 h 505519"/>
                <a:gd name="connsiteX1" fmla="*/ 128781 w 240780"/>
                <a:gd name="connsiteY1" fmla="*/ 354397 h 505519"/>
                <a:gd name="connsiteX2" fmla="*/ 106177 w 240780"/>
                <a:gd name="connsiteY2" fmla="*/ 387932 h 505519"/>
                <a:gd name="connsiteX3" fmla="*/ 26776 w 240780"/>
                <a:gd name="connsiteY3" fmla="*/ 503328 h 505519"/>
                <a:gd name="connsiteX4" fmla="*/ 17820 w 240780"/>
                <a:gd name="connsiteY4" fmla="*/ 505474 h 505519"/>
                <a:gd name="connsiteX5" fmla="*/ 8950 w 240780"/>
                <a:gd name="connsiteY5" fmla="*/ 496490 h 505519"/>
                <a:gd name="connsiteX6" fmla="*/ 17076 w 240780"/>
                <a:gd name="connsiteY6" fmla="*/ 420150 h 505519"/>
                <a:gd name="connsiteX7" fmla="*/ 17161 w 240780"/>
                <a:gd name="connsiteY7" fmla="*/ 406731 h 505519"/>
                <a:gd name="connsiteX8" fmla="*/ 5974 w 240780"/>
                <a:gd name="connsiteY8" fmla="*/ 396831 h 505519"/>
                <a:gd name="connsiteX9" fmla="*/ 881 w 240780"/>
                <a:gd name="connsiteY9" fmla="*/ 368332 h 505519"/>
                <a:gd name="connsiteX10" fmla="*/ 15903 w 240780"/>
                <a:gd name="connsiteY10" fmla="*/ 294653 h 505519"/>
                <a:gd name="connsiteX11" fmla="*/ 31668 w 240780"/>
                <a:gd name="connsiteY11" fmla="*/ 255253 h 505519"/>
                <a:gd name="connsiteX12" fmla="*/ 64916 w 240780"/>
                <a:gd name="connsiteY12" fmla="*/ 222377 h 505519"/>
                <a:gd name="connsiteX13" fmla="*/ 179941 w 240780"/>
                <a:gd name="connsiteY13" fmla="*/ 52673 h 505519"/>
                <a:gd name="connsiteX14" fmla="*/ 199198 w 240780"/>
                <a:gd name="connsiteY14" fmla="*/ 12472 h 505519"/>
                <a:gd name="connsiteX15" fmla="*/ 239370 w 240780"/>
                <a:gd name="connsiteY15" fmla="*/ 4260 h 505519"/>
                <a:gd name="connsiteX16" fmla="*/ 208268 w 240780"/>
                <a:gd name="connsiteY16" fmla="*/ 74591 h 505519"/>
                <a:gd name="connsiteX17" fmla="*/ 189498 w 240780"/>
                <a:gd name="connsiteY17" fmla="*/ 133162 h 505519"/>
                <a:gd name="connsiteX18" fmla="*/ 134961 w 240780"/>
                <a:gd name="connsiteY18" fmla="*/ 291763 h 50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780" h="505519">
                  <a:moveTo>
                    <a:pt x="134961" y="291763"/>
                  </a:moveTo>
                  <a:cubicBezTo>
                    <a:pt x="133817" y="312851"/>
                    <a:pt x="137022" y="334969"/>
                    <a:pt x="128781" y="354397"/>
                  </a:cubicBezTo>
                  <a:cubicBezTo>
                    <a:pt x="123487" y="366844"/>
                    <a:pt x="113988" y="376887"/>
                    <a:pt x="106177" y="387932"/>
                  </a:cubicBezTo>
                  <a:cubicBezTo>
                    <a:pt x="78794" y="426645"/>
                    <a:pt x="68865" y="481525"/>
                    <a:pt x="26776" y="503328"/>
                  </a:cubicBezTo>
                  <a:cubicBezTo>
                    <a:pt x="24000" y="504759"/>
                    <a:pt x="20910" y="506046"/>
                    <a:pt x="17820" y="505474"/>
                  </a:cubicBezTo>
                  <a:cubicBezTo>
                    <a:pt x="13528" y="504673"/>
                    <a:pt x="10695" y="500524"/>
                    <a:pt x="8950" y="496490"/>
                  </a:cubicBezTo>
                  <a:cubicBezTo>
                    <a:pt x="-1351" y="472455"/>
                    <a:pt x="10209" y="445387"/>
                    <a:pt x="17076" y="420150"/>
                  </a:cubicBezTo>
                  <a:cubicBezTo>
                    <a:pt x="18278" y="415715"/>
                    <a:pt x="19279" y="410794"/>
                    <a:pt x="17161" y="406731"/>
                  </a:cubicBezTo>
                  <a:cubicBezTo>
                    <a:pt x="14844" y="402267"/>
                    <a:pt x="9579" y="400321"/>
                    <a:pt x="5974" y="396831"/>
                  </a:cubicBezTo>
                  <a:cubicBezTo>
                    <a:pt x="-1236" y="389849"/>
                    <a:pt x="-550" y="378261"/>
                    <a:pt x="881" y="368332"/>
                  </a:cubicBezTo>
                  <a:cubicBezTo>
                    <a:pt x="4457" y="343525"/>
                    <a:pt x="9465" y="318889"/>
                    <a:pt x="15903" y="294653"/>
                  </a:cubicBezTo>
                  <a:cubicBezTo>
                    <a:pt x="19537" y="280919"/>
                    <a:pt x="23743" y="267070"/>
                    <a:pt x="31668" y="255253"/>
                  </a:cubicBezTo>
                  <a:cubicBezTo>
                    <a:pt x="40396" y="242263"/>
                    <a:pt x="53071" y="232563"/>
                    <a:pt x="64916" y="222377"/>
                  </a:cubicBezTo>
                  <a:cubicBezTo>
                    <a:pt x="117336" y="177311"/>
                    <a:pt x="157480" y="118083"/>
                    <a:pt x="179941" y="52673"/>
                  </a:cubicBezTo>
                  <a:cubicBezTo>
                    <a:pt x="184805" y="38510"/>
                    <a:pt x="189126" y="23545"/>
                    <a:pt x="199198" y="12472"/>
                  </a:cubicBezTo>
                  <a:cubicBezTo>
                    <a:pt x="209241" y="1370"/>
                    <a:pt x="227153" y="-4353"/>
                    <a:pt x="239370" y="4260"/>
                  </a:cubicBezTo>
                  <a:cubicBezTo>
                    <a:pt x="248097" y="10383"/>
                    <a:pt x="212417" y="67724"/>
                    <a:pt x="208268" y="74591"/>
                  </a:cubicBezTo>
                  <a:cubicBezTo>
                    <a:pt x="196394" y="94248"/>
                    <a:pt x="196222" y="111359"/>
                    <a:pt x="189498" y="133162"/>
                  </a:cubicBezTo>
                  <a:cubicBezTo>
                    <a:pt x="173045" y="186639"/>
                    <a:pt x="138109" y="234480"/>
                    <a:pt x="134961" y="291763"/>
                  </a:cubicBezTo>
                  <a:close/>
                </a:path>
              </a:pathLst>
            </a:custGeom>
            <a:solidFill>
              <a:srgbClr val="8FBDE2"/>
            </a:solidFill>
            <a:ln w="2861" cap="rnd">
              <a:noFill/>
              <a:prstDash val="solid"/>
              <a:round/>
            </a:ln>
          </p:spPr>
          <p:txBody>
            <a:bodyPr rtlCol="0" anchor="ctr"/>
            <a:lstStyle/>
            <a:p>
              <a:endParaRPr lang="zh-CN" altLang="en-US"/>
            </a:p>
          </p:txBody>
        </p:sp>
        <p:sp>
          <p:nvSpPr>
            <p:cNvPr id="29" name="任意多边形: 形状 28">
              <a:extLst>
                <a:ext uri="{FF2B5EF4-FFF2-40B4-BE49-F238E27FC236}">
                  <a16:creationId xmlns:a16="http://schemas.microsoft.com/office/drawing/2014/main" id="{5C91B233-3D83-4BB1-A0C6-D1DC429DFD32}"/>
                </a:ext>
              </a:extLst>
            </p:cNvPr>
            <p:cNvSpPr/>
            <p:nvPr/>
          </p:nvSpPr>
          <p:spPr>
            <a:xfrm>
              <a:off x="8842192" y="2346031"/>
              <a:ext cx="264851" cy="672621"/>
            </a:xfrm>
            <a:custGeom>
              <a:avLst/>
              <a:gdLst>
                <a:gd name="connsiteX0" fmla="*/ 166591 w 264851"/>
                <a:gd name="connsiteY0" fmla="*/ 505714 h 672621"/>
                <a:gd name="connsiteX1" fmla="*/ 184789 w 264851"/>
                <a:gd name="connsiteY1" fmla="*/ 443796 h 672621"/>
                <a:gd name="connsiteX2" fmla="*/ 187937 w 264851"/>
                <a:gd name="connsiteY2" fmla="*/ 371977 h 672621"/>
                <a:gd name="connsiteX3" fmla="*/ 219668 w 264851"/>
                <a:gd name="connsiteY3" fmla="*/ 285308 h 672621"/>
                <a:gd name="connsiteX4" fmla="*/ 231371 w 264851"/>
                <a:gd name="connsiteY4" fmla="*/ 219584 h 672621"/>
                <a:gd name="connsiteX5" fmla="*/ 263303 w 264851"/>
                <a:gd name="connsiteY5" fmla="*/ 32427 h 672621"/>
                <a:gd name="connsiteX6" fmla="*/ 241643 w 264851"/>
                <a:gd name="connsiteY6" fmla="*/ 352 h 672621"/>
                <a:gd name="connsiteX7" fmla="*/ 214862 w 264851"/>
                <a:gd name="connsiteY7" fmla="*/ 21611 h 672621"/>
                <a:gd name="connsiteX8" fmla="*/ 214919 w 264851"/>
                <a:gd name="connsiteY8" fmla="*/ 59037 h 672621"/>
                <a:gd name="connsiteX9" fmla="*/ 187250 w 264851"/>
                <a:gd name="connsiteY9" fmla="*/ 158095 h 672621"/>
                <a:gd name="connsiteX10" fmla="*/ 122270 w 264851"/>
                <a:gd name="connsiteY10" fmla="*/ 234864 h 672621"/>
                <a:gd name="connsiteX11" fmla="*/ 87048 w 264851"/>
                <a:gd name="connsiteY11" fmla="*/ 352749 h 672621"/>
                <a:gd name="connsiteX12" fmla="*/ 922 w 264851"/>
                <a:gd name="connsiteY12" fmla="*/ 582054 h 672621"/>
                <a:gd name="connsiteX13" fmla="*/ 34456 w 264851"/>
                <a:gd name="connsiteY13" fmla="*/ 666720 h 672621"/>
                <a:gd name="connsiteX14" fmla="*/ 166591 w 264851"/>
                <a:gd name="connsiteY14" fmla="*/ 505714 h 67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1" h="672621">
                  <a:moveTo>
                    <a:pt x="166591" y="505714"/>
                  </a:moveTo>
                  <a:cubicBezTo>
                    <a:pt x="174374" y="485599"/>
                    <a:pt x="182243" y="465227"/>
                    <a:pt x="184789" y="443796"/>
                  </a:cubicBezTo>
                  <a:cubicBezTo>
                    <a:pt x="187651" y="419990"/>
                    <a:pt x="183874" y="395612"/>
                    <a:pt x="187937" y="371977"/>
                  </a:cubicBezTo>
                  <a:cubicBezTo>
                    <a:pt x="193173" y="341590"/>
                    <a:pt x="210913" y="314866"/>
                    <a:pt x="219668" y="285308"/>
                  </a:cubicBezTo>
                  <a:cubicBezTo>
                    <a:pt x="226020" y="263963"/>
                    <a:pt x="227566" y="241531"/>
                    <a:pt x="231371" y="219584"/>
                  </a:cubicBezTo>
                  <a:cubicBezTo>
                    <a:pt x="242273" y="156836"/>
                    <a:pt x="271773" y="95519"/>
                    <a:pt x="263303" y="32427"/>
                  </a:cubicBezTo>
                  <a:cubicBezTo>
                    <a:pt x="261472" y="18693"/>
                    <a:pt x="255263" y="2698"/>
                    <a:pt x="241643" y="352"/>
                  </a:cubicBezTo>
                  <a:cubicBezTo>
                    <a:pt x="229283" y="-1766"/>
                    <a:pt x="218066" y="9508"/>
                    <a:pt x="214862" y="21611"/>
                  </a:cubicBezTo>
                  <a:cubicBezTo>
                    <a:pt x="211628" y="33743"/>
                    <a:pt x="214032" y="46533"/>
                    <a:pt x="214919" y="59037"/>
                  </a:cubicBezTo>
                  <a:cubicBezTo>
                    <a:pt x="217379" y="93916"/>
                    <a:pt x="207422" y="129539"/>
                    <a:pt x="187250" y="158095"/>
                  </a:cubicBezTo>
                  <a:cubicBezTo>
                    <a:pt x="167851" y="185507"/>
                    <a:pt x="139724" y="206165"/>
                    <a:pt x="122270" y="234864"/>
                  </a:cubicBezTo>
                  <a:cubicBezTo>
                    <a:pt x="100867" y="270058"/>
                    <a:pt x="97949" y="313035"/>
                    <a:pt x="87048" y="352749"/>
                  </a:cubicBezTo>
                  <a:cubicBezTo>
                    <a:pt x="65330" y="431779"/>
                    <a:pt x="10851" y="500707"/>
                    <a:pt x="922" y="582054"/>
                  </a:cubicBezTo>
                  <a:cubicBezTo>
                    <a:pt x="-3026" y="614444"/>
                    <a:pt x="4585" y="653787"/>
                    <a:pt x="34456" y="666720"/>
                  </a:cubicBezTo>
                  <a:cubicBezTo>
                    <a:pt x="120925" y="704117"/>
                    <a:pt x="147020" y="556360"/>
                    <a:pt x="166591" y="505714"/>
                  </a:cubicBezTo>
                  <a:close/>
                </a:path>
              </a:pathLst>
            </a:custGeom>
            <a:solidFill>
              <a:srgbClr val="6EA7CE"/>
            </a:solidFill>
            <a:ln w="2861" cap="rnd">
              <a:noFill/>
              <a:prstDash val="solid"/>
              <a:round/>
            </a:ln>
          </p:spPr>
          <p:txBody>
            <a:bodyPr rtlCol="0" anchor="ctr"/>
            <a:lstStyle/>
            <a:p>
              <a:endParaRPr lang="zh-CN" altLang="en-US"/>
            </a:p>
          </p:txBody>
        </p:sp>
        <p:sp>
          <p:nvSpPr>
            <p:cNvPr id="34" name="任意多边形: 形状 33">
              <a:extLst>
                <a:ext uri="{FF2B5EF4-FFF2-40B4-BE49-F238E27FC236}">
                  <a16:creationId xmlns:a16="http://schemas.microsoft.com/office/drawing/2014/main" id="{1C1C4912-B780-9DC4-6E28-BC14D7AF478B}"/>
                </a:ext>
              </a:extLst>
            </p:cNvPr>
            <p:cNvSpPr/>
            <p:nvPr/>
          </p:nvSpPr>
          <p:spPr>
            <a:xfrm>
              <a:off x="8638306" y="2951940"/>
              <a:ext cx="424979" cy="346903"/>
            </a:xfrm>
            <a:custGeom>
              <a:avLst/>
              <a:gdLst>
                <a:gd name="connsiteX0" fmla="*/ 403927 w 424979"/>
                <a:gd name="connsiteY0" fmla="*/ 94 h 346903"/>
                <a:gd name="connsiteX1" fmla="*/ 20970 w 424979"/>
                <a:gd name="connsiteY1" fmla="*/ 94 h 346903"/>
                <a:gd name="connsiteX2" fmla="*/ 541 w 424979"/>
                <a:gd name="connsiteY2" fmla="*/ 26017 h 346903"/>
                <a:gd name="connsiteX3" fmla="*/ 72845 w 424979"/>
                <a:gd name="connsiteY3" fmla="*/ 330832 h 346903"/>
                <a:gd name="connsiteX4" fmla="*/ 93275 w 424979"/>
                <a:gd name="connsiteY4" fmla="*/ 346998 h 346903"/>
                <a:gd name="connsiteX5" fmla="*/ 331622 w 424979"/>
                <a:gd name="connsiteY5" fmla="*/ 346998 h 346903"/>
                <a:gd name="connsiteX6" fmla="*/ 352051 w 424979"/>
                <a:gd name="connsiteY6" fmla="*/ 330832 h 346903"/>
                <a:gd name="connsiteX7" fmla="*/ 424356 w 424979"/>
                <a:gd name="connsiteY7" fmla="*/ 26017 h 346903"/>
                <a:gd name="connsiteX8" fmla="*/ 403927 w 424979"/>
                <a:gd name="connsiteY8" fmla="*/ 94 h 34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979" h="346903">
                  <a:moveTo>
                    <a:pt x="403927" y="94"/>
                  </a:moveTo>
                  <a:lnTo>
                    <a:pt x="20970" y="94"/>
                  </a:lnTo>
                  <a:cubicBezTo>
                    <a:pt x="7408" y="94"/>
                    <a:pt x="-2607" y="12798"/>
                    <a:pt x="541" y="26017"/>
                  </a:cubicBezTo>
                  <a:lnTo>
                    <a:pt x="72845" y="330832"/>
                  </a:lnTo>
                  <a:cubicBezTo>
                    <a:pt x="75106" y="340303"/>
                    <a:pt x="83547" y="346998"/>
                    <a:pt x="93275" y="346998"/>
                  </a:cubicBezTo>
                  <a:lnTo>
                    <a:pt x="331622" y="346998"/>
                  </a:lnTo>
                  <a:cubicBezTo>
                    <a:pt x="341350" y="346998"/>
                    <a:pt x="349790" y="340303"/>
                    <a:pt x="352051" y="330832"/>
                  </a:cubicBezTo>
                  <a:lnTo>
                    <a:pt x="424356" y="26017"/>
                  </a:lnTo>
                  <a:cubicBezTo>
                    <a:pt x="427504" y="12798"/>
                    <a:pt x="417489" y="94"/>
                    <a:pt x="403927" y="94"/>
                  </a:cubicBezTo>
                  <a:close/>
                </a:path>
              </a:pathLst>
            </a:custGeom>
            <a:solidFill>
              <a:srgbClr val="AACEF2"/>
            </a:solidFill>
            <a:ln w="2861" cap="rnd">
              <a:noFill/>
              <a:prstDash val="solid"/>
              <a:round/>
            </a:ln>
          </p:spPr>
          <p:txBody>
            <a:bodyPr rtlCol="0" anchor="ctr"/>
            <a:lstStyle/>
            <a:p>
              <a:endParaRPr lang="zh-CN" altLang="en-US"/>
            </a:p>
          </p:txBody>
        </p:sp>
      </p:grpSp>
    </p:spTree>
    <p:extLst>
      <p:ext uri="{BB962C8B-B14F-4D97-AF65-F5344CB8AC3E}">
        <p14:creationId xmlns:p14="http://schemas.microsoft.com/office/powerpoint/2010/main" val="29494892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03 / </a:t>
            </a:r>
            <a:r>
              <a:rPr lang="zh-CN" altLang="en-US" sz="2800" b="1" dirty="0">
                <a:solidFill>
                  <a:srgbClr val="4276AA"/>
                </a:solidFill>
                <a:cs typeface="+mn-ea"/>
                <a:sym typeface="+mn-lt"/>
              </a:rPr>
              <a:t>成功项目展示</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菱形 1">
            <a:extLst>
              <a:ext uri="{FF2B5EF4-FFF2-40B4-BE49-F238E27FC236}">
                <a16:creationId xmlns:a16="http://schemas.microsoft.com/office/drawing/2014/main" id="{A21CA049-85A6-8A49-DE41-FED3B2A7421C}"/>
              </a:ext>
            </a:extLst>
          </p:cNvPr>
          <p:cNvSpPr/>
          <p:nvPr/>
        </p:nvSpPr>
        <p:spPr>
          <a:xfrm>
            <a:off x="1125860" y="1318332"/>
            <a:ext cx="2592288" cy="2592288"/>
          </a:xfrm>
          <a:prstGeom prst="diamond">
            <a:avLst/>
          </a:prstGeom>
          <a:solidFill>
            <a:srgbClr val="4276A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菱形 2">
            <a:extLst>
              <a:ext uri="{FF2B5EF4-FFF2-40B4-BE49-F238E27FC236}">
                <a16:creationId xmlns:a16="http://schemas.microsoft.com/office/drawing/2014/main" id="{787BF30A-F6F8-7BA9-D17F-AE916A4B5A11}"/>
              </a:ext>
            </a:extLst>
          </p:cNvPr>
          <p:cNvSpPr/>
          <p:nvPr/>
        </p:nvSpPr>
        <p:spPr>
          <a:xfrm rot="2724693">
            <a:off x="1014621" y="1318332"/>
            <a:ext cx="2592288" cy="2592288"/>
          </a:xfrm>
          <a:prstGeom prst="diamond">
            <a:avLst/>
          </a:prstGeom>
          <a:blipFill dpi="0" rotWithShape="0">
            <a:blip r:embed="rId3" cstate="screen">
              <a:extLst>
                <a:ext uri="{28A0092B-C50C-407E-A947-70E740481C1C}">
                  <a14:useLocalDpi xmlns:a14="http://schemas.microsoft.com/office/drawing/2010/main"/>
                </a:ext>
              </a:extLst>
            </a:blip>
            <a:srcRect/>
            <a:stretch>
              <a:fillRect/>
            </a:stretch>
          </a:blipFill>
          <a:ln>
            <a:solidFill>
              <a:schemeClr val="bg1"/>
            </a:solidFill>
          </a:ln>
          <a:effectLst>
            <a:outerShdw blurRad="228600" dist="241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菱形 3">
            <a:extLst>
              <a:ext uri="{FF2B5EF4-FFF2-40B4-BE49-F238E27FC236}">
                <a16:creationId xmlns:a16="http://schemas.microsoft.com/office/drawing/2014/main" id="{A5463769-06DF-5A68-D792-A1FDCCC3FF1E}"/>
              </a:ext>
            </a:extLst>
          </p:cNvPr>
          <p:cNvSpPr/>
          <p:nvPr/>
        </p:nvSpPr>
        <p:spPr>
          <a:xfrm>
            <a:off x="4735023" y="1307675"/>
            <a:ext cx="2592288" cy="2592288"/>
          </a:xfrm>
          <a:prstGeom prst="diamond">
            <a:avLst/>
          </a:prstGeom>
          <a:solidFill>
            <a:srgbClr val="5E5CA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菱形 4">
            <a:extLst>
              <a:ext uri="{FF2B5EF4-FFF2-40B4-BE49-F238E27FC236}">
                <a16:creationId xmlns:a16="http://schemas.microsoft.com/office/drawing/2014/main" id="{E45974EC-E7EE-D6BF-44F4-F9ADC5C9EC48}"/>
              </a:ext>
            </a:extLst>
          </p:cNvPr>
          <p:cNvSpPr/>
          <p:nvPr/>
        </p:nvSpPr>
        <p:spPr>
          <a:xfrm rot="2724693">
            <a:off x="4623784" y="1307675"/>
            <a:ext cx="2592288" cy="2592288"/>
          </a:xfrm>
          <a:prstGeom prst="diamond">
            <a:avLst/>
          </a:prstGeom>
          <a:blipFill dpi="0" rotWithShape="0">
            <a:blip r:embed="rId4" cstate="screen">
              <a:extLst>
                <a:ext uri="{28A0092B-C50C-407E-A947-70E740481C1C}">
                  <a14:useLocalDpi xmlns:a14="http://schemas.microsoft.com/office/drawing/2010/main"/>
                </a:ext>
              </a:extLst>
            </a:blip>
            <a:srcRect/>
            <a:stretch>
              <a:fillRect/>
            </a:stretch>
          </a:blipFill>
          <a:ln>
            <a:solidFill>
              <a:schemeClr val="bg1"/>
            </a:solidFill>
          </a:ln>
          <a:effectLst>
            <a:outerShdw blurRad="228600" dist="241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 name="菱形 6">
            <a:extLst>
              <a:ext uri="{FF2B5EF4-FFF2-40B4-BE49-F238E27FC236}">
                <a16:creationId xmlns:a16="http://schemas.microsoft.com/office/drawing/2014/main" id="{4B60BDAB-D7A1-69E9-F444-B3AD50EBA9F1}"/>
              </a:ext>
            </a:extLst>
          </p:cNvPr>
          <p:cNvSpPr/>
          <p:nvPr/>
        </p:nvSpPr>
        <p:spPr>
          <a:xfrm>
            <a:off x="8452825" y="1332828"/>
            <a:ext cx="2592288" cy="2592288"/>
          </a:xfrm>
          <a:prstGeom prst="diamond">
            <a:avLst/>
          </a:prstGeom>
          <a:solidFill>
            <a:srgbClr val="4276A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9" name="菱形 8">
            <a:extLst>
              <a:ext uri="{FF2B5EF4-FFF2-40B4-BE49-F238E27FC236}">
                <a16:creationId xmlns:a16="http://schemas.microsoft.com/office/drawing/2014/main" id="{2E6D0790-52E4-E87F-AC69-28677453815B}"/>
              </a:ext>
            </a:extLst>
          </p:cNvPr>
          <p:cNvSpPr/>
          <p:nvPr/>
        </p:nvSpPr>
        <p:spPr>
          <a:xfrm rot="2724693">
            <a:off x="8341586" y="1332828"/>
            <a:ext cx="2592288" cy="2592288"/>
          </a:xfrm>
          <a:prstGeom prst="diamond">
            <a:avLst/>
          </a:prstGeom>
          <a:blipFill dpi="0" rotWithShape="0">
            <a:blip r:embed="rId5" cstate="screen">
              <a:extLst>
                <a:ext uri="{28A0092B-C50C-407E-A947-70E740481C1C}">
                  <a14:useLocalDpi xmlns:a14="http://schemas.microsoft.com/office/drawing/2010/main"/>
                </a:ext>
              </a:extLst>
            </a:blip>
            <a:srcRect/>
            <a:stretch>
              <a:fillRect/>
            </a:stretch>
          </a:blipFill>
          <a:ln>
            <a:solidFill>
              <a:schemeClr val="bg1"/>
            </a:solidFill>
          </a:ln>
          <a:effectLst>
            <a:outerShdw blurRad="228600" dist="241300" dir="2700000" algn="tl" rotWithShape="0">
              <a:prstClr val="black">
                <a:alpha val="28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0" name="Group 22">
            <a:extLst>
              <a:ext uri="{FF2B5EF4-FFF2-40B4-BE49-F238E27FC236}">
                <a16:creationId xmlns:a16="http://schemas.microsoft.com/office/drawing/2014/main" id="{8E5D19A2-B525-511A-5288-30F980AE8A41}"/>
              </a:ext>
            </a:extLst>
          </p:cNvPr>
          <p:cNvGrpSpPr>
            <a:grpSpLocks/>
          </p:cNvGrpSpPr>
          <p:nvPr/>
        </p:nvGrpSpPr>
        <p:grpSpPr bwMode="auto">
          <a:xfrm>
            <a:off x="1881190" y="4195835"/>
            <a:ext cx="1081628" cy="503238"/>
            <a:chOff x="0" y="0"/>
            <a:chExt cx="1080120" cy="504056"/>
          </a:xfrm>
          <a:effectLst>
            <a:outerShdw blurRad="241300" dist="50800" dir="2700000" algn="tl" rotWithShape="0">
              <a:prstClr val="black">
                <a:alpha val="21000"/>
              </a:prstClr>
            </a:outerShdw>
          </a:effectLst>
        </p:grpSpPr>
        <p:sp>
          <p:nvSpPr>
            <p:cNvPr id="11" name="矩形 46">
              <a:extLst>
                <a:ext uri="{FF2B5EF4-FFF2-40B4-BE49-F238E27FC236}">
                  <a16:creationId xmlns:a16="http://schemas.microsoft.com/office/drawing/2014/main" id="{FE14CC19-51B7-1C83-502E-90516C38C47E}"/>
                </a:ext>
              </a:extLst>
            </p:cNvPr>
            <p:cNvSpPr>
              <a:spLocks noChangeArrowheads="1"/>
            </p:cNvSpPr>
            <p:nvPr/>
          </p:nvSpPr>
          <p:spPr bwMode="auto">
            <a:xfrm>
              <a:off x="0" y="0"/>
              <a:ext cx="1080120" cy="504056"/>
            </a:xfrm>
            <a:prstGeom prst="round2SameRect">
              <a:avLst/>
            </a:prstGeom>
            <a:solidFill>
              <a:srgbClr val="4276AA"/>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669900"/>
                </a:solidFill>
                <a:cs typeface="+mn-ea"/>
                <a:sym typeface="+mn-lt"/>
              </a:endParaRPr>
            </a:p>
          </p:txBody>
        </p:sp>
        <p:sp>
          <p:nvSpPr>
            <p:cNvPr id="12" name="文本框 47">
              <a:extLst>
                <a:ext uri="{FF2B5EF4-FFF2-40B4-BE49-F238E27FC236}">
                  <a16:creationId xmlns:a16="http://schemas.microsoft.com/office/drawing/2014/main" id="{58D3A1AB-A5F0-043C-449E-CF7C1AC107F1}"/>
                </a:ext>
              </a:extLst>
            </p:cNvPr>
            <p:cNvSpPr>
              <a:spLocks noChangeArrowheads="1"/>
            </p:cNvSpPr>
            <p:nvPr/>
          </p:nvSpPr>
          <p:spPr bwMode="auto">
            <a:xfrm>
              <a:off x="64670" y="51972"/>
              <a:ext cx="9507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b="1" dirty="0">
                  <a:solidFill>
                    <a:schemeClr val="bg1"/>
                  </a:solidFill>
                  <a:cs typeface="+mn-ea"/>
                  <a:sym typeface="+mn-lt"/>
                </a:rPr>
                <a:t>关键字</a:t>
              </a:r>
            </a:p>
          </p:txBody>
        </p:sp>
      </p:grpSp>
      <p:grpSp>
        <p:nvGrpSpPr>
          <p:cNvPr id="13" name="Group 22">
            <a:extLst>
              <a:ext uri="{FF2B5EF4-FFF2-40B4-BE49-F238E27FC236}">
                <a16:creationId xmlns:a16="http://schemas.microsoft.com/office/drawing/2014/main" id="{C4409BC5-9E54-202C-43E1-6DCD02BA2083}"/>
              </a:ext>
            </a:extLst>
          </p:cNvPr>
          <p:cNvGrpSpPr>
            <a:grpSpLocks/>
          </p:cNvGrpSpPr>
          <p:nvPr/>
        </p:nvGrpSpPr>
        <p:grpSpPr bwMode="auto">
          <a:xfrm>
            <a:off x="5490353" y="4195835"/>
            <a:ext cx="1081628" cy="503238"/>
            <a:chOff x="0" y="0"/>
            <a:chExt cx="1080120" cy="504056"/>
          </a:xfrm>
          <a:effectLst>
            <a:outerShdw blurRad="241300" dist="50800" dir="2700000" algn="tl" rotWithShape="0">
              <a:prstClr val="black">
                <a:alpha val="21000"/>
              </a:prstClr>
            </a:outerShdw>
          </a:effectLst>
        </p:grpSpPr>
        <p:sp>
          <p:nvSpPr>
            <p:cNvPr id="14" name="矩形 46">
              <a:extLst>
                <a:ext uri="{FF2B5EF4-FFF2-40B4-BE49-F238E27FC236}">
                  <a16:creationId xmlns:a16="http://schemas.microsoft.com/office/drawing/2014/main" id="{4488F3AC-EB5D-FDBD-DB92-1337581F994F}"/>
                </a:ext>
              </a:extLst>
            </p:cNvPr>
            <p:cNvSpPr>
              <a:spLocks noChangeArrowheads="1"/>
            </p:cNvSpPr>
            <p:nvPr/>
          </p:nvSpPr>
          <p:spPr bwMode="auto">
            <a:xfrm>
              <a:off x="0" y="0"/>
              <a:ext cx="1080120" cy="504056"/>
            </a:xfrm>
            <a:prstGeom prst="round2SameRect">
              <a:avLst/>
            </a:prstGeom>
            <a:solidFill>
              <a:srgbClr val="5E5CA2"/>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669900"/>
                </a:solidFill>
                <a:cs typeface="+mn-ea"/>
                <a:sym typeface="+mn-lt"/>
              </a:endParaRPr>
            </a:p>
          </p:txBody>
        </p:sp>
        <p:sp>
          <p:nvSpPr>
            <p:cNvPr id="16" name="文本框 47">
              <a:extLst>
                <a:ext uri="{FF2B5EF4-FFF2-40B4-BE49-F238E27FC236}">
                  <a16:creationId xmlns:a16="http://schemas.microsoft.com/office/drawing/2014/main" id="{513165A3-2D0D-E2F2-B7D0-3CB0EBFD7D61}"/>
                </a:ext>
              </a:extLst>
            </p:cNvPr>
            <p:cNvSpPr>
              <a:spLocks noChangeArrowheads="1"/>
            </p:cNvSpPr>
            <p:nvPr/>
          </p:nvSpPr>
          <p:spPr bwMode="auto">
            <a:xfrm>
              <a:off x="64670" y="51972"/>
              <a:ext cx="9507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b="1" dirty="0">
                  <a:solidFill>
                    <a:schemeClr val="bg1"/>
                  </a:solidFill>
                  <a:cs typeface="+mn-ea"/>
                  <a:sym typeface="+mn-lt"/>
                </a:rPr>
                <a:t>关键字</a:t>
              </a:r>
            </a:p>
          </p:txBody>
        </p:sp>
      </p:grpSp>
      <p:grpSp>
        <p:nvGrpSpPr>
          <p:cNvPr id="17" name="Group 22">
            <a:extLst>
              <a:ext uri="{FF2B5EF4-FFF2-40B4-BE49-F238E27FC236}">
                <a16:creationId xmlns:a16="http://schemas.microsoft.com/office/drawing/2014/main" id="{96C9164D-4155-DAA5-135A-F7744B05EBF1}"/>
              </a:ext>
            </a:extLst>
          </p:cNvPr>
          <p:cNvGrpSpPr>
            <a:grpSpLocks/>
          </p:cNvGrpSpPr>
          <p:nvPr/>
        </p:nvGrpSpPr>
        <p:grpSpPr bwMode="auto">
          <a:xfrm>
            <a:off x="9203936" y="4195835"/>
            <a:ext cx="1081628" cy="503238"/>
            <a:chOff x="0" y="0"/>
            <a:chExt cx="1080120" cy="504056"/>
          </a:xfrm>
          <a:effectLst>
            <a:outerShdw blurRad="241300" dist="50800" dir="2700000" algn="tl" rotWithShape="0">
              <a:prstClr val="black">
                <a:alpha val="21000"/>
              </a:prstClr>
            </a:outerShdw>
          </a:effectLst>
        </p:grpSpPr>
        <p:sp>
          <p:nvSpPr>
            <p:cNvPr id="18" name="矩形 46">
              <a:extLst>
                <a:ext uri="{FF2B5EF4-FFF2-40B4-BE49-F238E27FC236}">
                  <a16:creationId xmlns:a16="http://schemas.microsoft.com/office/drawing/2014/main" id="{78860488-4125-9265-FDC6-51F2DEB2CFE0}"/>
                </a:ext>
              </a:extLst>
            </p:cNvPr>
            <p:cNvSpPr>
              <a:spLocks noChangeArrowheads="1"/>
            </p:cNvSpPr>
            <p:nvPr/>
          </p:nvSpPr>
          <p:spPr bwMode="auto">
            <a:xfrm>
              <a:off x="0" y="0"/>
              <a:ext cx="1080120" cy="504056"/>
            </a:xfrm>
            <a:prstGeom prst="round2SameRect">
              <a:avLst/>
            </a:prstGeom>
            <a:solidFill>
              <a:srgbClr val="4276AA"/>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lang="zh-CN" altLang="zh-CN">
                <a:solidFill>
                  <a:srgbClr val="669900"/>
                </a:solidFill>
                <a:cs typeface="+mn-ea"/>
                <a:sym typeface="+mn-lt"/>
              </a:endParaRPr>
            </a:p>
          </p:txBody>
        </p:sp>
        <p:sp>
          <p:nvSpPr>
            <p:cNvPr id="19" name="文本框 47">
              <a:extLst>
                <a:ext uri="{FF2B5EF4-FFF2-40B4-BE49-F238E27FC236}">
                  <a16:creationId xmlns:a16="http://schemas.microsoft.com/office/drawing/2014/main" id="{870B02C1-0767-1D9A-7D02-C83CE7DAC30C}"/>
                </a:ext>
              </a:extLst>
            </p:cNvPr>
            <p:cNvSpPr>
              <a:spLocks noChangeArrowheads="1"/>
            </p:cNvSpPr>
            <p:nvPr/>
          </p:nvSpPr>
          <p:spPr bwMode="auto">
            <a:xfrm>
              <a:off x="64670" y="51972"/>
              <a:ext cx="9507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zh-CN" altLang="en-US" sz="2000" b="1" dirty="0">
                  <a:solidFill>
                    <a:schemeClr val="bg1"/>
                  </a:solidFill>
                  <a:cs typeface="+mn-ea"/>
                  <a:sym typeface="+mn-lt"/>
                </a:rPr>
                <a:t>关键字</a:t>
              </a:r>
            </a:p>
          </p:txBody>
        </p:sp>
      </p:grpSp>
      <p:sp>
        <p:nvSpPr>
          <p:cNvPr id="20" name="文本框 19">
            <a:extLst>
              <a:ext uri="{FF2B5EF4-FFF2-40B4-BE49-F238E27FC236}">
                <a16:creationId xmlns:a16="http://schemas.microsoft.com/office/drawing/2014/main" id="{81C54F33-B241-5382-99B7-76885CDD8545}"/>
              </a:ext>
            </a:extLst>
          </p:cNvPr>
          <p:cNvSpPr txBox="1"/>
          <p:nvPr/>
        </p:nvSpPr>
        <p:spPr>
          <a:xfrm>
            <a:off x="1362190" y="4757822"/>
            <a:ext cx="2177488" cy="897425"/>
          </a:xfrm>
          <a:prstGeom prst="rect">
            <a:avLst/>
          </a:prstGeom>
          <a:noFill/>
        </p:spPr>
        <p:txBody>
          <a:bodyPr wrap="square">
            <a:spAutoFit/>
          </a:bodyPr>
          <a:lstStyle/>
          <a:p>
            <a:pPr algn="ctr">
              <a:lnSpc>
                <a:spcPct val="150000"/>
              </a:lnSpc>
            </a:pPr>
            <a:r>
              <a:rPr lang="zh-CN" altLang="en-US" sz="1200" dirty="0">
                <a:solidFill>
                  <a:schemeClr val="bg1">
                    <a:lumMod val="50000"/>
                  </a:schemeClr>
                </a:solidFill>
              </a:rPr>
              <a:t>根据自己的需要添加适当的文字，此处添加详细文本描述，建议与标题相关尽量简洁... ...</a:t>
            </a:r>
          </a:p>
        </p:txBody>
      </p:sp>
      <p:sp>
        <p:nvSpPr>
          <p:cNvPr id="21" name="文本框 20">
            <a:extLst>
              <a:ext uri="{FF2B5EF4-FFF2-40B4-BE49-F238E27FC236}">
                <a16:creationId xmlns:a16="http://schemas.microsoft.com/office/drawing/2014/main" id="{3CA9E7E5-EE9D-62C0-B48F-A852397E9367}"/>
              </a:ext>
            </a:extLst>
          </p:cNvPr>
          <p:cNvSpPr txBox="1"/>
          <p:nvPr/>
        </p:nvSpPr>
        <p:spPr>
          <a:xfrm>
            <a:off x="4942423" y="4757822"/>
            <a:ext cx="2177488" cy="897425"/>
          </a:xfrm>
          <a:prstGeom prst="rect">
            <a:avLst/>
          </a:prstGeom>
          <a:noFill/>
        </p:spPr>
        <p:txBody>
          <a:bodyPr wrap="square">
            <a:spAutoFit/>
          </a:bodyPr>
          <a:lstStyle/>
          <a:p>
            <a:pPr algn="ctr">
              <a:lnSpc>
                <a:spcPct val="150000"/>
              </a:lnSpc>
            </a:pPr>
            <a:r>
              <a:rPr lang="zh-CN" altLang="en-US" sz="1200" dirty="0">
                <a:solidFill>
                  <a:schemeClr val="bg1">
                    <a:lumMod val="50000"/>
                  </a:schemeClr>
                </a:solidFill>
              </a:rPr>
              <a:t>根据自己的需要添加适当的文字，此处添加详细文本描述，建议与标题相关尽量简洁... ...</a:t>
            </a:r>
          </a:p>
        </p:txBody>
      </p:sp>
      <p:sp>
        <p:nvSpPr>
          <p:cNvPr id="22" name="文本框 21">
            <a:extLst>
              <a:ext uri="{FF2B5EF4-FFF2-40B4-BE49-F238E27FC236}">
                <a16:creationId xmlns:a16="http://schemas.microsoft.com/office/drawing/2014/main" id="{7B234D7C-0999-D15E-3F81-A9FE62D1837C}"/>
              </a:ext>
            </a:extLst>
          </p:cNvPr>
          <p:cNvSpPr txBox="1"/>
          <p:nvPr/>
        </p:nvSpPr>
        <p:spPr>
          <a:xfrm>
            <a:off x="8656006" y="4757822"/>
            <a:ext cx="2177488" cy="897425"/>
          </a:xfrm>
          <a:prstGeom prst="rect">
            <a:avLst/>
          </a:prstGeom>
          <a:noFill/>
        </p:spPr>
        <p:txBody>
          <a:bodyPr wrap="square">
            <a:spAutoFit/>
          </a:bodyPr>
          <a:lstStyle/>
          <a:p>
            <a:pPr algn="ctr">
              <a:lnSpc>
                <a:spcPct val="150000"/>
              </a:lnSpc>
            </a:pPr>
            <a:r>
              <a:rPr lang="zh-CN" altLang="en-US" sz="1200" dirty="0">
                <a:solidFill>
                  <a:schemeClr val="bg1">
                    <a:lumMod val="50000"/>
                  </a:schemeClr>
                </a:solidFill>
              </a:rPr>
              <a:t>根据自己的需要添加适当的文字，此处添加详细文本描述，建议与标题相关尽量简洁... ...</a:t>
            </a:r>
          </a:p>
        </p:txBody>
      </p:sp>
    </p:spTree>
    <p:extLst>
      <p:ext uri="{BB962C8B-B14F-4D97-AF65-F5344CB8AC3E}">
        <p14:creationId xmlns:p14="http://schemas.microsoft.com/office/powerpoint/2010/main" val="16036573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03 / </a:t>
            </a:r>
            <a:r>
              <a:rPr lang="zh-CN" altLang="en-US" sz="2800" b="1" dirty="0">
                <a:solidFill>
                  <a:srgbClr val="4276AA"/>
                </a:solidFill>
                <a:cs typeface="+mn-ea"/>
                <a:sym typeface="+mn-lt"/>
              </a:rPr>
              <a:t>成功项目展示</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Freeform 8">
            <a:extLst>
              <a:ext uri="{FF2B5EF4-FFF2-40B4-BE49-F238E27FC236}">
                <a16:creationId xmlns:a16="http://schemas.microsoft.com/office/drawing/2014/main" id="{29624154-3718-B20A-53CB-85B8C405DCA1}"/>
              </a:ext>
            </a:extLst>
          </p:cNvPr>
          <p:cNvSpPr>
            <a:spLocks/>
          </p:cNvSpPr>
          <p:nvPr/>
        </p:nvSpPr>
        <p:spPr bwMode="auto">
          <a:xfrm>
            <a:off x="4140675" y="1517698"/>
            <a:ext cx="1822096" cy="1822094"/>
          </a:xfrm>
          <a:prstGeom prst="roundRect">
            <a:avLst/>
          </a:prstGeom>
          <a:solidFill>
            <a:srgbClr val="5E5CA2"/>
          </a:solidFill>
          <a:ln w="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1600">
              <a:solidFill>
                <a:schemeClr val="accent1"/>
              </a:solidFill>
              <a:cs typeface="+mn-ea"/>
              <a:sym typeface="+mn-lt"/>
            </a:endParaRPr>
          </a:p>
        </p:txBody>
      </p:sp>
      <p:sp>
        <p:nvSpPr>
          <p:cNvPr id="3" name="TextBox 8">
            <a:extLst>
              <a:ext uri="{FF2B5EF4-FFF2-40B4-BE49-F238E27FC236}">
                <a16:creationId xmlns:a16="http://schemas.microsoft.com/office/drawing/2014/main" id="{3CA1F6C8-5620-C967-DA22-13E8FF91C109}"/>
              </a:ext>
            </a:extLst>
          </p:cNvPr>
          <p:cNvSpPr txBox="1"/>
          <p:nvPr/>
        </p:nvSpPr>
        <p:spPr>
          <a:xfrm>
            <a:off x="4476134" y="1856323"/>
            <a:ext cx="1149674" cy="1107996"/>
          </a:xfrm>
          <a:prstGeom prst="rect">
            <a:avLst/>
          </a:prstGeom>
          <a:noFill/>
        </p:spPr>
        <p:txBody>
          <a:bodyPr wrap="none" rtlCol="0">
            <a:spAutoFit/>
          </a:bodyPr>
          <a:lstStyle/>
          <a:p>
            <a:pPr algn="ctr"/>
            <a:r>
              <a:rPr lang="en-US" altLang="zh-CN" sz="6600" dirty="0">
                <a:solidFill>
                  <a:schemeClr val="bg1"/>
                </a:solidFill>
                <a:cs typeface="+mn-ea"/>
                <a:sym typeface="+mn-lt"/>
              </a:rPr>
              <a:t>01</a:t>
            </a:r>
            <a:endParaRPr lang="zh-CN" altLang="en-US" sz="6600" dirty="0">
              <a:solidFill>
                <a:schemeClr val="bg1"/>
              </a:solidFill>
              <a:cs typeface="+mn-ea"/>
              <a:sym typeface="+mn-lt"/>
            </a:endParaRPr>
          </a:p>
        </p:txBody>
      </p:sp>
      <p:sp>
        <p:nvSpPr>
          <p:cNvPr id="4" name="Freeform 7">
            <a:extLst>
              <a:ext uri="{FF2B5EF4-FFF2-40B4-BE49-F238E27FC236}">
                <a16:creationId xmlns:a16="http://schemas.microsoft.com/office/drawing/2014/main" id="{28DA5596-5E1A-9531-C972-980D69AD379A}"/>
              </a:ext>
            </a:extLst>
          </p:cNvPr>
          <p:cNvSpPr>
            <a:spLocks/>
          </p:cNvSpPr>
          <p:nvPr/>
        </p:nvSpPr>
        <p:spPr bwMode="auto">
          <a:xfrm>
            <a:off x="6228227" y="1517698"/>
            <a:ext cx="1822096" cy="1822094"/>
          </a:xfrm>
          <a:prstGeom prst="roundRect">
            <a:avLst/>
          </a:prstGeom>
          <a:solidFill>
            <a:srgbClr val="4276AA"/>
          </a:solidFill>
          <a:ln w="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1600">
              <a:solidFill>
                <a:schemeClr val="accent1"/>
              </a:solidFill>
              <a:cs typeface="+mn-ea"/>
              <a:sym typeface="+mn-lt"/>
            </a:endParaRPr>
          </a:p>
        </p:txBody>
      </p:sp>
      <p:sp>
        <p:nvSpPr>
          <p:cNvPr id="5" name="TextBox 9">
            <a:extLst>
              <a:ext uri="{FF2B5EF4-FFF2-40B4-BE49-F238E27FC236}">
                <a16:creationId xmlns:a16="http://schemas.microsoft.com/office/drawing/2014/main" id="{B57CFAD8-6D48-4E29-5668-15D260CECADD}"/>
              </a:ext>
            </a:extLst>
          </p:cNvPr>
          <p:cNvSpPr txBox="1"/>
          <p:nvPr/>
        </p:nvSpPr>
        <p:spPr>
          <a:xfrm>
            <a:off x="6564438" y="1874747"/>
            <a:ext cx="1149674" cy="1107996"/>
          </a:xfrm>
          <a:prstGeom prst="rect">
            <a:avLst/>
          </a:prstGeom>
          <a:noFill/>
        </p:spPr>
        <p:txBody>
          <a:bodyPr wrap="none" rtlCol="0">
            <a:spAutoFit/>
          </a:bodyPr>
          <a:lstStyle/>
          <a:p>
            <a:pPr algn="ctr"/>
            <a:r>
              <a:rPr lang="en-US" altLang="zh-CN" sz="6600" dirty="0">
                <a:solidFill>
                  <a:schemeClr val="bg1"/>
                </a:solidFill>
                <a:cs typeface="+mn-ea"/>
                <a:sym typeface="+mn-lt"/>
              </a:rPr>
              <a:t>02</a:t>
            </a:r>
            <a:endParaRPr lang="zh-CN" altLang="en-US" sz="6600" dirty="0">
              <a:solidFill>
                <a:schemeClr val="bg1"/>
              </a:solidFill>
              <a:cs typeface="+mn-ea"/>
              <a:sym typeface="+mn-lt"/>
            </a:endParaRPr>
          </a:p>
        </p:txBody>
      </p:sp>
      <p:sp>
        <p:nvSpPr>
          <p:cNvPr id="7" name="Freeform 6">
            <a:extLst>
              <a:ext uri="{FF2B5EF4-FFF2-40B4-BE49-F238E27FC236}">
                <a16:creationId xmlns:a16="http://schemas.microsoft.com/office/drawing/2014/main" id="{DD46CD09-0DCC-A13D-0F34-B0B54C1104F7}"/>
              </a:ext>
            </a:extLst>
          </p:cNvPr>
          <p:cNvSpPr>
            <a:spLocks/>
          </p:cNvSpPr>
          <p:nvPr/>
        </p:nvSpPr>
        <p:spPr bwMode="auto">
          <a:xfrm>
            <a:off x="4140675" y="3558077"/>
            <a:ext cx="1822096" cy="1822094"/>
          </a:xfrm>
          <a:prstGeom prst="roundRect">
            <a:avLst/>
          </a:prstGeom>
          <a:solidFill>
            <a:srgbClr val="4276AA"/>
          </a:solidFill>
          <a:ln w="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1600">
              <a:solidFill>
                <a:schemeClr val="accent1"/>
              </a:solidFill>
              <a:cs typeface="+mn-ea"/>
              <a:sym typeface="+mn-lt"/>
            </a:endParaRPr>
          </a:p>
        </p:txBody>
      </p:sp>
      <p:sp>
        <p:nvSpPr>
          <p:cNvPr id="9" name="TextBox 11">
            <a:extLst>
              <a:ext uri="{FF2B5EF4-FFF2-40B4-BE49-F238E27FC236}">
                <a16:creationId xmlns:a16="http://schemas.microsoft.com/office/drawing/2014/main" id="{3FF9EDB5-23FA-0D11-0856-8CE8144DEC61}"/>
              </a:ext>
            </a:extLst>
          </p:cNvPr>
          <p:cNvSpPr txBox="1"/>
          <p:nvPr/>
        </p:nvSpPr>
        <p:spPr>
          <a:xfrm>
            <a:off x="4458112" y="3915126"/>
            <a:ext cx="1149674" cy="1107996"/>
          </a:xfrm>
          <a:prstGeom prst="rect">
            <a:avLst/>
          </a:prstGeom>
          <a:noFill/>
        </p:spPr>
        <p:txBody>
          <a:bodyPr wrap="none" rtlCol="0">
            <a:spAutoFit/>
          </a:bodyPr>
          <a:lstStyle/>
          <a:p>
            <a:pPr algn="ctr"/>
            <a:r>
              <a:rPr lang="en-US" altLang="zh-CN" sz="6600" dirty="0">
                <a:solidFill>
                  <a:schemeClr val="bg1"/>
                </a:solidFill>
                <a:cs typeface="+mn-ea"/>
                <a:sym typeface="+mn-lt"/>
              </a:rPr>
              <a:t>03</a:t>
            </a:r>
            <a:endParaRPr lang="zh-CN" altLang="en-US" sz="6600" dirty="0">
              <a:solidFill>
                <a:schemeClr val="bg1"/>
              </a:solidFill>
              <a:cs typeface="+mn-ea"/>
              <a:sym typeface="+mn-lt"/>
            </a:endParaRPr>
          </a:p>
        </p:txBody>
      </p:sp>
      <p:sp>
        <p:nvSpPr>
          <p:cNvPr id="10" name="Freeform 5">
            <a:extLst>
              <a:ext uri="{FF2B5EF4-FFF2-40B4-BE49-F238E27FC236}">
                <a16:creationId xmlns:a16="http://schemas.microsoft.com/office/drawing/2014/main" id="{A99CB9E0-44D6-C040-C97D-4A0988AE4743}"/>
              </a:ext>
            </a:extLst>
          </p:cNvPr>
          <p:cNvSpPr>
            <a:spLocks/>
          </p:cNvSpPr>
          <p:nvPr/>
        </p:nvSpPr>
        <p:spPr bwMode="auto">
          <a:xfrm>
            <a:off x="6228227" y="3558077"/>
            <a:ext cx="1822096" cy="1822094"/>
          </a:xfrm>
          <a:prstGeom prst="roundRect">
            <a:avLst/>
          </a:prstGeom>
          <a:solidFill>
            <a:srgbClr val="5E5CA2"/>
          </a:solidFill>
          <a:ln w="5"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zh-CN" altLang="en-US" sz="1600">
              <a:solidFill>
                <a:schemeClr val="accent1"/>
              </a:solidFill>
              <a:cs typeface="+mn-ea"/>
              <a:sym typeface="+mn-lt"/>
            </a:endParaRPr>
          </a:p>
        </p:txBody>
      </p:sp>
      <p:sp>
        <p:nvSpPr>
          <p:cNvPr id="11" name="TextBox 10">
            <a:extLst>
              <a:ext uri="{FF2B5EF4-FFF2-40B4-BE49-F238E27FC236}">
                <a16:creationId xmlns:a16="http://schemas.microsoft.com/office/drawing/2014/main" id="{1F43A201-D64D-E08B-A003-A93ABB93B316}"/>
              </a:ext>
            </a:extLst>
          </p:cNvPr>
          <p:cNvSpPr txBox="1"/>
          <p:nvPr/>
        </p:nvSpPr>
        <p:spPr>
          <a:xfrm>
            <a:off x="6564440" y="3900630"/>
            <a:ext cx="1149674" cy="1107996"/>
          </a:xfrm>
          <a:prstGeom prst="rect">
            <a:avLst/>
          </a:prstGeom>
          <a:noFill/>
        </p:spPr>
        <p:txBody>
          <a:bodyPr wrap="none" rtlCol="0">
            <a:spAutoFit/>
          </a:bodyPr>
          <a:lstStyle/>
          <a:p>
            <a:pPr algn="ctr"/>
            <a:r>
              <a:rPr lang="en-US" altLang="zh-CN" sz="6600" dirty="0">
                <a:solidFill>
                  <a:schemeClr val="bg1"/>
                </a:solidFill>
                <a:cs typeface="+mn-ea"/>
                <a:sym typeface="+mn-lt"/>
              </a:rPr>
              <a:t>04</a:t>
            </a:r>
            <a:endParaRPr lang="zh-CN" altLang="en-US" sz="6600" dirty="0">
              <a:solidFill>
                <a:schemeClr val="bg1"/>
              </a:solidFill>
              <a:cs typeface="+mn-ea"/>
              <a:sym typeface="+mn-lt"/>
            </a:endParaRPr>
          </a:p>
        </p:txBody>
      </p:sp>
      <p:grpSp>
        <p:nvGrpSpPr>
          <p:cNvPr id="12" name="组合 11">
            <a:extLst>
              <a:ext uri="{FF2B5EF4-FFF2-40B4-BE49-F238E27FC236}">
                <a16:creationId xmlns:a16="http://schemas.microsoft.com/office/drawing/2014/main" id="{327558BD-E12D-4C96-3B76-F5027F5AD426}"/>
              </a:ext>
            </a:extLst>
          </p:cNvPr>
          <p:cNvGrpSpPr/>
          <p:nvPr/>
        </p:nvGrpSpPr>
        <p:grpSpPr>
          <a:xfrm>
            <a:off x="8233752" y="1856323"/>
            <a:ext cx="2614864" cy="1056400"/>
            <a:chOff x="2612297" y="1490117"/>
            <a:chExt cx="2614864" cy="1056400"/>
          </a:xfrm>
        </p:grpSpPr>
        <p:sp>
          <p:nvSpPr>
            <p:cNvPr id="13" name="文本框 12">
              <a:extLst>
                <a:ext uri="{FF2B5EF4-FFF2-40B4-BE49-F238E27FC236}">
                  <a16:creationId xmlns:a16="http://schemas.microsoft.com/office/drawing/2014/main" id="{0CD928D6-E105-F9F9-6908-46A643ECD869}"/>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14" name="文本框 13">
              <a:extLst>
                <a:ext uri="{FF2B5EF4-FFF2-40B4-BE49-F238E27FC236}">
                  <a16:creationId xmlns:a16="http://schemas.microsoft.com/office/drawing/2014/main" id="{099AD3CD-64FE-6DF4-9A64-305A51DEB981}"/>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16" name="组合 15">
            <a:extLst>
              <a:ext uri="{FF2B5EF4-FFF2-40B4-BE49-F238E27FC236}">
                <a16:creationId xmlns:a16="http://schemas.microsoft.com/office/drawing/2014/main" id="{5C9C33BB-F359-97D1-9D7E-772B85A482E2}"/>
              </a:ext>
            </a:extLst>
          </p:cNvPr>
          <p:cNvGrpSpPr/>
          <p:nvPr/>
        </p:nvGrpSpPr>
        <p:grpSpPr>
          <a:xfrm>
            <a:off x="1362190" y="1856323"/>
            <a:ext cx="2614864" cy="1056400"/>
            <a:chOff x="2612297" y="1490117"/>
            <a:chExt cx="2614864" cy="1056400"/>
          </a:xfrm>
        </p:grpSpPr>
        <p:sp>
          <p:nvSpPr>
            <p:cNvPr id="17" name="文本框 16">
              <a:extLst>
                <a:ext uri="{FF2B5EF4-FFF2-40B4-BE49-F238E27FC236}">
                  <a16:creationId xmlns:a16="http://schemas.microsoft.com/office/drawing/2014/main" id="{41AFAD37-BCCD-6833-AE39-7651CB74D4F3}"/>
                </a:ext>
              </a:extLst>
            </p:cNvPr>
            <p:cNvSpPr txBox="1"/>
            <p:nvPr/>
          </p:nvSpPr>
          <p:spPr>
            <a:xfrm>
              <a:off x="3452454" y="1490117"/>
              <a:ext cx="1770618" cy="400110"/>
            </a:xfrm>
            <a:prstGeom prst="rect">
              <a:avLst/>
            </a:prstGeom>
            <a:noFill/>
          </p:spPr>
          <p:txBody>
            <a:bodyPr wrap="square">
              <a:spAutoFit/>
            </a:bodyPr>
            <a:lstStyle/>
            <a:p>
              <a:pPr algn="r"/>
              <a:r>
                <a:rPr lang="zh-CN" altLang="en-US" sz="2000" b="1" dirty="0"/>
                <a:t>添加标题文本</a:t>
              </a:r>
            </a:p>
          </p:txBody>
        </p:sp>
        <p:sp>
          <p:nvSpPr>
            <p:cNvPr id="18" name="文本框 17">
              <a:extLst>
                <a:ext uri="{FF2B5EF4-FFF2-40B4-BE49-F238E27FC236}">
                  <a16:creationId xmlns:a16="http://schemas.microsoft.com/office/drawing/2014/main" id="{C9A561E8-8751-77AE-AB6E-8B31D949FA76}"/>
                </a:ext>
              </a:extLst>
            </p:cNvPr>
            <p:cNvSpPr txBox="1"/>
            <p:nvPr/>
          </p:nvSpPr>
          <p:spPr>
            <a:xfrm>
              <a:off x="2612297" y="1900186"/>
              <a:ext cx="2614864" cy="646331"/>
            </a:xfrm>
            <a:prstGeom prst="rect">
              <a:avLst/>
            </a:prstGeom>
            <a:noFill/>
          </p:spPr>
          <p:txBody>
            <a:bodyPr wrap="square">
              <a:spAutoFit/>
            </a:bodyPr>
            <a:lstStyle/>
            <a:p>
              <a:pPr algn="r"/>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19" name="组合 18">
            <a:extLst>
              <a:ext uri="{FF2B5EF4-FFF2-40B4-BE49-F238E27FC236}">
                <a16:creationId xmlns:a16="http://schemas.microsoft.com/office/drawing/2014/main" id="{AF64976C-94C6-250E-730D-2BC5683CF0EF}"/>
              </a:ext>
            </a:extLst>
          </p:cNvPr>
          <p:cNvGrpSpPr/>
          <p:nvPr/>
        </p:nvGrpSpPr>
        <p:grpSpPr>
          <a:xfrm>
            <a:off x="8233752" y="3915126"/>
            <a:ext cx="2614864" cy="1056400"/>
            <a:chOff x="2612297" y="1490117"/>
            <a:chExt cx="2614864" cy="1056400"/>
          </a:xfrm>
        </p:grpSpPr>
        <p:sp>
          <p:nvSpPr>
            <p:cNvPr id="20" name="文本框 19">
              <a:extLst>
                <a:ext uri="{FF2B5EF4-FFF2-40B4-BE49-F238E27FC236}">
                  <a16:creationId xmlns:a16="http://schemas.microsoft.com/office/drawing/2014/main" id="{6370E810-EA2D-0816-1C8C-69DB5B98E21E}"/>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21" name="文本框 20">
              <a:extLst>
                <a:ext uri="{FF2B5EF4-FFF2-40B4-BE49-F238E27FC236}">
                  <a16:creationId xmlns:a16="http://schemas.microsoft.com/office/drawing/2014/main" id="{28C7415D-C3AB-861A-4EE8-DA32B211AACD}"/>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22" name="组合 21">
            <a:extLst>
              <a:ext uri="{FF2B5EF4-FFF2-40B4-BE49-F238E27FC236}">
                <a16:creationId xmlns:a16="http://schemas.microsoft.com/office/drawing/2014/main" id="{F05B0510-6AD5-F204-F351-7F2B1698ADC6}"/>
              </a:ext>
            </a:extLst>
          </p:cNvPr>
          <p:cNvGrpSpPr/>
          <p:nvPr/>
        </p:nvGrpSpPr>
        <p:grpSpPr>
          <a:xfrm>
            <a:off x="1362190" y="3915126"/>
            <a:ext cx="2614864" cy="1056400"/>
            <a:chOff x="2612297" y="1490117"/>
            <a:chExt cx="2614864" cy="1056400"/>
          </a:xfrm>
        </p:grpSpPr>
        <p:sp>
          <p:nvSpPr>
            <p:cNvPr id="23" name="文本框 22">
              <a:extLst>
                <a:ext uri="{FF2B5EF4-FFF2-40B4-BE49-F238E27FC236}">
                  <a16:creationId xmlns:a16="http://schemas.microsoft.com/office/drawing/2014/main" id="{111017EA-D714-BBF8-2631-07E53A6F7AB3}"/>
                </a:ext>
              </a:extLst>
            </p:cNvPr>
            <p:cNvSpPr txBox="1"/>
            <p:nvPr/>
          </p:nvSpPr>
          <p:spPr>
            <a:xfrm>
              <a:off x="3452454" y="1490117"/>
              <a:ext cx="1770618" cy="400110"/>
            </a:xfrm>
            <a:prstGeom prst="rect">
              <a:avLst/>
            </a:prstGeom>
            <a:noFill/>
          </p:spPr>
          <p:txBody>
            <a:bodyPr wrap="square">
              <a:spAutoFit/>
            </a:bodyPr>
            <a:lstStyle/>
            <a:p>
              <a:pPr algn="r"/>
              <a:r>
                <a:rPr lang="zh-CN" altLang="en-US" sz="2000" b="1" dirty="0"/>
                <a:t>添加标题文本</a:t>
              </a:r>
            </a:p>
          </p:txBody>
        </p:sp>
        <p:sp>
          <p:nvSpPr>
            <p:cNvPr id="24" name="文本框 23">
              <a:extLst>
                <a:ext uri="{FF2B5EF4-FFF2-40B4-BE49-F238E27FC236}">
                  <a16:creationId xmlns:a16="http://schemas.microsoft.com/office/drawing/2014/main" id="{30045BE8-D388-82CF-7AB3-B659B82C882F}"/>
                </a:ext>
              </a:extLst>
            </p:cNvPr>
            <p:cNvSpPr txBox="1"/>
            <p:nvPr/>
          </p:nvSpPr>
          <p:spPr>
            <a:xfrm>
              <a:off x="2612297" y="1900186"/>
              <a:ext cx="2614864" cy="646331"/>
            </a:xfrm>
            <a:prstGeom prst="rect">
              <a:avLst/>
            </a:prstGeom>
            <a:noFill/>
          </p:spPr>
          <p:txBody>
            <a:bodyPr wrap="square">
              <a:spAutoFit/>
            </a:bodyPr>
            <a:lstStyle/>
            <a:p>
              <a:pPr algn="r"/>
              <a:r>
                <a:rPr lang="zh-CN" altLang="en-US" sz="1200" dirty="0">
                  <a:solidFill>
                    <a:schemeClr val="bg1">
                      <a:lumMod val="50000"/>
                    </a:schemeClr>
                  </a:solidFill>
                </a:rPr>
                <a:t>根据自己的需要添加适当的文字，此处添加详细文本描述，建议与标题相关尽量简洁... ...</a:t>
              </a:r>
            </a:p>
          </p:txBody>
        </p:sp>
      </p:grpSp>
    </p:spTree>
    <p:extLst>
      <p:ext uri="{BB962C8B-B14F-4D97-AF65-F5344CB8AC3E}">
        <p14:creationId xmlns:p14="http://schemas.microsoft.com/office/powerpoint/2010/main" val="26017773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03 / </a:t>
            </a:r>
            <a:r>
              <a:rPr lang="zh-CN" altLang="en-US" sz="2800" b="1" dirty="0">
                <a:solidFill>
                  <a:srgbClr val="4276AA"/>
                </a:solidFill>
                <a:cs typeface="+mn-ea"/>
                <a:sym typeface="+mn-lt"/>
              </a:rPr>
              <a:t>成功项目展示</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Oval 11">
            <a:extLst>
              <a:ext uri="{FF2B5EF4-FFF2-40B4-BE49-F238E27FC236}">
                <a16:creationId xmlns:a16="http://schemas.microsoft.com/office/drawing/2014/main" id="{0A6C0077-26EA-A2AC-539F-86DC8F11C4B0}"/>
              </a:ext>
            </a:extLst>
          </p:cNvPr>
          <p:cNvSpPr/>
          <p:nvPr/>
        </p:nvSpPr>
        <p:spPr>
          <a:xfrm flipH="1">
            <a:off x="3198158" y="2564904"/>
            <a:ext cx="1631915" cy="1631915"/>
          </a:xfrm>
          <a:prstGeom prst="ellipse">
            <a:avLst/>
          </a:prstGeom>
          <a:blipFill>
            <a:blip r:embed="rId3" cstate="screen">
              <a:extLst>
                <a:ext uri="{28A0092B-C50C-407E-A947-70E740481C1C}">
                  <a14:useLocalDpi xmlns:a14="http://schemas.microsoft.com/office/drawing/2010/main"/>
                </a:ext>
              </a:extLst>
            </a:blip>
            <a:stretch>
              <a:fillRect/>
            </a:stretch>
          </a:bli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900">
              <a:solidFill>
                <a:schemeClr val="accent1"/>
              </a:solidFill>
              <a:cs typeface="+mn-ea"/>
              <a:sym typeface="+mn-lt"/>
            </a:endParaRPr>
          </a:p>
        </p:txBody>
      </p:sp>
      <p:grpSp>
        <p:nvGrpSpPr>
          <p:cNvPr id="3" name="组合 2">
            <a:extLst>
              <a:ext uri="{FF2B5EF4-FFF2-40B4-BE49-F238E27FC236}">
                <a16:creationId xmlns:a16="http://schemas.microsoft.com/office/drawing/2014/main" id="{33729600-EE06-192D-7750-141FEDD87DF4}"/>
              </a:ext>
            </a:extLst>
          </p:cNvPr>
          <p:cNvGrpSpPr/>
          <p:nvPr/>
        </p:nvGrpSpPr>
        <p:grpSpPr>
          <a:xfrm>
            <a:off x="1704739" y="1519189"/>
            <a:ext cx="1631915" cy="2677628"/>
            <a:chOff x="1651659" y="1519189"/>
            <a:chExt cx="1631915" cy="2677628"/>
          </a:xfrm>
        </p:grpSpPr>
        <p:grpSp>
          <p:nvGrpSpPr>
            <p:cNvPr id="4" name="组合 3">
              <a:extLst>
                <a:ext uri="{FF2B5EF4-FFF2-40B4-BE49-F238E27FC236}">
                  <a16:creationId xmlns:a16="http://schemas.microsoft.com/office/drawing/2014/main" id="{E256D70B-1A75-F730-ED9A-7F514240B5C1}"/>
                </a:ext>
              </a:extLst>
            </p:cNvPr>
            <p:cNvGrpSpPr/>
            <p:nvPr/>
          </p:nvGrpSpPr>
          <p:grpSpPr>
            <a:xfrm>
              <a:off x="1651659" y="1519189"/>
              <a:ext cx="1631915" cy="2677628"/>
              <a:chOff x="1651659" y="1519189"/>
              <a:chExt cx="1631915" cy="2677628"/>
            </a:xfrm>
          </p:grpSpPr>
          <p:sp>
            <p:nvSpPr>
              <p:cNvPr id="7" name="Oval 8">
                <a:extLst>
                  <a:ext uri="{FF2B5EF4-FFF2-40B4-BE49-F238E27FC236}">
                    <a16:creationId xmlns:a16="http://schemas.microsoft.com/office/drawing/2014/main" id="{E38C1803-BF09-DE13-27EB-D007A6F2BD9E}"/>
                  </a:ext>
                </a:extLst>
              </p:cNvPr>
              <p:cNvSpPr/>
              <p:nvPr/>
            </p:nvSpPr>
            <p:spPr>
              <a:xfrm flipH="1">
                <a:off x="1651659" y="1519189"/>
                <a:ext cx="1631915" cy="1631915"/>
              </a:xfrm>
              <a:prstGeom prst="ellipse">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600">
                  <a:solidFill>
                    <a:schemeClr val="bg1"/>
                  </a:solidFill>
                  <a:cs typeface="+mn-ea"/>
                  <a:sym typeface="+mn-lt"/>
                </a:endParaRPr>
              </a:p>
            </p:txBody>
          </p:sp>
          <p:cxnSp>
            <p:nvCxnSpPr>
              <p:cNvPr id="9" name="Straight Connector 25">
                <a:extLst>
                  <a:ext uri="{FF2B5EF4-FFF2-40B4-BE49-F238E27FC236}">
                    <a16:creationId xmlns:a16="http://schemas.microsoft.com/office/drawing/2014/main" id="{486FBA43-78C7-D36B-5584-1AFA3489E118}"/>
                  </a:ext>
                </a:extLst>
              </p:cNvPr>
              <p:cNvCxnSpPr/>
              <p:nvPr/>
            </p:nvCxnSpPr>
            <p:spPr>
              <a:xfrm>
                <a:off x="2529899" y="3207312"/>
                <a:ext cx="0" cy="989505"/>
              </a:xfrm>
              <a:prstGeom prst="line">
                <a:avLst/>
              </a:prstGeom>
              <a:ln w="6350">
                <a:solidFill>
                  <a:schemeClr val="bg1">
                    <a:lumMod val="7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sp>
          <p:nvSpPr>
            <p:cNvPr id="5" name="TextBox 34">
              <a:extLst>
                <a:ext uri="{FF2B5EF4-FFF2-40B4-BE49-F238E27FC236}">
                  <a16:creationId xmlns:a16="http://schemas.microsoft.com/office/drawing/2014/main" id="{0B3D0414-27AB-751A-65CA-F21DB31C25EA}"/>
                </a:ext>
              </a:extLst>
            </p:cNvPr>
            <p:cNvSpPr txBox="1"/>
            <p:nvPr/>
          </p:nvSpPr>
          <p:spPr>
            <a:xfrm>
              <a:off x="2015390" y="2149726"/>
              <a:ext cx="939681" cy="366575"/>
            </a:xfrm>
            <a:prstGeom prst="rect">
              <a:avLst/>
            </a:prstGeom>
            <a:noFill/>
          </p:spPr>
          <p:txBody>
            <a:bodyPr wrap="none" rtlCol="0">
              <a:spAutoFit/>
            </a:bodyPr>
            <a:lstStyle/>
            <a:p>
              <a:pPr lvl="0" algn="just" defTabSz="1562567" fontAlgn="base">
                <a:lnSpc>
                  <a:spcPts val="2051"/>
                </a:lnSpc>
                <a:spcBef>
                  <a:spcPct val="0"/>
                </a:spcBef>
                <a:spcAft>
                  <a:spcPct val="0"/>
                </a:spcAft>
              </a:pPr>
              <a:r>
                <a:rPr lang="zh-CN" altLang="en-US" sz="2000" b="1" dirty="0">
                  <a:solidFill>
                    <a:schemeClr val="bg1"/>
                  </a:solidFill>
                  <a:cs typeface="+mn-ea"/>
                  <a:sym typeface="+mn-lt"/>
                </a:rPr>
                <a:t>步骤一</a:t>
              </a:r>
              <a:endParaRPr lang="en-US" altLang="zh-CN" sz="2000" b="1" dirty="0">
                <a:solidFill>
                  <a:schemeClr val="bg1"/>
                </a:solidFill>
                <a:cs typeface="+mn-ea"/>
                <a:sym typeface="+mn-lt"/>
              </a:endParaRPr>
            </a:p>
          </p:txBody>
        </p:sp>
      </p:grpSp>
      <p:sp>
        <p:nvSpPr>
          <p:cNvPr id="12" name="Oval 10">
            <a:extLst>
              <a:ext uri="{FF2B5EF4-FFF2-40B4-BE49-F238E27FC236}">
                <a16:creationId xmlns:a16="http://schemas.microsoft.com/office/drawing/2014/main" id="{CC19D753-8EFC-3E58-59DF-8B40A23701C0}"/>
              </a:ext>
            </a:extLst>
          </p:cNvPr>
          <p:cNvSpPr/>
          <p:nvPr/>
        </p:nvSpPr>
        <p:spPr>
          <a:xfrm flipH="1">
            <a:off x="6131912" y="2564904"/>
            <a:ext cx="1631915" cy="1631915"/>
          </a:xfrm>
          <a:prstGeom prst="ellipse">
            <a:avLst/>
          </a:prstGeom>
          <a:blipFill>
            <a:blip r:embed="rId4" cstate="screen">
              <a:extLst>
                <a:ext uri="{28A0092B-C50C-407E-A947-70E740481C1C}">
                  <a14:useLocalDpi xmlns:a14="http://schemas.microsoft.com/office/drawing/2010/main"/>
                </a:ext>
              </a:extLst>
            </a:blip>
            <a:stretch>
              <a:fillRect/>
            </a:stretch>
          </a:blip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900">
              <a:solidFill>
                <a:schemeClr val="accent1"/>
              </a:solidFill>
              <a:cs typeface="+mn-ea"/>
              <a:sym typeface="+mn-lt"/>
            </a:endParaRPr>
          </a:p>
        </p:txBody>
      </p:sp>
      <p:grpSp>
        <p:nvGrpSpPr>
          <p:cNvPr id="13" name="组合 12">
            <a:extLst>
              <a:ext uri="{FF2B5EF4-FFF2-40B4-BE49-F238E27FC236}">
                <a16:creationId xmlns:a16="http://schemas.microsoft.com/office/drawing/2014/main" id="{26508444-C48A-E78A-25A1-64B128864D5B}"/>
              </a:ext>
            </a:extLst>
          </p:cNvPr>
          <p:cNvGrpSpPr/>
          <p:nvPr/>
        </p:nvGrpSpPr>
        <p:grpSpPr>
          <a:xfrm>
            <a:off x="4638495" y="1519189"/>
            <a:ext cx="1631915" cy="2677628"/>
            <a:chOff x="4638495" y="1519189"/>
            <a:chExt cx="1631915" cy="2677628"/>
          </a:xfrm>
        </p:grpSpPr>
        <p:sp>
          <p:nvSpPr>
            <p:cNvPr id="14" name="Oval 7">
              <a:extLst>
                <a:ext uri="{FF2B5EF4-FFF2-40B4-BE49-F238E27FC236}">
                  <a16:creationId xmlns:a16="http://schemas.microsoft.com/office/drawing/2014/main" id="{8BDFF626-4F7D-0B59-838A-2E395ABB0F90}"/>
                </a:ext>
              </a:extLst>
            </p:cNvPr>
            <p:cNvSpPr/>
            <p:nvPr/>
          </p:nvSpPr>
          <p:spPr>
            <a:xfrm flipH="1">
              <a:off x="4638495" y="1519189"/>
              <a:ext cx="1631915" cy="1631915"/>
            </a:xfrm>
            <a:prstGeom prst="ellipse">
              <a:avLst/>
            </a:pr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600">
                <a:solidFill>
                  <a:schemeClr val="bg1"/>
                </a:solidFill>
                <a:cs typeface="+mn-ea"/>
                <a:sym typeface="+mn-lt"/>
              </a:endParaRPr>
            </a:p>
          </p:txBody>
        </p:sp>
        <p:cxnSp>
          <p:nvCxnSpPr>
            <p:cNvPr id="16" name="Straight Connector 26">
              <a:extLst>
                <a:ext uri="{FF2B5EF4-FFF2-40B4-BE49-F238E27FC236}">
                  <a16:creationId xmlns:a16="http://schemas.microsoft.com/office/drawing/2014/main" id="{80509FA5-3635-9E25-009B-891B14FFA6C8}"/>
                </a:ext>
              </a:extLst>
            </p:cNvPr>
            <p:cNvCxnSpPr/>
            <p:nvPr/>
          </p:nvCxnSpPr>
          <p:spPr>
            <a:xfrm>
              <a:off x="5531763" y="3207312"/>
              <a:ext cx="0" cy="989505"/>
            </a:xfrm>
            <a:prstGeom prst="line">
              <a:avLst/>
            </a:prstGeom>
            <a:ln w="6350">
              <a:solidFill>
                <a:schemeClr val="bg1">
                  <a:lumMod val="6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17" name="TextBox 34">
              <a:extLst>
                <a:ext uri="{FF2B5EF4-FFF2-40B4-BE49-F238E27FC236}">
                  <a16:creationId xmlns:a16="http://schemas.microsoft.com/office/drawing/2014/main" id="{3BCDD7B2-1DC8-43ED-241A-38BCDB50E770}"/>
                </a:ext>
              </a:extLst>
            </p:cNvPr>
            <p:cNvSpPr txBox="1"/>
            <p:nvPr/>
          </p:nvSpPr>
          <p:spPr>
            <a:xfrm>
              <a:off x="5017443" y="2149726"/>
              <a:ext cx="939681" cy="366575"/>
            </a:xfrm>
            <a:prstGeom prst="rect">
              <a:avLst/>
            </a:prstGeom>
            <a:noFill/>
          </p:spPr>
          <p:txBody>
            <a:bodyPr wrap="none" rtlCol="0">
              <a:spAutoFit/>
            </a:bodyPr>
            <a:lstStyle/>
            <a:p>
              <a:pPr lvl="0" algn="just" defTabSz="1562567" fontAlgn="base">
                <a:lnSpc>
                  <a:spcPts val="2051"/>
                </a:lnSpc>
                <a:spcBef>
                  <a:spcPct val="0"/>
                </a:spcBef>
                <a:spcAft>
                  <a:spcPct val="0"/>
                </a:spcAft>
              </a:pPr>
              <a:r>
                <a:rPr lang="zh-CN" altLang="en-US" sz="2000" b="1" dirty="0">
                  <a:solidFill>
                    <a:schemeClr val="bg1"/>
                  </a:solidFill>
                  <a:cs typeface="+mn-ea"/>
                  <a:sym typeface="+mn-lt"/>
                </a:rPr>
                <a:t>步骤二</a:t>
              </a:r>
              <a:endParaRPr lang="en-US" altLang="zh-CN" sz="2000" b="1" dirty="0">
                <a:solidFill>
                  <a:schemeClr val="bg1"/>
                </a:solidFill>
                <a:cs typeface="+mn-ea"/>
                <a:sym typeface="+mn-lt"/>
              </a:endParaRPr>
            </a:p>
          </p:txBody>
        </p:sp>
      </p:grpSp>
      <p:sp>
        <p:nvSpPr>
          <p:cNvPr id="20" name="Oval 9">
            <a:extLst>
              <a:ext uri="{FF2B5EF4-FFF2-40B4-BE49-F238E27FC236}">
                <a16:creationId xmlns:a16="http://schemas.microsoft.com/office/drawing/2014/main" id="{F5805627-8783-C35D-DFE9-059BC92A7775}"/>
              </a:ext>
            </a:extLst>
          </p:cNvPr>
          <p:cNvSpPr/>
          <p:nvPr/>
        </p:nvSpPr>
        <p:spPr>
          <a:xfrm flipH="1">
            <a:off x="9118748" y="2564904"/>
            <a:ext cx="1631915" cy="1631915"/>
          </a:xfrm>
          <a:prstGeom prst="ellipse">
            <a:avLst/>
          </a:prstGeom>
          <a:blipFill>
            <a:blip r:embed="rId5" cstate="screen">
              <a:extLst>
                <a:ext uri="{28A0092B-C50C-407E-A947-70E740481C1C}">
                  <a14:useLocalDpi xmlns:a14="http://schemas.microsoft.com/office/drawing/2010/main"/>
                </a:ext>
              </a:extLst>
            </a:blip>
            <a:stretch>
              <a:fillRect/>
            </a:stretch>
          </a:blip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900">
              <a:solidFill>
                <a:schemeClr val="accent1"/>
              </a:solidFill>
              <a:cs typeface="+mn-ea"/>
              <a:sym typeface="+mn-lt"/>
            </a:endParaRPr>
          </a:p>
        </p:txBody>
      </p:sp>
      <p:grpSp>
        <p:nvGrpSpPr>
          <p:cNvPr id="21" name="组合 20">
            <a:extLst>
              <a:ext uri="{FF2B5EF4-FFF2-40B4-BE49-F238E27FC236}">
                <a16:creationId xmlns:a16="http://schemas.microsoft.com/office/drawing/2014/main" id="{71C73488-7FB3-A383-BA28-1578996799E2}"/>
              </a:ext>
            </a:extLst>
          </p:cNvPr>
          <p:cNvGrpSpPr/>
          <p:nvPr/>
        </p:nvGrpSpPr>
        <p:grpSpPr>
          <a:xfrm>
            <a:off x="7625333" y="1519189"/>
            <a:ext cx="1631916" cy="2677628"/>
            <a:chOff x="7625333" y="1519189"/>
            <a:chExt cx="1631916" cy="2677628"/>
          </a:xfrm>
        </p:grpSpPr>
        <p:sp>
          <p:nvSpPr>
            <p:cNvPr id="22" name="Oval 6">
              <a:extLst>
                <a:ext uri="{FF2B5EF4-FFF2-40B4-BE49-F238E27FC236}">
                  <a16:creationId xmlns:a16="http://schemas.microsoft.com/office/drawing/2014/main" id="{61562F63-99A2-23F3-092F-07D2A95DE84C}"/>
                </a:ext>
              </a:extLst>
            </p:cNvPr>
            <p:cNvSpPr/>
            <p:nvPr/>
          </p:nvSpPr>
          <p:spPr>
            <a:xfrm flipH="1">
              <a:off x="7625333" y="1519189"/>
              <a:ext cx="1631916" cy="1631915"/>
            </a:xfrm>
            <a:prstGeom prst="ellipse">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GB" sz="600">
                <a:solidFill>
                  <a:schemeClr val="bg1"/>
                </a:solidFill>
                <a:cs typeface="+mn-ea"/>
                <a:sym typeface="+mn-lt"/>
              </a:endParaRPr>
            </a:p>
          </p:txBody>
        </p:sp>
        <p:cxnSp>
          <p:nvCxnSpPr>
            <p:cNvPr id="23" name="Straight Connector 27">
              <a:extLst>
                <a:ext uri="{FF2B5EF4-FFF2-40B4-BE49-F238E27FC236}">
                  <a16:creationId xmlns:a16="http://schemas.microsoft.com/office/drawing/2014/main" id="{AABE9715-FBCC-8F29-16DE-37D5336744A9}"/>
                </a:ext>
              </a:extLst>
            </p:cNvPr>
            <p:cNvCxnSpPr/>
            <p:nvPr/>
          </p:nvCxnSpPr>
          <p:spPr>
            <a:xfrm>
              <a:off x="8469212" y="3207312"/>
              <a:ext cx="0" cy="989505"/>
            </a:xfrm>
            <a:prstGeom prst="line">
              <a:avLst/>
            </a:prstGeom>
            <a:ln w="6350">
              <a:solidFill>
                <a:schemeClr val="bg1">
                  <a:lumMod val="65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24" name="TextBox 34">
              <a:extLst>
                <a:ext uri="{FF2B5EF4-FFF2-40B4-BE49-F238E27FC236}">
                  <a16:creationId xmlns:a16="http://schemas.microsoft.com/office/drawing/2014/main" id="{50F752E5-609A-C0DF-DD1D-E39F42358CDD}"/>
                </a:ext>
              </a:extLst>
            </p:cNvPr>
            <p:cNvSpPr txBox="1"/>
            <p:nvPr/>
          </p:nvSpPr>
          <p:spPr>
            <a:xfrm>
              <a:off x="8004277" y="2171078"/>
              <a:ext cx="939681" cy="366575"/>
            </a:xfrm>
            <a:prstGeom prst="rect">
              <a:avLst/>
            </a:prstGeom>
            <a:noFill/>
          </p:spPr>
          <p:txBody>
            <a:bodyPr wrap="none" rtlCol="0">
              <a:spAutoFit/>
            </a:bodyPr>
            <a:lstStyle/>
            <a:p>
              <a:pPr lvl="0" algn="just" defTabSz="1562567" fontAlgn="base">
                <a:lnSpc>
                  <a:spcPts val="2051"/>
                </a:lnSpc>
                <a:spcBef>
                  <a:spcPct val="0"/>
                </a:spcBef>
                <a:spcAft>
                  <a:spcPct val="0"/>
                </a:spcAft>
              </a:pPr>
              <a:r>
                <a:rPr lang="zh-CN" altLang="en-US" sz="2000" b="1" dirty="0">
                  <a:solidFill>
                    <a:schemeClr val="bg1"/>
                  </a:solidFill>
                  <a:cs typeface="+mn-ea"/>
                  <a:sym typeface="+mn-lt"/>
                </a:rPr>
                <a:t>步骤三</a:t>
              </a:r>
              <a:endParaRPr lang="en-US" altLang="zh-CN" sz="2000" b="1" dirty="0">
                <a:solidFill>
                  <a:schemeClr val="bg1"/>
                </a:solidFill>
                <a:cs typeface="+mn-ea"/>
                <a:sym typeface="+mn-lt"/>
              </a:endParaRPr>
            </a:p>
          </p:txBody>
        </p:sp>
      </p:grpSp>
      <p:grpSp>
        <p:nvGrpSpPr>
          <p:cNvPr id="27" name="组合 26">
            <a:extLst>
              <a:ext uri="{FF2B5EF4-FFF2-40B4-BE49-F238E27FC236}">
                <a16:creationId xmlns:a16="http://schemas.microsoft.com/office/drawing/2014/main" id="{1F03D4C9-D5D8-F456-3E50-330EB957671F}"/>
              </a:ext>
            </a:extLst>
          </p:cNvPr>
          <p:cNvGrpSpPr/>
          <p:nvPr/>
        </p:nvGrpSpPr>
        <p:grpSpPr>
          <a:xfrm>
            <a:off x="1890726" y="4532616"/>
            <a:ext cx="2614864" cy="1056400"/>
            <a:chOff x="2612297" y="1490117"/>
            <a:chExt cx="2614864" cy="1056400"/>
          </a:xfrm>
        </p:grpSpPr>
        <p:sp>
          <p:nvSpPr>
            <p:cNvPr id="29" name="文本框 28">
              <a:extLst>
                <a:ext uri="{FF2B5EF4-FFF2-40B4-BE49-F238E27FC236}">
                  <a16:creationId xmlns:a16="http://schemas.microsoft.com/office/drawing/2014/main" id="{9287626F-9FFD-B88F-9096-CFAC78B91A74}"/>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34" name="文本框 33">
              <a:extLst>
                <a:ext uri="{FF2B5EF4-FFF2-40B4-BE49-F238E27FC236}">
                  <a16:creationId xmlns:a16="http://schemas.microsoft.com/office/drawing/2014/main" id="{889E8072-A4FE-B20C-73EC-F1E02A17FF8D}"/>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53" name="组合 52">
            <a:extLst>
              <a:ext uri="{FF2B5EF4-FFF2-40B4-BE49-F238E27FC236}">
                <a16:creationId xmlns:a16="http://schemas.microsoft.com/office/drawing/2014/main" id="{8236CB02-C2B2-0896-DC2F-5864D9EBC176}"/>
              </a:ext>
            </a:extLst>
          </p:cNvPr>
          <p:cNvGrpSpPr/>
          <p:nvPr/>
        </p:nvGrpSpPr>
        <p:grpSpPr>
          <a:xfrm>
            <a:off x="4788568" y="4532616"/>
            <a:ext cx="2614864" cy="1056400"/>
            <a:chOff x="2612297" y="1490117"/>
            <a:chExt cx="2614864" cy="1056400"/>
          </a:xfrm>
        </p:grpSpPr>
        <p:sp>
          <p:nvSpPr>
            <p:cNvPr id="54" name="文本框 53">
              <a:extLst>
                <a:ext uri="{FF2B5EF4-FFF2-40B4-BE49-F238E27FC236}">
                  <a16:creationId xmlns:a16="http://schemas.microsoft.com/office/drawing/2014/main" id="{5E7C2675-F883-9775-7827-0BB7E8866863}"/>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55" name="文本框 54">
              <a:extLst>
                <a:ext uri="{FF2B5EF4-FFF2-40B4-BE49-F238E27FC236}">
                  <a16:creationId xmlns:a16="http://schemas.microsoft.com/office/drawing/2014/main" id="{8A9C74F4-92AA-440F-A899-F76287DD868A}"/>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56" name="组合 55">
            <a:extLst>
              <a:ext uri="{FF2B5EF4-FFF2-40B4-BE49-F238E27FC236}">
                <a16:creationId xmlns:a16="http://schemas.microsoft.com/office/drawing/2014/main" id="{807E8242-4AC4-E82C-1BF2-0F6395C4657E}"/>
              </a:ext>
            </a:extLst>
          </p:cNvPr>
          <p:cNvGrpSpPr/>
          <p:nvPr/>
        </p:nvGrpSpPr>
        <p:grpSpPr>
          <a:xfrm>
            <a:off x="7763827" y="4532616"/>
            <a:ext cx="2614864" cy="1056400"/>
            <a:chOff x="2612297" y="1490117"/>
            <a:chExt cx="2614864" cy="1056400"/>
          </a:xfrm>
        </p:grpSpPr>
        <p:sp>
          <p:nvSpPr>
            <p:cNvPr id="57" name="文本框 56">
              <a:extLst>
                <a:ext uri="{FF2B5EF4-FFF2-40B4-BE49-F238E27FC236}">
                  <a16:creationId xmlns:a16="http://schemas.microsoft.com/office/drawing/2014/main" id="{B438FFEE-BC1F-EB33-EF7C-43EAEC7B8F79}"/>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58" name="文本框 57">
              <a:extLst>
                <a:ext uri="{FF2B5EF4-FFF2-40B4-BE49-F238E27FC236}">
                  <a16:creationId xmlns:a16="http://schemas.microsoft.com/office/drawing/2014/main" id="{4E6190D9-8F44-502F-37BA-3E8C71C083F8}"/>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spTree>
    <p:extLst>
      <p:ext uri="{BB962C8B-B14F-4D97-AF65-F5344CB8AC3E}">
        <p14:creationId xmlns:p14="http://schemas.microsoft.com/office/powerpoint/2010/main" val="4385505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03 / </a:t>
            </a:r>
            <a:r>
              <a:rPr lang="zh-CN" altLang="en-US" sz="2800" b="1" dirty="0">
                <a:solidFill>
                  <a:srgbClr val="4276AA"/>
                </a:solidFill>
                <a:cs typeface="+mn-ea"/>
                <a:sym typeface="+mn-lt"/>
              </a:rPr>
              <a:t>成功项目展示</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MH_Other_1">
            <a:extLst>
              <a:ext uri="{FF2B5EF4-FFF2-40B4-BE49-F238E27FC236}">
                <a16:creationId xmlns:a16="http://schemas.microsoft.com/office/drawing/2014/main" id="{A4DD9EFD-F794-96E3-5802-A1B3660F5BED}"/>
              </a:ext>
            </a:extLst>
          </p:cNvPr>
          <p:cNvSpPr>
            <a:spLocks/>
          </p:cNvSpPr>
          <p:nvPr/>
        </p:nvSpPr>
        <p:spPr bwMode="auto">
          <a:xfrm>
            <a:off x="4292865" y="2353506"/>
            <a:ext cx="3688114" cy="1844894"/>
          </a:xfrm>
          <a:custGeom>
            <a:avLst/>
            <a:gdLst>
              <a:gd name="T0" fmla="*/ 1633211 w 3744416"/>
              <a:gd name="T1" fmla="*/ 0 h 1872208"/>
              <a:gd name="T2" fmla="*/ 3266422 w 3744416"/>
              <a:gd name="T3" fmla="*/ 1634694 h 1872208"/>
              <a:gd name="T4" fmla="*/ 0 w 3744416"/>
              <a:gd name="T5" fmla="*/ 1634694 h 1872208"/>
              <a:gd name="T6" fmla="*/ 1633211 w 3744416"/>
              <a:gd name="T7" fmla="*/ 0 h 18722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4416" h="1872208">
                <a:moveTo>
                  <a:pt x="1872208" y="0"/>
                </a:moveTo>
                <a:cubicBezTo>
                  <a:pt x="2906200" y="0"/>
                  <a:pt x="3744416" y="838216"/>
                  <a:pt x="3744416" y="1872208"/>
                </a:cubicBezTo>
                <a:lnTo>
                  <a:pt x="0" y="1872208"/>
                </a:lnTo>
                <a:cubicBezTo>
                  <a:pt x="0" y="838216"/>
                  <a:pt x="838216" y="0"/>
                  <a:pt x="1872208" y="0"/>
                </a:cubicBezTo>
                <a:close/>
              </a:path>
            </a:pathLst>
          </a:custGeom>
          <a:noFill/>
          <a:ln w="9525" cap="flat" cmpd="sng">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nSpc>
                <a:spcPct val="120000"/>
              </a:lnSpc>
            </a:pPr>
            <a:endParaRPr lang="zh-CN" altLang="en-US" sz="1600">
              <a:cs typeface="+mn-ea"/>
              <a:sym typeface="+mn-lt"/>
            </a:endParaRPr>
          </a:p>
        </p:txBody>
      </p:sp>
      <p:sp>
        <p:nvSpPr>
          <p:cNvPr id="3" name="MH_Other_2">
            <a:extLst>
              <a:ext uri="{FF2B5EF4-FFF2-40B4-BE49-F238E27FC236}">
                <a16:creationId xmlns:a16="http://schemas.microsoft.com/office/drawing/2014/main" id="{C94AB163-4756-0AE8-FED7-1F9AADDD2391}"/>
              </a:ext>
            </a:extLst>
          </p:cNvPr>
          <p:cNvSpPr>
            <a:spLocks noChangeArrowheads="1"/>
          </p:cNvSpPr>
          <p:nvPr/>
        </p:nvSpPr>
        <p:spPr bwMode="auto">
          <a:xfrm>
            <a:off x="4569827" y="2664894"/>
            <a:ext cx="3120584" cy="3120584"/>
          </a:xfrm>
          <a:prstGeom prst="ellipse">
            <a:avLst/>
          </a:prstGeom>
          <a:solidFill>
            <a:srgbClr val="4276AA"/>
          </a:solidFill>
          <a:ln>
            <a:noFill/>
          </a:ln>
        </p:spPr>
        <p:txBody>
          <a:bodyPr lIns="95091" tIns="49554" rIns="95091" bIns="49554"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latinLnBrk="1" hangingPunct="1">
              <a:lnSpc>
                <a:spcPct val="120000"/>
              </a:lnSpc>
            </a:pPr>
            <a:endParaRPr lang="zh-CN" altLang="en-US" sz="1200">
              <a:solidFill>
                <a:srgbClr val="FFFFFF"/>
              </a:solidFill>
              <a:latin typeface="+mn-lt"/>
              <a:ea typeface="+mn-ea"/>
              <a:cs typeface="+mn-ea"/>
              <a:sym typeface="+mn-lt"/>
            </a:endParaRPr>
          </a:p>
        </p:txBody>
      </p:sp>
      <p:sp>
        <p:nvSpPr>
          <p:cNvPr id="4" name="MH_Title_1">
            <a:extLst>
              <a:ext uri="{FF2B5EF4-FFF2-40B4-BE49-F238E27FC236}">
                <a16:creationId xmlns:a16="http://schemas.microsoft.com/office/drawing/2014/main" id="{877D8036-17A5-FEBF-EFE3-53159862D92B}"/>
              </a:ext>
            </a:extLst>
          </p:cNvPr>
          <p:cNvSpPr txBox="1">
            <a:spLocks noChangeArrowheads="1"/>
          </p:cNvSpPr>
          <p:nvPr/>
        </p:nvSpPr>
        <p:spPr bwMode="auto">
          <a:xfrm>
            <a:off x="5361915" y="5291816"/>
            <a:ext cx="1572738" cy="282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lvl="0" algn="ctr" latinLnBrk="1">
              <a:lnSpc>
                <a:spcPct val="120000"/>
              </a:lnSpc>
            </a:pPr>
            <a:r>
              <a:rPr lang="zh-CN" altLang="en-US" sz="2400" dirty="0">
                <a:solidFill>
                  <a:schemeClr val="bg1"/>
                </a:solidFill>
                <a:latin typeface="+mn-lt"/>
                <a:ea typeface="+mn-ea"/>
                <a:cs typeface="+mn-ea"/>
                <a:sym typeface="+mn-lt"/>
              </a:rPr>
              <a:t>文本标题</a:t>
            </a:r>
          </a:p>
        </p:txBody>
      </p:sp>
      <p:sp>
        <p:nvSpPr>
          <p:cNvPr id="5" name="MH_Other_5">
            <a:extLst>
              <a:ext uri="{FF2B5EF4-FFF2-40B4-BE49-F238E27FC236}">
                <a16:creationId xmlns:a16="http://schemas.microsoft.com/office/drawing/2014/main" id="{D1FD2DF0-F1AC-EEBD-37BE-83B01FD37AD5}"/>
              </a:ext>
            </a:extLst>
          </p:cNvPr>
          <p:cNvSpPr>
            <a:spLocks/>
          </p:cNvSpPr>
          <p:nvPr/>
        </p:nvSpPr>
        <p:spPr bwMode="auto">
          <a:xfrm flipH="1">
            <a:off x="5191874" y="3977415"/>
            <a:ext cx="798562" cy="1212072"/>
          </a:xfrm>
          <a:custGeom>
            <a:avLst/>
            <a:gdLst>
              <a:gd name="T0" fmla="*/ 0 w 757238"/>
              <a:gd name="T1" fmla="*/ 1149350 h 1149350"/>
              <a:gd name="T2" fmla="*/ 0 w 757238"/>
              <a:gd name="T3" fmla="*/ 425946 h 1149350"/>
              <a:gd name="T4" fmla="*/ 331292 w 757238"/>
              <a:gd name="T5" fmla="*/ 94654 h 1149350"/>
              <a:gd name="T6" fmla="*/ 492614 w 757238"/>
              <a:gd name="T7" fmla="*/ 94655 h 1149350"/>
              <a:gd name="T8" fmla="*/ 492614 w 757238"/>
              <a:gd name="T9" fmla="*/ 0 h 1149350"/>
              <a:gd name="T10" fmla="*/ 757238 w 757238"/>
              <a:gd name="T11" fmla="*/ 189310 h 1149350"/>
              <a:gd name="T12" fmla="*/ 492614 w 757238"/>
              <a:gd name="T13" fmla="*/ 378619 h 1149350"/>
              <a:gd name="T14" fmla="*/ 492614 w 757238"/>
              <a:gd name="T15" fmla="*/ 283964 h 1149350"/>
              <a:gd name="T16" fmla="*/ 331292 w 757238"/>
              <a:gd name="T17" fmla="*/ 283964 h 1149350"/>
              <a:gd name="T18" fmla="*/ 189310 w 757238"/>
              <a:gd name="T19" fmla="*/ 425946 h 1149350"/>
              <a:gd name="T20" fmla="*/ 189310 w 757238"/>
              <a:gd name="T21" fmla="*/ 1149350 h 1149350"/>
              <a:gd name="T22" fmla="*/ 0 w 757238"/>
              <a:gd name="T23" fmla="*/ 1149350 h 1149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7238" h="1149350">
                <a:moveTo>
                  <a:pt x="0" y="1149350"/>
                </a:moveTo>
                <a:lnTo>
                  <a:pt x="0" y="425946"/>
                </a:lnTo>
                <a:cubicBezTo>
                  <a:pt x="0" y="242978"/>
                  <a:pt x="148324" y="94654"/>
                  <a:pt x="331292" y="94654"/>
                </a:cubicBezTo>
                <a:lnTo>
                  <a:pt x="492614" y="94655"/>
                </a:lnTo>
                <a:lnTo>
                  <a:pt x="492614" y="0"/>
                </a:lnTo>
                <a:lnTo>
                  <a:pt x="757238" y="189310"/>
                </a:lnTo>
                <a:lnTo>
                  <a:pt x="492614" y="378619"/>
                </a:lnTo>
                <a:lnTo>
                  <a:pt x="492614" y="283964"/>
                </a:lnTo>
                <a:lnTo>
                  <a:pt x="331292" y="283964"/>
                </a:lnTo>
                <a:cubicBezTo>
                  <a:pt x="252878" y="283964"/>
                  <a:pt x="189310" y="347532"/>
                  <a:pt x="189310" y="425946"/>
                </a:cubicBezTo>
                <a:lnTo>
                  <a:pt x="189310" y="1149350"/>
                </a:lnTo>
                <a:lnTo>
                  <a:pt x="0" y="1149350"/>
                </a:lnTo>
                <a:close/>
              </a:path>
            </a:pathLst>
          </a:custGeom>
          <a:solidFill>
            <a:schemeClr val="bg1"/>
          </a:solidFill>
          <a:ln>
            <a:noFill/>
          </a:ln>
        </p:spPr>
        <p:txBody>
          <a:bodyPr anchor="ctr"/>
          <a:lstStyle/>
          <a:p>
            <a:pPr>
              <a:lnSpc>
                <a:spcPct val="120000"/>
              </a:lnSpc>
            </a:pPr>
            <a:endParaRPr lang="zh-CN" altLang="en-US" sz="1600">
              <a:cs typeface="+mn-ea"/>
              <a:sym typeface="+mn-lt"/>
            </a:endParaRPr>
          </a:p>
        </p:txBody>
      </p:sp>
      <p:sp>
        <p:nvSpPr>
          <p:cNvPr id="7" name="MH_SubTitle_1">
            <a:extLst>
              <a:ext uri="{FF2B5EF4-FFF2-40B4-BE49-F238E27FC236}">
                <a16:creationId xmlns:a16="http://schemas.microsoft.com/office/drawing/2014/main" id="{82FCE6C3-E693-0950-324D-399EC0BF7AB2}"/>
              </a:ext>
            </a:extLst>
          </p:cNvPr>
          <p:cNvSpPr>
            <a:spLocks noChangeArrowheads="1"/>
          </p:cNvSpPr>
          <p:nvPr/>
        </p:nvSpPr>
        <p:spPr bwMode="auto">
          <a:xfrm>
            <a:off x="3937950" y="3630870"/>
            <a:ext cx="1135062" cy="1135062"/>
          </a:xfrm>
          <a:prstGeom prst="ellipse">
            <a:avLst/>
          </a:prstGeom>
          <a:solidFill>
            <a:srgbClr val="5E5CA2"/>
          </a:solidFill>
          <a:ln>
            <a:solidFill>
              <a:schemeClr val="bg1"/>
            </a:solidFill>
          </a:ln>
          <a:effectLst>
            <a:outerShdw blurRad="304800" dist="152400" dir="2700000" algn="tl" rotWithShape="0">
              <a:prstClr val="black">
                <a:alpha val="11000"/>
              </a:prstClr>
            </a:outerShdw>
          </a:effectLst>
        </p:spPr>
        <p:txBody>
          <a:bodyPr lIns="0" tIns="0" rIns="0" bIns="0"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latinLnBrk="1">
              <a:lnSpc>
                <a:spcPct val="120000"/>
              </a:lnSpc>
            </a:pPr>
            <a:r>
              <a:rPr lang="zh-CN" altLang="en-US" dirty="0">
                <a:solidFill>
                  <a:schemeClr val="bg1"/>
                </a:solidFill>
                <a:latin typeface="+mn-lt"/>
                <a:ea typeface="+mn-ea"/>
                <a:cs typeface="+mn-ea"/>
                <a:sym typeface="+mn-lt"/>
              </a:rPr>
              <a:t>关键字</a:t>
            </a:r>
          </a:p>
        </p:txBody>
      </p:sp>
      <p:sp>
        <p:nvSpPr>
          <p:cNvPr id="9" name="MH_Other_3">
            <a:extLst>
              <a:ext uri="{FF2B5EF4-FFF2-40B4-BE49-F238E27FC236}">
                <a16:creationId xmlns:a16="http://schemas.microsoft.com/office/drawing/2014/main" id="{18A6BA8F-7CD9-AA03-7EA3-AB056A3247B1}"/>
              </a:ext>
            </a:extLst>
          </p:cNvPr>
          <p:cNvSpPr>
            <a:spLocks noChangeArrowheads="1"/>
          </p:cNvSpPr>
          <p:nvPr/>
        </p:nvSpPr>
        <p:spPr bwMode="auto">
          <a:xfrm>
            <a:off x="5928493" y="3187224"/>
            <a:ext cx="430252" cy="2002263"/>
          </a:xfrm>
          <a:prstGeom prst="upArrow">
            <a:avLst>
              <a:gd name="adj1" fmla="val 50000"/>
              <a:gd name="adj2" fmla="val 50006"/>
            </a:avLst>
          </a:prstGeom>
          <a:solidFill>
            <a:schemeClr val="bg1"/>
          </a:solidFill>
          <a:ln>
            <a:noFill/>
          </a:ln>
        </p:spPr>
        <p:txBody>
          <a:bodyPr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latinLnBrk="1" hangingPunct="1">
              <a:lnSpc>
                <a:spcPct val="120000"/>
              </a:lnSpc>
            </a:pPr>
            <a:endParaRPr lang="zh-CN" altLang="en-US" sz="1200">
              <a:solidFill>
                <a:srgbClr val="FFFFFF"/>
              </a:solidFill>
              <a:latin typeface="+mn-lt"/>
              <a:ea typeface="+mn-ea"/>
              <a:cs typeface="+mn-ea"/>
              <a:sym typeface="+mn-lt"/>
            </a:endParaRPr>
          </a:p>
        </p:txBody>
      </p:sp>
      <p:sp>
        <p:nvSpPr>
          <p:cNvPr id="10" name="MH_SubTitle_2">
            <a:extLst>
              <a:ext uri="{FF2B5EF4-FFF2-40B4-BE49-F238E27FC236}">
                <a16:creationId xmlns:a16="http://schemas.microsoft.com/office/drawing/2014/main" id="{32734624-D2A2-460D-B343-DB1BA9B020F9}"/>
              </a:ext>
            </a:extLst>
          </p:cNvPr>
          <p:cNvSpPr>
            <a:spLocks noChangeArrowheads="1"/>
          </p:cNvSpPr>
          <p:nvPr/>
        </p:nvSpPr>
        <p:spPr bwMode="auto">
          <a:xfrm>
            <a:off x="5568556" y="2000266"/>
            <a:ext cx="1135062" cy="1133387"/>
          </a:xfrm>
          <a:prstGeom prst="ellipse">
            <a:avLst/>
          </a:prstGeom>
          <a:solidFill>
            <a:srgbClr val="5E5CA2"/>
          </a:solidFill>
          <a:ln>
            <a:solidFill>
              <a:schemeClr val="bg1"/>
            </a:solidFill>
          </a:ln>
          <a:effectLst>
            <a:outerShdw blurRad="304800" dist="152400" dir="2700000" algn="tl" rotWithShape="0">
              <a:prstClr val="black">
                <a:alpha val="11000"/>
              </a:prstClr>
            </a:outerShdw>
          </a:effectLst>
        </p:spPr>
        <p:txBody>
          <a:bodyPr lIns="0" tIns="0" rIns="0" bIns="0"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lvl="0" algn="ctr" latinLnBrk="1">
              <a:lnSpc>
                <a:spcPct val="120000"/>
              </a:lnSpc>
            </a:pPr>
            <a:r>
              <a:rPr lang="zh-CN" altLang="en-US" dirty="0">
                <a:solidFill>
                  <a:schemeClr val="bg1"/>
                </a:solidFill>
                <a:latin typeface="+mn-lt"/>
                <a:ea typeface="+mn-ea"/>
                <a:cs typeface="+mn-ea"/>
                <a:sym typeface="+mn-lt"/>
              </a:rPr>
              <a:t>关键字</a:t>
            </a:r>
          </a:p>
        </p:txBody>
      </p:sp>
      <p:sp>
        <p:nvSpPr>
          <p:cNvPr id="11" name="MH_Other_4">
            <a:extLst>
              <a:ext uri="{FF2B5EF4-FFF2-40B4-BE49-F238E27FC236}">
                <a16:creationId xmlns:a16="http://schemas.microsoft.com/office/drawing/2014/main" id="{9123CD57-A6B2-7623-5235-EA8344680B4C}"/>
              </a:ext>
            </a:extLst>
          </p:cNvPr>
          <p:cNvSpPr>
            <a:spLocks/>
          </p:cNvSpPr>
          <p:nvPr/>
        </p:nvSpPr>
        <p:spPr bwMode="auto">
          <a:xfrm>
            <a:off x="6293455" y="3977415"/>
            <a:ext cx="796888" cy="1212072"/>
          </a:xfrm>
          <a:custGeom>
            <a:avLst/>
            <a:gdLst>
              <a:gd name="T0" fmla="*/ 0 w 755650"/>
              <a:gd name="T1" fmla="*/ 1149350 h 1149350"/>
              <a:gd name="T2" fmla="*/ 0 w 755650"/>
              <a:gd name="T3" fmla="*/ 425053 h 1149350"/>
              <a:gd name="T4" fmla="*/ 330597 w 755650"/>
              <a:gd name="T5" fmla="*/ 94456 h 1149350"/>
              <a:gd name="T6" fmla="*/ 491581 w 755650"/>
              <a:gd name="T7" fmla="*/ 94456 h 1149350"/>
              <a:gd name="T8" fmla="*/ 491581 w 755650"/>
              <a:gd name="T9" fmla="*/ 0 h 1149350"/>
              <a:gd name="T10" fmla="*/ 755650 w 755650"/>
              <a:gd name="T11" fmla="*/ 188913 h 1149350"/>
              <a:gd name="T12" fmla="*/ 491581 w 755650"/>
              <a:gd name="T13" fmla="*/ 377825 h 1149350"/>
              <a:gd name="T14" fmla="*/ 491581 w 755650"/>
              <a:gd name="T15" fmla="*/ 283369 h 1149350"/>
              <a:gd name="T16" fmla="*/ 330597 w 755650"/>
              <a:gd name="T17" fmla="*/ 283369 h 1149350"/>
              <a:gd name="T18" fmla="*/ 188913 w 755650"/>
              <a:gd name="T19" fmla="*/ 425053 h 1149350"/>
              <a:gd name="T20" fmla="*/ 188913 w 755650"/>
              <a:gd name="T21" fmla="*/ 1149350 h 1149350"/>
              <a:gd name="T22" fmla="*/ 0 w 755650"/>
              <a:gd name="T23" fmla="*/ 1149350 h 1149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5650" h="1149350">
                <a:moveTo>
                  <a:pt x="0" y="1149350"/>
                </a:moveTo>
                <a:lnTo>
                  <a:pt x="0" y="425053"/>
                </a:lnTo>
                <a:cubicBezTo>
                  <a:pt x="0" y="242469"/>
                  <a:pt x="148013" y="94456"/>
                  <a:pt x="330597" y="94456"/>
                </a:cubicBezTo>
                <a:lnTo>
                  <a:pt x="491581" y="94456"/>
                </a:lnTo>
                <a:lnTo>
                  <a:pt x="491581" y="0"/>
                </a:lnTo>
                <a:lnTo>
                  <a:pt x="755650" y="188913"/>
                </a:lnTo>
                <a:lnTo>
                  <a:pt x="491581" y="377825"/>
                </a:lnTo>
                <a:lnTo>
                  <a:pt x="491581" y="283369"/>
                </a:lnTo>
                <a:lnTo>
                  <a:pt x="330597" y="283369"/>
                </a:lnTo>
                <a:cubicBezTo>
                  <a:pt x="252347" y="283369"/>
                  <a:pt x="188913" y="346803"/>
                  <a:pt x="188913" y="425053"/>
                </a:cubicBezTo>
                <a:lnTo>
                  <a:pt x="188913" y="1149350"/>
                </a:lnTo>
                <a:lnTo>
                  <a:pt x="0" y="1149350"/>
                </a:lnTo>
                <a:close/>
              </a:path>
            </a:pathLst>
          </a:custGeom>
          <a:solidFill>
            <a:schemeClr val="bg1"/>
          </a:solidFill>
          <a:ln>
            <a:noFill/>
          </a:ln>
        </p:spPr>
        <p:txBody>
          <a:bodyPr anchor="ctr"/>
          <a:lstStyle/>
          <a:p>
            <a:pPr>
              <a:lnSpc>
                <a:spcPct val="120000"/>
              </a:lnSpc>
            </a:pPr>
            <a:endParaRPr lang="zh-CN" altLang="en-US" sz="1600">
              <a:cs typeface="+mn-ea"/>
              <a:sym typeface="+mn-lt"/>
            </a:endParaRPr>
          </a:p>
        </p:txBody>
      </p:sp>
      <p:sp>
        <p:nvSpPr>
          <p:cNvPr id="12" name="MH_SubTitle_3">
            <a:extLst>
              <a:ext uri="{FF2B5EF4-FFF2-40B4-BE49-F238E27FC236}">
                <a16:creationId xmlns:a16="http://schemas.microsoft.com/office/drawing/2014/main" id="{2FFC5173-FFF8-2B08-E9A2-9F898E08DB87}"/>
              </a:ext>
            </a:extLst>
          </p:cNvPr>
          <p:cNvSpPr>
            <a:spLocks noChangeArrowheads="1"/>
          </p:cNvSpPr>
          <p:nvPr/>
        </p:nvSpPr>
        <p:spPr bwMode="auto">
          <a:xfrm>
            <a:off x="7200833" y="3630870"/>
            <a:ext cx="1135062" cy="1135062"/>
          </a:xfrm>
          <a:prstGeom prst="ellipse">
            <a:avLst/>
          </a:prstGeom>
          <a:solidFill>
            <a:srgbClr val="5E5CA2"/>
          </a:solidFill>
          <a:ln>
            <a:solidFill>
              <a:schemeClr val="bg1"/>
            </a:solidFill>
          </a:ln>
          <a:effectLst>
            <a:outerShdw blurRad="304800" dist="152400" dir="2700000" algn="tl" rotWithShape="0">
              <a:prstClr val="black">
                <a:alpha val="11000"/>
              </a:prstClr>
            </a:outerShdw>
          </a:effectLst>
        </p:spPr>
        <p:txBody>
          <a:bodyPr lIns="0" tIns="0" rIns="0" bIns="0"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lvl="0" algn="ctr" latinLnBrk="1">
              <a:lnSpc>
                <a:spcPct val="120000"/>
              </a:lnSpc>
            </a:pPr>
            <a:r>
              <a:rPr lang="zh-CN" altLang="en-US" dirty="0">
                <a:solidFill>
                  <a:schemeClr val="bg1"/>
                </a:solidFill>
                <a:latin typeface="+mn-lt"/>
                <a:ea typeface="+mn-ea"/>
                <a:cs typeface="+mn-ea"/>
                <a:sym typeface="+mn-lt"/>
              </a:rPr>
              <a:t>关键字</a:t>
            </a:r>
          </a:p>
        </p:txBody>
      </p:sp>
      <p:grpSp>
        <p:nvGrpSpPr>
          <p:cNvPr id="13" name="组合 12">
            <a:extLst>
              <a:ext uri="{FF2B5EF4-FFF2-40B4-BE49-F238E27FC236}">
                <a16:creationId xmlns:a16="http://schemas.microsoft.com/office/drawing/2014/main" id="{605F7059-4C91-8006-28A7-A160B6CC8174}"/>
              </a:ext>
            </a:extLst>
          </p:cNvPr>
          <p:cNvGrpSpPr/>
          <p:nvPr/>
        </p:nvGrpSpPr>
        <p:grpSpPr>
          <a:xfrm>
            <a:off x="8562536" y="3811861"/>
            <a:ext cx="2614864" cy="1056400"/>
            <a:chOff x="2612297" y="1490117"/>
            <a:chExt cx="2614864" cy="1056400"/>
          </a:xfrm>
        </p:grpSpPr>
        <p:sp>
          <p:nvSpPr>
            <p:cNvPr id="14" name="文本框 13">
              <a:extLst>
                <a:ext uri="{FF2B5EF4-FFF2-40B4-BE49-F238E27FC236}">
                  <a16:creationId xmlns:a16="http://schemas.microsoft.com/office/drawing/2014/main" id="{2BA599AA-C23A-274C-53B4-F8029DFBFDE0}"/>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16" name="文本框 15">
              <a:extLst>
                <a:ext uri="{FF2B5EF4-FFF2-40B4-BE49-F238E27FC236}">
                  <a16:creationId xmlns:a16="http://schemas.microsoft.com/office/drawing/2014/main" id="{FA2E0EE7-0CF3-3591-5BD1-DD2457DBA418}"/>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17" name="组合 16">
            <a:extLst>
              <a:ext uri="{FF2B5EF4-FFF2-40B4-BE49-F238E27FC236}">
                <a16:creationId xmlns:a16="http://schemas.microsoft.com/office/drawing/2014/main" id="{26948E17-4785-5849-48FB-220129E029D7}"/>
              </a:ext>
            </a:extLst>
          </p:cNvPr>
          <p:cNvGrpSpPr/>
          <p:nvPr/>
        </p:nvGrpSpPr>
        <p:grpSpPr>
          <a:xfrm>
            <a:off x="1105391" y="3811861"/>
            <a:ext cx="2614864" cy="1056400"/>
            <a:chOff x="2612297" y="1490117"/>
            <a:chExt cx="2614864" cy="1056400"/>
          </a:xfrm>
        </p:grpSpPr>
        <p:sp>
          <p:nvSpPr>
            <p:cNvPr id="18" name="文本框 17">
              <a:extLst>
                <a:ext uri="{FF2B5EF4-FFF2-40B4-BE49-F238E27FC236}">
                  <a16:creationId xmlns:a16="http://schemas.microsoft.com/office/drawing/2014/main" id="{F0032902-DB72-9DF6-5CEA-8927E9AD037F}"/>
                </a:ext>
              </a:extLst>
            </p:cNvPr>
            <p:cNvSpPr txBox="1"/>
            <p:nvPr/>
          </p:nvSpPr>
          <p:spPr>
            <a:xfrm>
              <a:off x="3452454" y="1490117"/>
              <a:ext cx="1770618" cy="400110"/>
            </a:xfrm>
            <a:prstGeom prst="rect">
              <a:avLst/>
            </a:prstGeom>
            <a:noFill/>
          </p:spPr>
          <p:txBody>
            <a:bodyPr wrap="square">
              <a:spAutoFit/>
            </a:bodyPr>
            <a:lstStyle/>
            <a:p>
              <a:pPr algn="r"/>
              <a:r>
                <a:rPr lang="zh-CN" altLang="en-US" sz="2000" b="1" dirty="0"/>
                <a:t>添加标题文本</a:t>
              </a:r>
            </a:p>
          </p:txBody>
        </p:sp>
        <p:sp>
          <p:nvSpPr>
            <p:cNvPr id="19" name="文本框 18">
              <a:extLst>
                <a:ext uri="{FF2B5EF4-FFF2-40B4-BE49-F238E27FC236}">
                  <a16:creationId xmlns:a16="http://schemas.microsoft.com/office/drawing/2014/main" id="{7A6FE274-BC5E-3493-8352-437A933918C4}"/>
                </a:ext>
              </a:extLst>
            </p:cNvPr>
            <p:cNvSpPr txBox="1"/>
            <p:nvPr/>
          </p:nvSpPr>
          <p:spPr>
            <a:xfrm>
              <a:off x="2612297" y="1900186"/>
              <a:ext cx="2614864" cy="646331"/>
            </a:xfrm>
            <a:prstGeom prst="rect">
              <a:avLst/>
            </a:prstGeom>
            <a:noFill/>
          </p:spPr>
          <p:txBody>
            <a:bodyPr wrap="square">
              <a:spAutoFit/>
            </a:bodyPr>
            <a:lstStyle/>
            <a:p>
              <a:pPr algn="r"/>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20" name="组合 19">
            <a:extLst>
              <a:ext uri="{FF2B5EF4-FFF2-40B4-BE49-F238E27FC236}">
                <a16:creationId xmlns:a16="http://schemas.microsoft.com/office/drawing/2014/main" id="{71495DA3-A9E6-C7B3-CE0C-418CA60A3966}"/>
              </a:ext>
            </a:extLst>
          </p:cNvPr>
          <p:cNvGrpSpPr/>
          <p:nvPr/>
        </p:nvGrpSpPr>
        <p:grpSpPr>
          <a:xfrm>
            <a:off x="2467081" y="1303384"/>
            <a:ext cx="7435202" cy="687068"/>
            <a:chOff x="1045909" y="1490117"/>
            <a:chExt cx="7435202" cy="687068"/>
          </a:xfrm>
        </p:grpSpPr>
        <p:sp>
          <p:nvSpPr>
            <p:cNvPr id="21" name="文本框 20">
              <a:extLst>
                <a:ext uri="{FF2B5EF4-FFF2-40B4-BE49-F238E27FC236}">
                  <a16:creationId xmlns:a16="http://schemas.microsoft.com/office/drawing/2014/main" id="{AC895138-F717-20C1-AE51-5613FB8B93EE}"/>
                </a:ext>
              </a:extLst>
            </p:cNvPr>
            <p:cNvSpPr txBox="1"/>
            <p:nvPr/>
          </p:nvSpPr>
          <p:spPr>
            <a:xfrm>
              <a:off x="3878201" y="1490117"/>
              <a:ext cx="1770618" cy="400110"/>
            </a:xfrm>
            <a:prstGeom prst="rect">
              <a:avLst/>
            </a:prstGeom>
            <a:noFill/>
          </p:spPr>
          <p:txBody>
            <a:bodyPr wrap="square">
              <a:spAutoFit/>
            </a:bodyPr>
            <a:lstStyle/>
            <a:p>
              <a:r>
                <a:rPr lang="zh-CN" altLang="en-US" sz="2000" b="1" dirty="0"/>
                <a:t>添加标题文本</a:t>
              </a:r>
            </a:p>
          </p:txBody>
        </p:sp>
        <p:sp>
          <p:nvSpPr>
            <p:cNvPr id="22" name="文本框 21">
              <a:extLst>
                <a:ext uri="{FF2B5EF4-FFF2-40B4-BE49-F238E27FC236}">
                  <a16:creationId xmlns:a16="http://schemas.microsoft.com/office/drawing/2014/main" id="{709FBE96-01FF-942A-1C80-E19674568953}"/>
                </a:ext>
              </a:extLst>
            </p:cNvPr>
            <p:cNvSpPr txBox="1"/>
            <p:nvPr/>
          </p:nvSpPr>
          <p:spPr>
            <a:xfrm>
              <a:off x="1045909" y="1900186"/>
              <a:ext cx="7435202" cy="276999"/>
            </a:xfrm>
            <a:prstGeom prst="rect">
              <a:avLst/>
            </a:prstGeom>
            <a:noFill/>
          </p:spPr>
          <p:txBody>
            <a:bodyPr wrap="square">
              <a:spAutoFit/>
            </a:bodyPr>
            <a:lstStyle/>
            <a:p>
              <a:pPr algn="ctr"/>
              <a:r>
                <a:rPr lang="zh-CN" altLang="en-US" sz="1200" dirty="0">
                  <a:solidFill>
                    <a:schemeClr val="bg1">
                      <a:lumMod val="50000"/>
                    </a:schemeClr>
                  </a:solidFill>
                </a:rPr>
                <a:t>根据自己的需要添加适当的文字，此处添加详细文本描述，建议与标题相关尽量简洁... ...</a:t>
              </a:r>
            </a:p>
          </p:txBody>
        </p:sp>
      </p:grpSp>
    </p:spTree>
    <p:extLst>
      <p:ext uri="{BB962C8B-B14F-4D97-AF65-F5344CB8AC3E}">
        <p14:creationId xmlns:p14="http://schemas.microsoft.com/office/powerpoint/2010/main" val="2195684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a:extLst>
              <a:ext uri="{FF2B5EF4-FFF2-40B4-BE49-F238E27FC236}">
                <a16:creationId xmlns:a16="http://schemas.microsoft.com/office/drawing/2014/main" id="{F84ACE0A-386D-452A-1431-0FB38DEB9D5E}"/>
              </a:ext>
            </a:extLst>
          </p:cNvPr>
          <p:cNvGrpSpPr/>
          <p:nvPr/>
        </p:nvGrpSpPr>
        <p:grpSpPr>
          <a:xfrm>
            <a:off x="1459500" y="4175775"/>
            <a:ext cx="4457238" cy="2362556"/>
            <a:chOff x="3695326" y="2197295"/>
            <a:chExt cx="7764889" cy="4115774"/>
          </a:xfrm>
        </p:grpSpPr>
        <p:grpSp>
          <p:nvGrpSpPr>
            <p:cNvPr id="54" name="组合 53">
              <a:extLst>
                <a:ext uri="{FF2B5EF4-FFF2-40B4-BE49-F238E27FC236}">
                  <a16:creationId xmlns:a16="http://schemas.microsoft.com/office/drawing/2014/main" id="{48B4E8B9-9778-6383-DA27-81CCD4BE1816}"/>
                </a:ext>
              </a:extLst>
            </p:cNvPr>
            <p:cNvGrpSpPr/>
            <p:nvPr/>
          </p:nvGrpSpPr>
          <p:grpSpPr>
            <a:xfrm>
              <a:off x="7695064" y="2197295"/>
              <a:ext cx="3765151" cy="4115774"/>
              <a:chOff x="325006" y="3441219"/>
              <a:chExt cx="2314007" cy="2529495"/>
            </a:xfrm>
          </p:grpSpPr>
          <p:sp>
            <p:nvSpPr>
              <p:cNvPr id="182" name="任意多边形: 形状 181">
                <a:extLst>
                  <a:ext uri="{FF2B5EF4-FFF2-40B4-BE49-F238E27FC236}">
                    <a16:creationId xmlns:a16="http://schemas.microsoft.com/office/drawing/2014/main" id="{8E0DD7E4-B6C2-38B9-0E39-4298E0C1DB8E}"/>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3" name="任意多边形: 形状 182">
                <a:extLst>
                  <a:ext uri="{FF2B5EF4-FFF2-40B4-BE49-F238E27FC236}">
                    <a16:creationId xmlns:a16="http://schemas.microsoft.com/office/drawing/2014/main" id="{DE66D234-EA86-64E6-412C-3B9507D3D46C}"/>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4" name="任意多边形: 形状 183">
                <a:extLst>
                  <a:ext uri="{FF2B5EF4-FFF2-40B4-BE49-F238E27FC236}">
                    <a16:creationId xmlns:a16="http://schemas.microsoft.com/office/drawing/2014/main" id="{8E39B5B9-E4D1-FFD9-BCB9-8DFA46A2813C}"/>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5" name="任意多边形: 形状 184">
                <a:extLst>
                  <a:ext uri="{FF2B5EF4-FFF2-40B4-BE49-F238E27FC236}">
                    <a16:creationId xmlns:a16="http://schemas.microsoft.com/office/drawing/2014/main" id="{BF0D65DB-3864-4A7A-F17D-BBCC0141E309}"/>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186" name="任意多边形: 形状 185">
                <a:extLst>
                  <a:ext uri="{FF2B5EF4-FFF2-40B4-BE49-F238E27FC236}">
                    <a16:creationId xmlns:a16="http://schemas.microsoft.com/office/drawing/2014/main" id="{9DC528CC-75AA-10F9-3A9F-7460B627E63F}"/>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87" name="任意多边形: 形状 186">
                <a:extLst>
                  <a:ext uri="{FF2B5EF4-FFF2-40B4-BE49-F238E27FC236}">
                    <a16:creationId xmlns:a16="http://schemas.microsoft.com/office/drawing/2014/main" id="{394BF592-F700-34FE-5720-ACB4FD2EEFA1}"/>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8" name="任意多边形: 形状 187">
                <a:extLst>
                  <a:ext uri="{FF2B5EF4-FFF2-40B4-BE49-F238E27FC236}">
                    <a16:creationId xmlns:a16="http://schemas.microsoft.com/office/drawing/2014/main" id="{4D562353-55EA-2AAF-B30B-95A9E415F798}"/>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9" name="任意多边形: 形状 188">
                <a:extLst>
                  <a:ext uri="{FF2B5EF4-FFF2-40B4-BE49-F238E27FC236}">
                    <a16:creationId xmlns:a16="http://schemas.microsoft.com/office/drawing/2014/main" id="{069663CE-2834-55DC-C50B-1235D70FCCC1}"/>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0" name="任意多边形: 形状 189">
                <a:extLst>
                  <a:ext uri="{FF2B5EF4-FFF2-40B4-BE49-F238E27FC236}">
                    <a16:creationId xmlns:a16="http://schemas.microsoft.com/office/drawing/2014/main" id="{A0419296-0217-702B-2EE4-F21ACAB7E143}"/>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91" name="任意多边形: 形状 190">
                <a:extLst>
                  <a:ext uri="{FF2B5EF4-FFF2-40B4-BE49-F238E27FC236}">
                    <a16:creationId xmlns:a16="http://schemas.microsoft.com/office/drawing/2014/main" id="{BFCE1509-1523-81A9-B90A-F98626E15095}"/>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2" name="任意多边形: 形状 191">
                <a:extLst>
                  <a:ext uri="{FF2B5EF4-FFF2-40B4-BE49-F238E27FC236}">
                    <a16:creationId xmlns:a16="http://schemas.microsoft.com/office/drawing/2014/main" id="{ED98552D-6A3C-6F5C-EBFD-B926FF132CA1}"/>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3" name="任意多边形: 形状 192">
                <a:extLst>
                  <a:ext uri="{FF2B5EF4-FFF2-40B4-BE49-F238E27FC236}">
                    <a16:creationId xmlns:a16="http://schemas.microsoft.com/office/drawing/2014/main" id="{4FE71700-FB24-D7FE-FF10-B70027E395CD}"/>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4" name="任意多边形: 形状 193">
                <a:extLst>
                  <a:ext uri="{FF2B5EF4-FFF2-40B4-BE49-F238E27FC236}">
                    <a16:creationId xmlns:a16="http://schemas.microsoft.com/office/drawing/2014/main" id="{AD5597CB-B586-3A2D-0311-21A54B2DA242}"/>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5" name="任意多边形: 形状 194">
                <a:extLst>
                  <a:ext uri="{FF2B5EF4-FFF2-40B4-BE49-F238E27FC236}">
                    <a16:creationId xmlns:a16="http://schemas.microsoft.com/office/drawing/2014/main" id="{D2517011-27B6-9F47-31EB-260CFE32ECCE}"/>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6" name="任意多边形: 形状 195">
                <a:extLst>
                  <a:ext uri="{FF2B5EF4-FFF2-40B4-BE49-F238E27FC236}">
                    <a16:creationId xmlns:a16="http://schemas.microsoft.com/office/drawing/2014/main" id="{A65FD944-EFA6-E63C-A23A-BBF5988D0B06}"/>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7" name="任意多边形: 形状 196">
                <a:extLst>
                  <a:ext uri="{FF2B5EF4-FFF2-40B4-BE49-F238E27FC236}">
                    <a16:creationId xmlns:a16="http://schemas.microsoft.com/office/drawing/2014/main" id="{AE195A95-43FE-D07E-6B67-3EDB1547CD68}"/>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8" name="任意多边形: 形状 197">
                <a:extLst>
                  <a:ext uri="{FF2B5EF4-FFF2-40B4-BE49-F238E27FC236}">
                    <a16:creationId xmlns:a16="http://schemas.microsoft.com/office/drawing/2014/main" id="{E47F3932-6B86-1196-F6C1-F4A9E7071218}"/>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99" name="任意多边形: 形状 198">
                <a:extLst>
                  <a:ext uri="{FF2B5EF4-FFF2-40B4-BE49-F238E27FC236}">
                    <a16:creationId xmlns:a16="http://schemas.microsoft.com/office/drawing/2014/main" id="{AED409FF-7B81-1EDD-880E-9B3B1C514317}"/>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0" name="任意多边形: 形状 199">
                <a:extLst>
                  <a:ext uri="{FF2B5EF4-FFF2-40B4-BE49-F238E27FC236}">
                    <a16:creationId xmlns:a16="http://schemas.microsoft.com/office/drawing/2014/main" id="{809C649B-D96C-C993-977D-B48AF7A97950}"/>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1" name="任意多边形: 形状 200">
                <a:extLst>
                  <a:ext uri="{FF2B5EF4-FFF2-40B4-BE49-F238E27FC236}">
                    <a16:creationId xmlns:a16="http://schemas.microsoft.com/office/drawing/2014/main" id="{CFE0A349-FBF2-B8DE-3B6A-B86CF0D6C897}"/>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2" name="任意多边形: 形状 201">
                <a:extLst>
                  <a:ext uri="{FF2B5EF4-FFF2-40B4-BE49-F238E27FC236}">
                    <a16:creationId xmlns:a16="http://schemas.microsoft.com/office/drawing/2014/main" id="{A42455BD-0E9A-F309-6AB3-29F5730A51D7}"/>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3" name="任意多边形: 形状 202">
                <a:extLst>
                  <a:ext uri="{FF2B5EF4-FFF2-40B4-BE49-F238E27FC236}">
                    <a16:creationId xmlns:a16="http://schemas.microsoft.com/office/drawing/2014/main" id="{FA7AF783-A8D6-C691-9047-29818C41BF5B}"/>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4" name="任意多边形: 形状 203">
                <a:extLst>
                  <a:ext uri="{FF2B5EF4-FFF2-40B4-BE49-F238E27FC236}">
                    <a16:creationId xmlns:a16="http://schemas.microsoft.com/office/drawing/2014/main" id="{F78596E4-514B-5828-A955-CB3612397249}"/>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5" name="任意多边形: 形状 204">
                <a:extLst>
                  <a:ext uri="{FF2B5EF4-FFF2-40B4-BE49-F238E27FC236}">
                    <a16:creationId xmlns:a16="http://schemas.microsoft.com/office/drawing/2014/main" id="{BC21AA76-5574-1E1C-96DC-A5436EBC3DE2}"/>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6" name="任意多边形: 形状 205">
                <a:extLst>
                  <a:ext uri="{FF2B5EF4-FFF2-40B4-BE49-F238E27FC236}">
                    <a16:creationId xmlns:a16="http://schemas.microsoft.com/office/drawing/2014/main" id="{AA329847-3111-B38D-EAA3-BA16F42AA129}"/>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7" name="任意多边形: 形状 206">
                <a:extLst>
                  <a:ext uri="{FF2B5EF4-FFF2-40B4-BE49-F238E27FC236}">
                    <a16:creationId xmlns:a16="http://schemas.microsoft.com/office/drawing/2014/main" id="{A8BEA85B-D6D9-5015-ED0D-D702DBB7B15F}"/>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8" name="任意多边形: 形状 207">
                <a:extLst>
                  <a:ext uri="{FF2B5EF4-FFF2-40B4-BE49-F238E27FC236}">
                    <a16:creationId xmlns:a16="http://schemas.microsoft.com/office/drawing/2014/main" id="{963C5395-D28A-33DB-86A1-A683940761F0}"/>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9" name="任意多边形: 形状 208">
                <a:extLst>
                  <a:ext uri="{FF2B5EF4-FFF2-40B4-BE49-F238E27FC236}">
                    <a16:creationId xmlns:a16="http://schemas.microsoft.com/office/drawing/2014/main" id="{0F0AFD00-B9AF-FB5E-7D41-3CAB51DCA5FB}"/>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10" name="任意多边形: 形状 209">
                <a:extLst>
                  <a:ext uri="{FF2B5EF4-FFF2-40B4-BE49-F238E27FC236}">
                    <a16:creationId xmlns:a16="http://schemas.microsoft.com/office/drawing/2014/main" id="{B301F04A-D1D7-2553-B070-563C221AB0A0}"/>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211" name="任意多边形: 形状 210">
                <a:extLst>
                  <a:ext uri="{FF2B5EF4-FFF2-40B4-BE49-F238E27FC236}">
                    <a16:creationId xmlns:a16="http://schemas.microsoft.com/office/drawing/2014/main" id="{18A961BD-962F-E5C8-A03B-0D5642242A3B}"/>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2" name="任意多边形: 形状 211">
                <a:extLst>
                  <a:ext uri="{FF2B5EF4-FFF2-40B4-BE49-F238E27FC236}">
                    <a16:creationId xmlns:a16="http://schemas.microsoft.com/office/drawing/2014/main" id="{6660CF78-DC46-0E75-9853-EFBA7EAD5430}"/>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13" name="任意多边形: 形状 212">
                <a:extLst>
                  <a:ext uri="{FF2B5EF4-FFF2-40B4-BE49-F238E27FC236}">
                    <a16:creationId xmlns:a16="http://schemas.microsoft.com/office/drawing/2014/main" id="{24E23261-0EFA-C12F-398A-EB2E0D142494}"/>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4" name="任意多边形: 形状 213">
                <a:extLst>
                  <a:ext uri="{FF2B5EF4-FFF2-40B4-BE49-F238E27FC236}">
                    <a16:creationId xmlns:a16="http://schemas.microsoft.com/office/drawing/2014/main" id="{163F882A-55B3-7845-61B9-3954CBDBD154}"/>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15" name="任意多边形: 形状 214">
                <a:extLst>
                  <a:ext uri="{FF2B5EF4-FFF2-40B4-BE49-F238E27FC236}">
                    <a16:creationId xmlns:a16="http://schemas.microsoft.com/office/drawing/2014/main" id="{2C77DE19-F837-9321-08D1-5651A8E68B9F}"/>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216" name="任意多边形: 形状 215">
                <a:extLst>
                  <a:ext uri="{FF2B5EF4-FFF2-40B4-BE49-F238E27FC236}">
                    <a16:creationId xmlns:a16="http://schemas.microsoft.com/office/drawing/2014/main" id="{5F7370F0-AE0A-17A1-CC62-D39A906F4A51}"/>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7" name="任意多边形: 形状 216">
                <a:extLst>
                  <a:ext uri="{FF2B5EF4-FFF2-40B4-BE49-F238E27FC236}">
                    <a16:creationId xmlns:a16="http://schemas.microsoft.com/office/drawing/2014/main" id="{312D3C9E-2550-1CCB-42CB-1A126867336E}"/>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218" name="任意多边形: 形状 217">
                <a:extLst>
                  <a:ext uri="{FF2B5EF4-FFF2-40B4-BE49-F238E27FC236}">
                    <a16:creationId xmlns:a16="http://schemas.microsoft.com/office/drawing/2014/main" id="{1EDA4261-FB1E-6415-B782-89112B53AA0B}"/>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9" name="任意多边形: 形状 218">
                <a:extLst>
                  <a:ext uri="{FF2B5EF4-FFF2-40B4-BE49-F238E27FC236}">
                    <a16:creationId xmlns:a16="http://schemas.microsoft.com/office/drawing/2014/main" id="{065E4B60-593F-AB82-787F-1716C5481E36}"/>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20" name="任意多边形: 形状 219">
                <a:extLst>
                  <a:ext uri="{FF2B5EF4-FFF2-40B4-BE49-F238E27FC236}">
                    <a16:creationId xmlns:a16="http://schemas.microsoft.com/office/drawing/2014/main" id="{AB0D6F77-3906-7A46-9F7C-B13E4280F9BA}"/>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21" name="任意多边形: 形状 220">
                <a:extLst>
                  <a:ext uri="{FF2B5EF4-FFF2-40B4-BE49-F238E27FC236}">
                    <a16:creationId xmlns:a16="http://schemas.microsoft.com/office/drawing/2014/main" id="{A5D940E1-D6D7-D544-D107-BC48FA3B5547}"/>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31" name="任意多边形: 形状 230">
                <a:extLst>
                  <a:ext uri="{FF2B5EF4-FFF2-40B4-BE49-F238E27FC236}">
                    <a16:creationId xmlns:a16="http://schemas.microsoft.com/office/drawing/2014/main" id="{B0A8BF58-D91C-80C2-0131-142BBE9AD21A}"/>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32" name="任意多边形: 形状 231">
                <a:extLst>
                  <a:ext uri="{FF2B5EF4-FFF2-40B4-BE49-F238E27FC236}">
                    <a16:creationId xmlns:a16="http://schemas.microsoft.com/office/drawing/2014/main" id="{805F8821-6623-403E-0CD6-79CD1C6E0C77}"/>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33" name="任意多边形: 形状 232">
                <a:extLst>
                  <a:ext uri="{FF2B5EF4-FFF2-40B4-BE49-F238E27FC236}">
                    <a16:creationId xmlns:a16="http://schemas.microsoft.com/office/drawing/2014/main" id="{C63818CF-826C-5BBA-D5C0-FEFFDE79D088}"/>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8" name="任意多边形: 形状 287">
                <a:extLst>
                  <a:ext uri="{FF2B5EF4-FFF2-40B4-BE49-F238E27FC236}">
                    <a16:creationId xmlns:a16="http://schemas.microsoft.com/office/drawing/2014/main" id="{76796B59-9A67-210C-75C9-B8068874987D}"/>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89" name="任意多边形: 形状 288">
                <a:extLst>
                  <a:ext uri="{FF2B5EF4-FFF2-40B4-BE49-F238E27FC236}">
                    <a16:creationId xmlns:a16="http://schemas.microsoft.com/office/drawing/2014/main" id="{DD60CF39-161E-21FB-AB5D-C2D814BB6C57}"/>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90" name="任意多边形: 形状 289">
                <a:extLst>
                  <a:ext uri="{FF2B5EF4-FFF2-40B4-BE49-F238E27FC236}">
                    <a16:creationId xmlns:a16="http://schemas.microsoft.com/office/drawing/2014/main" id="{E7881391-4562-AA3F-0444-AD5FC81299E9}"/>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91" name="任意多边形: 形状 290">
                <a:extLst>
                  <a:ext uri="{FF2B5EF4-FFF2-40B4-BE49-F238E27FC236}">
                    <a16:creationId xmlns:a16="http://schemas.microsoft.com/office/drawing/2014/main" id="{1FA0D1DF-6AEB-54B5-061F-28C3104877C8}"/>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2" name="任意多边形: 形状 291">
                <a:extLst>
                  <a:ext uri="{FF2B5EF4-FFF2-40B4-BE49-F238E27FC236}">
                    <a16:creationId xmlns:a16="http://schemas.microsoft.com/office/drawing/2014/main" id="{F9D03117-BC13-0413-F6D1-CFF7C1366E9C}"/>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93" name="任意多边形: 形状 292">
                <a:extLst>
                  <a:ext uri="{FF2B5EF4-FFF2-40B4-BE49-F238E27FC236}">
                    <a16:creationId xmlns:a16="http://schemas.microsoft.com/office/drawing/2014/main" id="{6576A1DC-38B2-CC67-81C0-4C7E82093FA5}"/>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94" name="任意多边形: 形状 293">
                <a:extLst>
                  <a:ext uri="{FF2B5EF4-FFF2-40B4-BE49-F238E27FC236}">
                    <a16:creationId xmlns:a16="http://schemas.microsoft.com/office/drawing/2014/main" id="{6A62977F-719A-3E00-6C00-28C6C4619920}"/>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295" name="任意多边形: 形状 294">
                <a:extLst>
                  <a:ext uri="{FF2B5EF4-FFF2-40B4-BE49-F238E27FC236}">
                    <a16:creationId xmlns:a16="http://schemas.microsoft.com/office/drawing/2014/main" id="{EF7EBA7C-9E5A-7A85-C342-D9D6682748D5}"/>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96" name="任意多边形: 形状 295">
                <a:extLst>
                  <a:ext uri="{FF2B5EF4-FFF2-40B4-BE49-F238E27FC236}">
                    <a16:creationId xmlns:a16="http://schemas.microsoft.com/office/drawing/2014/main" id="{7440D13E-95D0-4175-B53A-6CFBAACCDDC5}"/>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297" name="任意多边形: 形状 296">
                <a:extLst>
                  <a:ext uri="{FF2B5EF4-FFF2-40B4-BE49-F238E27FC236}">
                    <a16:creationId xmlns:a16="http://schemas.microsoft.com/office/drawing/2014/main" id="{B923AD5D-4911-48EE-0ECD-9D0EB8C28B6B}"/>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8" name="任意多边形: 形状 297">
                <a:extLst>
                  <a:ext uri="{FF2B5EF4-FFF2-40B4-BE49-F238E27FC236}">
                    <a16:creationId xmlns:a16="http://schemas.microsoft.com/office/drawing/2014/main" id="{24B27B34-9B06-3A83-79AD-0BA8A06D436C}"/>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99" name="任意多边形: 形状 298">
                <a:extLst>
                  <a:ext uri="{FF2B5EF4-FFF2-40B4-BE49-F238E27FC236}">
                    <a16:creationId xmlns:a16="http://schemas.microsoft.com/office/drawing/2014/main" id="{15E577E8-2A64-5089-0782-9EB8B7D1DB9D}"/>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300" name="任意多边形: 形状 299">
                <a:extLst>
                  <a:ext uri="{FF2B5EF4-FFF2-40B4-BE49-F238E27FC236}">
                    <a16:creationId xmlns:a16="http://schemas.microsoft.com/office/drawing/2014/main" id="{A9572B1C-7A76-B81C-6DD3-0F60A94815AB}"/>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301" name="任意多边形: 形状 300">
                <a:extLst>
                  <a:ext uri="{FF2B5EF4-FFF2-40B4-BE49-F238E27FC236}">
                    <a16:creationId xmlns:a16="http://schemas.microsoft.com/office/drawing/2014/main" id="{2F04A282-0A31-BA7A-3BC7-7C0D797B31F2}"/>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55" name="组合 54">
              <a:extLst>
                <a:ext uri="{FF2B5EF4-FFF2-40B4-BE49-F238E27FC236}">
                  <a16:creationId xmlns:a16="http://schemas.microsoft.com/office/drawing/2014/main" id="{406797AD-F520-AEEB-4F08-63AD47A36677}"/>
                </a:ext>
              </a:extLst>
            </p:cNvPr>
            <p:cNvGrpSpPr/>
            <p:nvPr/>
          </p:nvGrpSpPr>
          <p:grpSpPr>
            <a:xfrm>
              <a:off x="3695326" y="2526600"/>
              <a:ext cx="3765151" cy="3780096"/>
              <a:chOff x="1679390" y="821039"/>
              <a:chExt cx="2313990" cy="2323175"/>
            </a:xfrm>
          </p:grpSpPr>
          <p:sp>
            <p:nvSpPr>
              <p:cNvPr id="56" name="任意多边形: 形状 55">
                <a:extLst>
                  <a:ext uri="{FF2B5EF4-FFF2-40B4-BE49-F238E27FC236}">
                    <a16:creationId xmlns:a16="http://schemas.microsoft.com/office/drawing/2014/main" id="{71ECF52D-AB63-BE39-7FA7-15F1F6275632}"/>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065BC526-B2C0-44A5-60D0-2B8DC6C907B3}"/>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48160ECE-383F-0D8D-2666-36835B7AA817}"/>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35004891-6AE8-F4A9-6767-01AD0F47A26C}"/>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D59D75AD-191F-3606-DD51-1DAA4021B476}"/>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B5B6482-DC2B-CB71-BE17-89699FF8B671}"/>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2134066B-9243-44F5-B9D2-6373B4FBE509}"/>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2D2CDE73-BF8E-C5BB-7C17-6C28137C1B23}"/>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E64B5FBC-CB0F-F3D3-2040-481A51C010E9}"/>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215244F9-B243-E486-02FD-6EDB9FF66DD4}"/>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F9A6540E-B94F-C0F6-65AD-EAFEEA44B784}"/>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EEDC0F1C-5CEB-B66C-6A0C-3486D3EF0918}"/>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55158577-1E63-9FCC-7DE5-22C379EB3942}"/>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A0E649B1-5AA1-25A5-26BE-B3F169AD7C9D}"/>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24ECBCC1-DBAF-C8E4-23E3-1B25CBD5DA71}"/>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407367ED-FB48-DA0B-B814-F756400B3538}"/>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2" name="任意多边形: 形状 71">
                <a:extLst>
                  <a:ext uri="{FF2B5EF4-FFF2-40B4-BE49-F238E27FC236}">
                    <a16:creationId xmlns:a16="http://schemas.microsoft.com/office/drawing/2014/main" id="{1516AA1A-8FE9-7BD9-43C5-81BE602E5D18}"/>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73" name="任意多边形: 形状 72">
                <a:extLst>
                  <a:ext uri="{FF2B5EF4-FFF2-40B4-BE49-F238E27FC236}">
                    <a16:creationId xmlns:a16="http://schemas.microsoft.com/office/drawing/2014/main" id="{EE674769-D656-FADD-FB46-67F1A33DB0AE}"/>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4" name="任意多边形: 形状 73">
                <a:extLst>
                  <a:ext uri="{FF2B5EF4-FFF2-40B4-BE49-F238E27FC236}">
                    <a16:creationId xmlns:a16="http://schemas.microsoft.com/office/drawing/2014/main" id="{9CA402DC-CF0F-B42C-7757-67C21D471467}"/>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5" name="任意多边形: 形状 74">
                <a:extLst>
                  <a:ext uri="{FF2B5EF4-FFF2-40B4-BE49-F238E27FC236}">
                    <a16:creationId xmlns:a16="http://schemas.microsoft.com/office/drawing/2014/main" id="{7D92824E-4584-AAAE-E924-0DFC65322561}"/>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3" name="任意多边形: 形状 82">
                <a:extLst>
                  <a:ext uri="{FF2B5EF4-FFF2-40B4-BE49-F238E27FC236}">
                    <a16:creationId xmlns:a16="http://schemas.microsoft.com/office/drawing/2014/main" id="{A0B56160-2A4F-162B-B793-BB996003D330}"/>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1" name="任意多边形: 形状 140">
                <a:extLst>
                  <a:ext uri="{FF2B5EF4-FFF2-40B4-BE49-F238E27FC236}">
                    <a16:creationId xmlns:a16="http://schemas.microsoft.com/office/drawing/2014/main" id="{0F391B61-49A1-97CA-7EDF-66DF0AD944F0}"/>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2" name="任意多边形: 形状 141">
                <a:extLst>
                  <a:ext uri="{FF2B5EF4-FFF2-40B4-BE49-F238E27FC236}">
                    <a16:creationId xmlns:a16="http://schemas.microsoft.com/office/drawing/2014/main" id="{CE305FCD-7DCA-529A-AA1D-D6E20EAE7AB1}"/>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3" name="任意多边形: 形状 142">
                <a:extLst>
                  <a:ext uri="{FF2B5EF4-FFF2-40B4-BE49-F238E27FC236}">
                    <a16:creationId xmlns:a16="http://schemas.microsoft.com/office/drawing/2014/main" id="{F3F38B17-2650-EC61-4D7E-061086388063}"/>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4" name="任意多边形: 形状 143">
                <a:extLst>
                  <a:ext uri="{FF2B5EF4-FFF2-40B4-BE49-F238E27FC236}">
                    <a16:creationId xmlns:a16="http://schemas.microsoft.com/office/drawing/2014/main" id="{AA85ABB4-F68C-83DA-AAA0-0DB1B4D740C3}"/>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5" name="任意多边形: 形状 144">
                <a:extLst>
                  <a:ext uri="{FF2B5EF4-FFF2-40B4-BE49-F238E27FC236}">
                    <a16:creationId xmlns:a16="http://schemas.microsoft.com/office/drawing/2014/main" id="{36451C91-28EE-0922-D9B2-363BCED67524}"/>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6" name="任意多边形: 形状 145">
                <a:extLst>
                  <a:ext uri="{FF2B5EF4-FFF2-40B4-BE49-F238E27FC236}">
                    <a16:creationId xmlns:a16="http://schemas.microsoft.com/office/drawing/2014/main" id="{535F93D6-3752-E325-F038-C57C425FC75B}"/>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7" name="任意多边形: 形状 146">
                <a:extLst>
                  <a:ext uri="{FF2B5EF4-FFF2-40B4-BE49-F238E27FC236}">
                    <a16:creationId xmlns:a16="http://schemas.microsoft.com/office/drawing/2014/main" id="{AC8EB037-998A-9B69-247D-557756AC81AC}"/>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B2DD0AD6-D133-A28E-FA2F-2D161EC00CFF}"/>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49" name="任意多边形: 形状 148">
                <a:extLst>
                  <a:ext uri="{FF2B5EF4-FFF2-40B4-BE49-F238E27FC236}">
                    <a16:creationId xmlns:a16="http://schemas.microsoft.com/office/drawing/2014/main" id="{B260BF18-1687-7DD2-DCCD-6C647FF77A4A}"/>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B6B9F12C-90CA-D184-1E73-369BF5AC3F1B}"/>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51" name="任意多边形: 形状 150">
                <a:extLst>
                  <a:ext uri="{FF2B5EF4-FFF2-40B4-BE49-F238E27FC236}">
                    <a16:creationId xmlns:a16="http://schemas.microsoft.com/office/drawing/2014/main" id="{080FD576-D385-0255-FECD-A5360214F80C}"/>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2" name="任意多边形: 形状 151">
                <a:extLst>
                  <a:ext uri="{FF2B5EF4-FFF2-40B4-BE49-F238E27FC236}">
                    <a16:creationId xmlns:a16="http://schemas.microsoft.com/office/drawing/2014/main" id="{0D9E7E03-94B2-E5FB-BC14-9032F58D4F78}"/>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3" name="任意多边形: 形状 152">
                <a:extLst>
                  <a:ext uri="{FF2B5EF4-FFF2-40B4-BE49-F238E27FC236}">
                    <a16:creationId xmlns:a16="http://schemas.microsoft.com/office/drawing/2014/main" id="{3C1CCF6E-8D25-6A49-5B1A-0EDF1D8729A1}"/>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5825D73B-25E0-8D4B-2172-C6F6DB1662C7}"/>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5" name="任意多边形: 形状 154">
                <a:extLst>
                  <a:ext uri="{FF2B5EF4-FFF2-40B4-BE49-F238E27FC236}">
                    <a16:creationId xmlns:a16="http://schemas.microsoft.com/office/drawing/2014/main" id="{DE191FDD-8EA4-956D-2F7B-9364D5A9900C}"/>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3F04765C-0D65-7503-4436-D43F2C7D759A}"/>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57" name="任意多边形: 形状 156">
                <a:extLst>
                  <a:ext uri="{FF2B5EF4-FFF2-40B4-BE49-F238E27FC236}">
                    <a16:creationId xmlns:a16="http://schemas.microsoft.com/office/drawing/2014/main" id="{B08616AD-7591-FFA9-2F1E-DEFCCF8E3665}"/>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58" name="任意多边形: 形状 157">
                <a:extLst>
                  <a:ext uri="{FF2B5EF4-FFF2-40B4-BE49-F238E27FC236}">
                    <a16:creationId xmlns:a16="http://schemas.microsoft.com/office/drawing/2014/main" id="{50A3923A-3265-0F9D-AC7D-12EA5BA7B71D}"/>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59" name="任意多边形: 形状 158">
                <a:extLst>
                  <a:ext uri="{FF2B5EF4-FFF2-40B4-BE49-F238E27FC236}">
                    <a16:creationId xmlns:a16="http://schemas.microsoft.com/office/drawing/2014/main" id="{6CD9041B-2D50-EB88-A4BF-46529874E504}"/>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60" name="任意多边形: 形状 159">
                <a:extLst>
                  <a:ext uri="{FF2B5EF4-FFF2-40B4-BE49-F238E27FC236}">
                    <a16:creationId xmlns:a16="http://schemas.microsoft.com/office/drawing/2014/main" id="{D15B59B5-20B4-0CFC-272B-0AFDF3F75C8F}"/>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1" name="任意多边形: 形状 160">
                <a:extLst>
                  <a:ext uri="{FF2B5EF4-FFF2-40B4-BE49-F238E27FC236}">
                    <a16:creationId xmlns:a16="http://schemas.microsoft.com/office/drawing/2014/main" id="{2B974FF4-2C7D-68BB-30CC-05CD4AFAE322}"/>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DA1AEA63-C64D-0FE0-DEEA-45BDF2EEC2D2}"/>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163" name="任意多边形: 形状 162">
                <a:extLst>
                  <a:ext uri="{FF2B5EF4-FFF2-40B4-BE49-F238E27FC236}">
                    <a16:creationId xmlns:a16="http://schemas.microsoft.com/office/drawing/2014/main" id="{CBA5D517-C109-4468-ABDB-CE1115F29BDC}"/>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64" name="任意多边形: 形状 163">
                <a:extLst>
                  <a:ext uri="{FF2B5EF4-FFF2-40B4-BE49-F238E27FC236}">
                    <a16:creationId xmlns:a16="http://schemas.microsoft.com/office/drawing/2014/main" id="{0774C793-B9A8-7D5A-C88F-391865D173CF}"/>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165" name="任意多边形: 形状 164">
                <a:extLst>
                  <a:ext uri="{FF2B5EF4-FFF2-40B4-BE49-F238E27FC236}">
                    <a16:creationId xmlns:a16="http://schemas.microsoft.com/office/drawing/2014/main" id="{1755AF8F-B08B-A2AB-0F95-35CCD37BD543}"/>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6" name="任意多边形: 形状 165">
                <a:extLst>
                  <a:ext uri="{FF2B5EF4-FFF2-40B4-BE49-F238E27FC236}">
                    <a16:creationId xmlns:a16="http://schemas.microsoft.com/office/drawing/2014/main" id="{521FBE61-DB85-A109-925E-5EE73D9D80E9}"/>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167" name="任意多边形: 形状 166">
                <a:extLst>
                  <a:ext uri="{FF2B5EF4-FFF2-40B4-BE49-F238E27FC236}">
                    <a16:creationId xmlns:a16="http://schemas.microsoft.com/office/drawing/2014/main" id="{5136926D-03D3-8509-C80C-5044B3BF7EFF}"/>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68" name="任意多边形: 形状 167">
                <a:extLst>
                  <a:ext uri="{FF2B5EF4-FFF2-40B4-BE49-F238E27FC236}">
                    <a16:creationId xmlns:a16="http://schemas.microsoft.com/office/drawing/2014/main" id="{E537168E-456E-3304-079C-5B5E47D0EC0E}"/>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69" name="任意多边形: 形状 168">
                <a:extLst>
                  <a:ext uri="{FF2B5EF4-FFF2-40B4-BE49-F238E27FC236}">
                    <a16:creationId xmlns:a16="http://schemas.microsoft.com/office/drawing/2014/main" id="{311DF634-C8FE-28CF-A9B8-CD317A146DC1}"/>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0" name="任意多边形: 形状 169">
                <a:extLst>
                  <a:ext uri="{FF2B5EF4-FFF2-40B4-BE49-F238E27FC236}">
                    <a16:creationId xmlns:a16="http://schemas.microsoft.com/office/drawing/2014/main" id="{538305E7-C1DF-B77E-380A-F8CFF3DFBD7B}"/>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1" name="任意多边形: 形状 170">
                <a:extLst>
                  <a:ext uri="{FF2B5EF4-FFF2-40B4-BE49-F238E27FC236}">
                    <a16:creationId xmlns:a16="http://schemas.microsoft.com/office/drawing/2014/main" id="{A54982FA-34FD-6BCB-FF3C-1072C6DDB9F0}"/>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72" name="任意多边形: 形状 171">
                <a:extLst>
                  <a:ext uri="{FF2B5EF4-FFF2-40B4-BE49-F238E27FC236}">
                    <a16:creationId xmlns:a16="http://schemas.microsoft.com/office/drawing/2014/main" id="{11E34509-D885-9162-3739-33FD8D859CF1}"/>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3" name="任意多边形: 形状 172">
                <a:extLst>
                  <a:ext uri="{FF2B5EF4-FFF2-40B4-BE49-F238E27FC236}">
                    <a16:creationId xmlns:a16="http://schemas.microsoft.com/office/drawing/2014/main" id="{B64FDCE0-D87F-77AE-8E04-D5664517C87E}"/>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4" name="任意多边形: 形状 173">
                <a:extLst>
                  <a:ext uri="{FF2B5EF4-FFF2-40B4-BE49-F238E27FC236}">
                    <a16:creationId xmlns:a16="http://schemas.microsoft.com/office/drawing/2014/main" id="{D3BC6845-56A1-9A34-8CCE-E8B534F09A4E}"/>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75" name="任意多边形: 形状 174">
                <a:extLst>
                  <a:ext uri="{FF2B5EF4-FFF2-40B4-BE49-F238E27FC236}">
                    <a16:creationId xmlns:a16="http://schemas.microsoft.com/office/drawing/2014/main" id="{C2B70956-9266-3779-FBED-C093B496D36F}"/>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6" name="任意多边形: 形状 175">
                <a:extLst>
                  <a:ext uri="{FF2B5EF4-FFF2-40B4-BE49-F238E27FC236}">
                    <a16:creationId xmlns:a16="http://schemas.microsoft.com/office/drawing/2014/main" id="{C74E9F7B-4758-D991-0E3F-70592D81844B}"/>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7" name="任意多边形: 形状 176">
                <a:extLst>
                  <a:ext uri="{FF2B5EF4-FFF2-40B4-BE49-F238E27FC236}">
                    <a16:creationId xmlns:a16="http://schemas.microsoft.com/office/drawing/2014/main" id="{4EC8A008-08CA-B17A-89FF-9E98041EDF32}"/>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8" name="任意多边形: 形状 177">
                <a:extLst>
                  <a:ext uri="{FF2B5EF4-FFF2-40B4-BE49-F238E27FC236}">
                    <a16:creationId xmlns:a16="http://schemas.microsoft.com/office/drawing/2014/main" id="{A5E4FE6E-12AF-EAEC-A492-3332FE3AD670}"/>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9" name="任意多边形: 形状 178">
                <a:extLst>
                  <a:ext uri="{FF2B5EF4-FFF2-40B4-BE49-F238E27FC236}">
                    <a16:creationId xmlns:a16="http://schemas.microsoft.com/office/drawing/2014/main" id="{8667DD5F-1721-9297-1569-54B58B6B9522}"/>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80" name="任意多边形: 形状 179">
                <a:extLst>
                  <a:ext uri="{FF2B5EF4-FFF2-40B4-BE49-F238E27FC236}">
                    <a16:creationId xmlns:a16="http://schemas.microsoft.com/office/drawing/2014/main" id="{A1F5A2AA-76D5-DBA4-791D-97BD128694BA}"/>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1" name="任意多边形: 形状 180">
                <a:extLst>
                  <a:ext uri="{FF2B5EF4-FFF2-40B4-BE49-F238E27FC236}">
                    <a16:creationId xmlns:a16="http://schemas.microsoft.com/office/drawing/2014/main" id="{4C85940C-7F0B-0934-E839-472670A91F93}"/>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sp>
        <p:nvSpPr>
          <p:cNvPr id="24" name="任意多边形: 形状 23">
            <a:extLst>
              <a:ext uri="{FF2B5EF4-FFF2-40B4-BE49-F238E27FC236}">
                <a16:creationId xmlns:a16="http://schemas.microsoft.com/office/drawing/2014/main" id="{F3452F50-5B36-4634-1CEA-3097601B088C}"/>
              </a:ext>
            </a:extLst>
          </p:cNvPr>
          <p:cNvSpPr/>
          <p:nvPr/>
        </p:nvSpPr>
        <p:spPr>
          <a:xfrm>
            <a:off x="0" y="1"/>
            <a:ext cx="3407576" cy="1444439"/>
          </a:xfrm>
          <a:custGeom>
            <a:avLst/>
            <a:gdLst>
              <a:gd name="connsiteX0" fmla="*/ 0 w 3407576"/>
              <a:gd name="connsiteY0" fmla="*/ 0 h 1444439"/>
              <a:gd name="connsiteX1" fmla="*/ 3407576 w 3407576"/>
              <a:gd name="connsiteY1" fmla="*/ 0 h 1444439"/>
              <a:gd name="connsiteX2" fmla="*/ 3333657 w 3407576"/>
              <a:gd name="connsiteY2" fmla="*/ 7510 h 1444439"/>
              <a:gd name="connsiteX3" fmla="*/ 1219200 w 3407576"/>
              <a:gd name="connsiteY3" fmla="*/ 355600 h 1444439"/>
              <a:gd name="connsiteX4" fmla="*/ 1003300 w 3407576"/>
              <a:gd name="connsiteY4" fmla="*/ 977900 h 1444439"/>
              <a:gd name="connsiteX5" fmla="*/ 165695 w 3407576"/>
              <a:gd name="connsiteY5" fmla="*/ 1386284 h 1444439"/>
              <a:gd name="connsiteX6" fmla="*/ 0 w 3407576"/>
              <a:gd name="connsiteY6" fmla="*/ 1444439 h 144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576" h="1444439">
                <a:moveTo>
                  <a:pt x="0" y="0"/>
                </a:moveTo>
                <a:lnTo>
                  <a:pt x="3407576" y="0"/>
                </a:lnTo>
                <a:lnTo>
                  <a:pt x="3333657" y="7510"/>
                </a:lnTo>
                <a:cubicBezTo>
                  <a:pt x="2540314" y="79986"/>
                  <a:pt x="1528498" y="131498"/>
                  <a:pt x="1219200" y="355600"/>
                </a:cubicBezTo>
                <a:cubicBezTo>
                  <a:pt x="865717" y="611717"/>
                  <a:pt x="1238250" y="785283"/>
                  <a:pt x="1003300" y="977900"/>
                </a:cubicBezTo>
                <a:cubicBezTo>
                  <a:pt x="827088" y="1122363"/>
                  <a:pt x="513953" y="1258491"/>
                  <a:pt x="165695" y="1386284"/>
                </a:cubicBezTo>
                <a:lnTo>
                  <a:pt x="0" y="1444439"/>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a:extLst>
              <a:ext uri="{FF2B5EF4-FFF2-40B4-BE49-F238E27FC236}">
                <a16:creationId xmlns:a16="http://schemas.microsoft.com/office/drawing/2014/main" id="{657A1FDC-E55F-ACE0-6E9F-BE5E2A75B90C}"/>
              </a:ext>
            </a:extLst>
          </p:cNvPr>
          <p:cNvSpPr/>
          <p:nvPr/>
        </p:nvSpPr>
        <p:spPr>
          <a:xfrm>
            <a:off x="0" y="5077159"/>
            <a:ext cx="12192000" cy="1780842"/>
          </a:xfrm>
          <a:custGeom>
            <a:avLst/>
            <a:gdLst>
              <a:gd name="connsiteX0" fmla="*/ 12192000 w 12192000"/>
              <a:gd name="connsiteY0" fmla="*/ 0 h 1611819"/>
              <a:gd name="connsiteX1" fmla="*/ 12192000 w 12192000"/>
              <a:gd name="connsiteY1" fmla="*/ 1611819 h 1611819"/>
              <a:gd name="connsiteX2" fmla="*/ 0 w 12192000"/>
              <a:gd name="connsiteY2" fmla="*/ 1611819 h 1611819"/>
              <a:gd name="connsiteX3" fmla="*/ 0 w 12192000"/>
              <a:gd name="connsiteY3" fmla="*/ 995909 h 1611819"/>
              <a:gd name="connsiteX4" fmla="*/ 150019 w 12192000"/>
              <a:gd name="connsiteY4" fmla="*/ 1028421 h 1611819"/>
              <a:gd name="connsiteX5" fmla="*/ 2177143 w 12192000"/>
              <a:gd name="connsiteY5" fmla="*/ 1356915 h 1611819"/>
              <a:gd name="connsiteX6" fmla="*/ 4746172 w 12192000"/>
              <a:gd name="connsiteY6" fmla="*/ 1330020 h 1611819"/>
              <a:gd name="connsiteX7" fmla="*/ 7170057 w 12192000"/>
              <a:gd name="connsiteY7" fmla="*/ 348347 h 1611819"/>
              <a:gd name="connsiteX8" fmla="*/ 12035248 w 12192000"/>
              <a:gd name="connsiteY8" fmla="*/ 4908 h 161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611819">
                <a:moveTo>
                  <a:pt x="12192000" y="0"/>
                </a:moveTo>
                <a:lnTo>
                  <a:pt x="12192000" y="1611819"/>
                </a:lnTo>
                <a:lnTo>
                  <a:pt x="0" y="1611819"/>
                </a:lnTo>
                <a:lnTo>
                  <a:pt x="0" y="995909"/>
                </a:lnTo>
                <a:lnTo>
                  <a:pt x="150019" y="1028421"/>
                </a:lnTo>
                <a:cubicBezTo>
                  <a:pt x="835932" y="1173376"/>
                  <a:pt x="1516744" y="1300603"/>
                  <a:pt x="2177143" y="1356915"/>
                </a:cubicBezTo>
                <a:cubicBezTo>
                  <a:pt x="3057676" y="1431997"/>
                  <a:pt x="3914019" y="1498114"/>
                  <a:pt x="4746172" y="1330020"/>
                </a:cubicBezTo>
                <a:cubicBezTo>
                  <a:pt x="5578323" y="1161925"/>
                  <a:pt x="5883125" y="571352"/>
                  <a:pt x="7170057" y="348347"/>
                </a:cubicBezTo>
                <a:cubicBezTo>
                  <a:pt x="8296124" y="153217"/>
                  <a:pt x="10820513" y="44744"/>
                  <a:pt x="12035248" y="4908"/>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id="{95A34D60-C3E9-2516-D545-AF1A0D77D41F}"/>
              </a:ext>
            </a:extLst>
          </p:cNvPr>
          <p:cNvSpPr/>
          <p:nvPr/>
        </p:nvSpPr>
        <p:spPr>
          <a:xfrm>
            <a:off x="3085840" y="4418150"/>
            <a:ext cx="9106161" cy="2439850"/>
          </a:xfrm>
          <a:custGeom>
            <a:avLst/>
            <a:gdLst>
              <a:gd name="connsiteX0" fmla="*/ 9106161 w 9106161"/>
              <a:gd name="connsiteY0" fmla="*/ 0 h 2439850"/>
              <a:gd name="connsiteX1" fmla="*/ 9106161 w 9106161"/>
              <a:gd name="connsiteY1" fmla="*/ 2439850 h 2439850"/>
              <a:gd name="connsiteX2" fmla="*/ 0 w 9106161"/>
              <a:gd name="connsiteY2" fmla="*/ 2439850 h 2439850"/>
              <a:gd name="connsiteX3" fmla="*/ 40317 w 9106161"/>
              <a:gd name="connsiteY3" fmla="*/ 2433920 h 2439850"/>
              <a:gd name="connsiteX4" fmla="*/ 2469255 w 9106161"/>
              <a:gd name="connsiteY4" fmla="*/ 1446690 h 2439850"/>
              <a:gd name="connsiteX5" fmla="*/ 5404107 w 9106161"/>
              <a:gd name="connsiteY5" fmla="*/ 1626730 h 2439850"/>
              <a:gd name="connsiteX6" fmla="*/ 6670600 w 9106161"/>
              <a:gd name="connsiteY6" fmla="*/ 588038 h 2439850"/>
              <a:gd name="connsiteX7" fmla="*/ 8672945 w 9106161"/>
              <a:gd name="connsiteY7" fmla="*/ 77131 h 243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6161" h="2439850">
                <a:moveTo>
                  <a:pt x="9106161" y="0"/>
                </a:moveTo>
                <a:lnTo>
                  <a:pt x="9106161" y="2439850"/>
                </a:lnTo>
                <a:lnTo>
                  <a:pt x="0" y="2439850"/>
                </a:lnTo>
                <a:lnTo>
                  <a:pt x="40317" y="2433920"/>
                </a:lnTo>
                <a:cubicBezTo>
                  <a:pt x="2199716" y="2096895"/>
                  <a:pt x="1568056" y="1582191"/>
                  <a:pt x="2469255" y="1446690"/>
                </a:cubicBezTo>
                <a:cubicBezTo>
                  <a:pt x="3399526" y="1306818"/>
                  <a:pt x="4703884" y="1769839"/>
                  <a:pt x="5404107" y="1626730"/>
                </a:cubicBezTo>
                <a:cubicBezTo>
                  <a:pt x="6104331" y="1483621"/>
                  <a:pt x="5994731" y="869639"/>
                  <a:pt x="6670600" y="588038"/>
                </a:cubicBezTo>
                <a:cubicBezTo>
                  <a:pt x="7177501" y="376837"/>
                  <a:pt x="7898465" y="220167"/>
                  <a:pt x="8672945" y="77131"/>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1" name="任意多边形: 形状 20">
            <a:extLst>
              <a:ext uri="{FF2B5EF4-FFF2-40B4-BE49-F238E27FC236}">
                <a16:creationId xmlns:a16="http://schemas.microsoft.com/office/drawing/2014/main" id="{04899273-6B40-1486-5F1D-6CC187638B63}"/>
              </a:ext>
            </a:extLst>
          </p:cNvPr>
          <p:cNvSpPr/>
          <p:nvPr/>
        </p:nvSpPr>
        <p:spPr>
          <a:xfrm>
            <a:off x="0" y="1"/>
            <a:ext cx="1947305" cy="1154315"/>
          </a:xfrm>
          <a:custGeom>
            <a:avLst/>
            <a:gdLst>
              <a:gd name="connsiteX0" fmla="*/ 0 w 1947305"/>
              <a:gd name="connsiteY0" fmla="*/ 0 h 1154315"/>
              <a:gd name="connsiteX1" fmla="*/ 1870502 w 1947305"/>
              <a:gd name="connsiteY1" fmla="*/ 0 h 1154315"/>
              <a:gd name="connsiteX2" fmla="*/ 1891643 w 1947305"/>
              <a:gd name="connsiteY2" fmla="*/ 38236 h 1154315"/>
              <a:gd name="connsiteX3" fmla="*/ 1905000 w 1947305"/>
              <a:gd name="connsiteY3" fmla="*/ 406400 h 1154315"/>
              <a:gd name="connsiteX4" fmla="*/ 254000 w 1947305"/>
              <a:gd name="connsiteY4" fmla="*/ 914400 h 1154315"/>
              <a:gd name="connsiteX5" fmla="*/ 7640 w 1947305"/>
              <a:gd name="connsiteY5" fmla="*/ 1143794 h 1154315"/>
              <a:gd name="connsiteX6" fmla="*/ 0 w 1947305"/>
              <a:gd name="connsiteY6" fmla="*/ 1154315 h 11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7305" h="1154315">
                <a:moveTo>
                  <a:pt x="0" y="0"/>
                </a:moveTo>
                <a:lnTo>
                  <a:pt x="1870502" y="0"/>
                </a:lnTo>
                <a:lnTo>
                  <a:pt x="1891643" y="38236"/>
                </a:lnTo>
                <a:cubicBezTo>
                  <a:pt x="1955701" y="177701"/>
                  <a:pt x="1970088" y="303213"/>
                  <a:pt x="1905000" y="406400"/>
                </a:cubicBezTo>
                <a:cubicBezTo>
                  <a:pt x="1731433" y="681567"/>
                  <a:pt x="639233" y="643467"/>
                  <a:pt x="254000" y="914400"/>
                </a:cubicBezTo>
                <a:cubicBezTo>
                  <a:pt x="157692" y="982133"/>
                  <a:pt x="76862" y="1059392"/>
                  <a:pt x="7640" y="1143794"/>
                </a:cubicBezTo>
                <a:lnTo>
                  <a:pt x="0" y="1154315"/>
                </a:ln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 name="组合 1">
            <a:extLst>
              <a:ext uri="{FF2B5EF4-FFF2-40B4-BE49-F238E27FC236}">
                <a16:creationId xmlns:a16="http://schemas.microsoft.com/office/drawing/2014/main" id="{6FC9731D-86D4-9894-EFA4-E03AB3FF68C7}"/>
              </a:ext>
            </a:extLst>
          </p:cNvPr>
          <p:cNvGrpSpPr/>
          <p:nvPr/>
        </p:nvGrpSpPr>
        <p:grpSpPr>
          <a:xfrm>
            <a:off x="2427397" y="1794841"/>
            <a:ext cx="7679284" cy="1596136"/>
            <a:chOff x="1600084" y="1782751"/>
            <a:chExt cx="4192354" cy="871379"/>
          </a:xfrm>
        </p:grpSpPr>
        <p:sp>
          <p:nvSpPr>
            <p:cNvPr id="3" name="任意多边形: 形状 2">
              <a:extLst>
                <a:ext uri="{FF2B5EF4-FFF2-40B4-BE49-F238E27FC236}">
                  <a16:creationId xmlns:a16="http://schemas.microsoft.com/office/drawing/2014/main" id="{D3B071F7-ECFA-B13A-F376-14D4885755B2}"/>
                </a:ext>
              </a:extLst>
            </p:cNvPr>
            <p:cNvSpPr/>
            <p:nvPr/>
          </p:nvSpPr>
          <p:spPr>
            <a:xfrm>
              <a:off x="2344144" y="179160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任意多边形: 形状 3">
              <a:extLst>
                <a:ext uri="{FF2B5EF4-FFF2-40B4-BE49-F238E27FC236}">
                  <a16:creationId xmlns:a16="http://schemas.microsoft.com/office/drawing/2014/main" id="{53593631-88A2-BD29-BD86-4CCC3183A090}"/>
                </a:ext>
              </a:extLst>
            </p:cNvPr>
            <p:cNvSpPr/>
            <p:nvPr/>
          </p:nvSpPr>
          <p:spPr>
            <a:xfrm>
              <a:off x="1600084" y="178275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6">
              <a:extLst>
                <a:ext uri="{FF2B5EF4-FFF2-40B4-BE49-F238E27FC236}">
                  <a16:creationId xmlns:a16="http://schemas.microsoft.com/office/drawing/2014/main" id="{76C17B61-0257-9FC4-1CD9-28D78F36E10F}"/>
                </a:ext>
              </a:extLst>
            </p:cNvPr>
            <p:cNvSpPr/>
            <p:nvPr/>
          </p:nvSpPr>
          <p:spPr>
            <a:xfrm>
              <a:off x="2344144" y="193139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文本框 7">
              <a:extLst>
                <a:ext uri="{FF2B5EF4-FFF2-40B4-BE49-F238E27FC236}">
                  <a16:creationId xmlns:a16="http://schemas.microsoft.com/office/drawing/2014/main" id="{8B68CABB-836E-4F9A-6D00-A02A8CF001DB}"/>
                </a:ext>
              </a:extLst>
            </p:cNvPr>
            <p:cNvSpPr txBox="1"/>
            <p:nvPr/>
          </p:nvSpPr>
          <p:spPr>
            <a:xfrm>
              <a:off x="2934678" y="1964934"/>
              <a:ext cx="2857760" cy="352852"/>
            </a:xfrm>
            <a:prstGeom prst="rect">
              <a:avLst/>
            </a:prstGeom>
            <a:noFill/>
          </p:spPr>
          <p:txBody>
            <a:bodyPr wrap="square">
              <a:spAutoFit/>
            </a:bodyPr>
            <a:lstStyle/>
            <a:p>
              <a:r>
                <a:rPr lang="zh-CN" altLang="en-US" sz="3600" b="1" dirty="0">
                  <a:solidFill>
                    <a:schemeClr val="bg1"/>
                  </a:solidFill>
                  <a:cs typeface="+mn-ea"/>
                  <a:sym typeface="+mn-lt"/>
                </a:rPr>
                <a:t>明年工作计划</a:t>
              </a:r>
              <a:endParaRPr lang="en-US" altLang="zh-CN" sz="3600" b="1" dirty="0">
                <a:solidFill>
                  <a:schemeClr val="bg1"/>
                </a:solidFill>
                <a:cs typeface="+mn-ea"/>
                <a:sym typeface="+mn-lt"/>
              </a:endParaRPr>
            </a:p>
          </p:txBody>
        </p:sp>
        <p:sp>
          <p:nvSpPr>
            <p:cNvPr id="10" name="1">
              <a:extLst>
                <a:ext uri="{FF2B5EF4-FFF2-40B4-BE49-F238E27FC236}">
                  <a16:creationId xmlns:a16="http://schemas.microsoft.com/office/drawing/2014/main" id="{208B73E3-0FD5-275D-A45C-C073E7ED107A}"/>
                </a:ext>
              </a:extLst>
            </p:cNvPr>
            <p:cNvSpPr txBox="1">
              <a:spLocks noChangeArrowheads="1"/>
            </p:cNvSpPr>
            <p:nvPr/>
          </p:nvSpPr>
          <p:spPr bwMode="auto">
            <a:xfrm>
              <a:off x="1731719" y="1818657"/>
              <a:ext cx="1079684" cy="789715"/>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8800" b="1" dirty="0">
                  <a:solidFill>
                    <a:schemeClr val="bg1"/>
                  </a:solidFill>
                  <a:cs typeface="+mn-ea"/>
                  <a:sym typeface="+mn-lt"/>
                </a:rPr>
                <a:t>04</a:t>
              </a:r>
            </a:p>
          </p:txBody>
        </p:sp>
      </p:grpSp>
      <p:sp>
        <p:nvSpPr>
          <p:cNvPr id="11" name="文本框 10">
            <a:extLst>
              <a:ext uri="{FF2B5EF4-FFF2-40B4-BE49-F238E27FC236}">
                <a16:creationId xmlns:a16="http://schemas.microsoft.com/office/drawing/2014/main" id="{80C5619D-2473-B52F-FCBD-E39A49202C5A}"/>
              </a:ext>
            </a:extLst>
          </p:cNvPr>
          <p:cNvSpPr txBox="1"/>
          <p:nvPr/>
        </p:nvSpPr>
        <p:spPr>
          <a:xfrm>
            <a:off x="4887740" y="2673192"/>
            <a:ext cx="4876863" cy="620426"/>
          </a:xfrm>
          <a:prstGeom prst="rect">
            <a:avLst/>
          </a:prstGeom>
          <a:noFill/>
        </p:spPr>
        <p:txBody>
          <a:bodyPr wrap="square">
            <a:spAutoFit/>
          </a:bodyPr>
          <a:lstStyle/>
          <a:p>
            <a:pPr>
              <a:lnSpc>
                <a:spcPct val="150000"/>
              </a:lnSpc>
            </a:pPr>
            <a:r>
              <a:rPr lang="zh-CN" altLang="en-US" sz="1200" dirty="0">
                <a:solidFill>
                  <a:schemeClr val="bg1"/>
                </a:solidFill>
              </a:rPr>
              <a:t>根据自己的需要添加适当的文字，此处添加详细文本描述，建议与标题相关尽量简洁... ...</a:t>
            </a:r>
          </a:p>
        </p:txBody>
      </p:sp>
      <p:grpSp>
        <p:nvGrpSpPr>
          <p:cNvPr id="12" name="图形 14">
            <a:extLst>
              <a:ext uri="{FF2B5EF4-FFF2-40B4-BE49-F238E27FC236}">
                <a16:creationId xmlns:a16="http://schemas.microsoft.com/office/drawing/2014/main" id="{3A07E6AA-F9F8-40E8-F43B-8D3F9CA0E41E}"/>
              </a:ext>
            </a:extLst>
          </p:cNvPr>
          <p:cNvGrpSpPr/>
          <p:nvPr/>
        </p:nvGrpSpPr>
        <p:grpSpPr>
          <a:xfrm>
            <a:off x="6868208" y="5144421"/>
            <a:ext cx="670361" cy="1449027"/>
            <a:chOff x="2820309" y="3354585"/>
            <a:chExt cx="845856" cy="1828370"/>
          </a:xfrm>
        </p:grpSpPr>
        <p:sp>
          <p:nvSpPr>
            <p:cNvPr id="13" name="任意多边形: 形状 12">
              <a:extLst>
                <a:ext uri="{FF2B5EF4-FFF2-40B4-BE49-F238E27FC236}">
                  <a16:creationId xmlns:a16="http://schemas.microsoft.com/office/drawing/2014/main" id="{6944D5B3-F1F8-1DDB-40DE-4E17EFEFFD64}"/>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4" name="任意多边形: 形状 13">
              <a:extLst>
                <a:ext uri="{FF2B5EF4-FFF2-40B4-BE49-F238E27FC236}">
                  <a16:creationId xmlns:a16="http://schemas.microsoft.com/office/drawing/2014/main" id="{1BF41D64-CDDD-B484-5068-6337DCF5E681}"/>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6" name="任意多边形: 形状 15">
              <a:extLst>
                <a:ext uri="{FF2B5EF4-FFF2-40B4-BE49-F238E27FC236}">
                  <a16:creationId xmlns:a16="http://schemas.microsoft.com/office/drawing/2014/main" id="{2B62303C-6146-5D97-B09D-5AC00CD9352C}"/>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7" name="任意多边形: 形状 16">
              <a:extLst>
                <a:ext uri="{FF2B5EF4-FFF2-40B4-BE49-F238E27FC236}">
                  <a16:creationId xmlns:a16="http://schemas.microsoft.com/office/drawing/2014/main" id="{6BDC1225-499E-BCD3-5885-B2F99A486C51}"/>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8" name="任意多边形: 形状 17">
              <a:extLst>
                <a:ext uri="{FF2B5EF4-FFF2-40B4-BE49-F238E27FC236}">
                  <a16:creationId xmlns:a16="http://schemas.microsoft.com/office/drawing/2014/main" id="{F890B721-0051-7360-47CF-E0F09C367826}"/>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9" name="任意多边形: 形状 18">
              <a:extLst>
                <a:ext uri="{FF2B5EF4-FFF2-40B4-BE49-F238E27FC236}">
                  <a16:creationId xmlns:a16="http://schemas.microsoft.com/office/drawing/2014/main" id="{6BFAADBB-708A-2E89-6981-6F0C35563F3E}"/>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20" name="图形 106">
            <a:extLst>
              <a:ext uri="{FF2B5EF4-FFF2-40B4-BE49-F238E27FC236}">
                <a16:creationId xmlns:a16="http://schemas.microsoft.com/office/drawing/2014/main" id="{B34C96AF-CA8D-F3EB-5631-74F32C911D69}"/>
              </a:ext>
            </a:extLst>
          </p:cNvPr>
          <p:cNvGrpSpPr/>
          <p:nvPr/>
        </p:nvGrpSpPr>
        <p:grpSpPr>
          <a:xfrm>
            <a:off x="7981940" y="4655345"/>
            <a:ext cx="712614" cy="1417664"/>
            <a:chOff x="8443478" y="1881179"/>
            <a:chExt cx="712614" cy="1417664"/>
          </a:xfrm>
        </p:grpSpPr>
        <p:sp>
          <p:nvSpPr>
            <p:cNvPr id="22" name="任意多边形: 形状 21">
              <a:extLst>
                <a:ext uri="{FF2B5EF4-FFF2-40B4-BE49-F238E27FC236}">
                  <a16:creationId xmlns:a16="http://schemas.microsoft.com/office/drawing/2014/main" id="{1956F79B-4971-82AE-3DBA-BDE1DFF3C2FD}"/>
                </a:ext>
              </a:extLst>
            </p:cNvPr>
            <p:cNvSpPr/>
            <p:nvPr/>
          </p:nvSpPr>
          <p:spPr>
            <a:xfrm>
              <a:off x="8443478" y="2060388"/>
              <a:ext cx="378518" cy="933197"/>
            </a:xfrm>
            <a:custGeom>
              <a:avLst/>
              <a:gdLst>
                <a:gd name="connsiteX0" fmla="*/ 365043 w 378518"/>
                <a:gd name="connsiteY0" fmla="*/ 673100 h 933197"/>
                <a:gd name="connsiteX1" fmla="*/ 346474 w 378518"/>
                <a:gd name="connsiteY1" fmla="*/ 597047 h 933197"/>
                <a:gd name="connsiteX2" fmla="*/ 283239 w 378518"/>
                <a:gd name="connsiteY2" fmla="*/ 525801 h 933197"/>
                <a:gd name="connsiteX3" fmla="*/ 188960 w 378518"/>
                <a:gd name="connsiteY3" fmla="*/ 375582 h 933197"/>
                <a:gd name="connsiteX4" fmla="*/ 145553 w 378518"/>
                <a:gd name="connsiteY4" fmla="*/ 244392 h 933197"/>
                <a:gd name="connsiteX5" fmla="*/ 101088 w 378518"/>
                <a:gd name="connsiteY5" fmla="*/ 172602 h 933197"/>
                <a:gd name="connsiteX6" fmla="*/ 2231 w 378518"/>
                <a:gd name="connsiteY6" fmla="*/ 94 h 933197"/>
                <a:gd name="connsiteX7" fmla="*/ 49099 w 378518"/>
                <a:gd name="connsiteY7" fmla="*/ 164132 h 933197"/>
                <a:gd name="connsiteX8" fmla="*/ 82348 w 378518"/>
                <a:gd name="connsiteY8" fmla="*/ 204562 h 933197"/>
                <a:gd name="connsiteX9" fmla="*/ 98514 w 378518"/>
                <a:gd name="connsiteY9" fmla="*/ 297497 h 933197"/>
                <a:gd name="connsiteX10" fmla="*/ 147328 w 378518"/>
                <a:gd name="connsiteY10" fmla="*/ 468289 h 933197"/>
                <a:gd name="connsiteX11" fmla="*/ 237658 w 378518"/>
                <a:gd name="connsiteY11" fmla="*/ 634845 h 933197"/>
                <a:gd name="connsiteX12" fmla="*/ 272108 w 378518"/>
                <a:gd name="connsiteY12" fmla="*/ 772130 h 933197"/>
                <a:gd name="connsiteX13" fmla="*/ 278833 w 378518"/>
                <a:gd name="connsiteY13" fmla="*/ 785864 h 933197"/>
                <a:gd name="connsiteX14" fmla="*/ 278318 w 378518"/>
                <a:gd name="connsiteY14" fmla="*/ 794505 h 933197"/>
                <a:gd name="connsiteX15" fmla="*/ 276572 w 378518"/>
                <a:gd name="connsiteY15" fmla="*/ 805607 h 933197"/>
                <a:gd name="connsiteX16" fmla="*/ 296916 w 378518"/>
                <a:gd name="connsiteY16" fmla="*/ 919201 h 933197"/>
                <a:gd name="connsiteX17" fmla="*/ 364242 w 378518"/>
                <a:gd name="connsiteY17" fmla="*/ 913221 h 933197"/>
                <a:gd name="connsiteX18" fmla="*/ 377805 w 378518"/>
                <a:gd name="connsiteY18" fmla="*/ 819599 h 933197"/>
                <a:gd name="connsiteX19" fmla="*/ 365043 w 378518"/>
                <a:gd name="connsiteY19" fmla="*/ 673100 h 9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518" h="933197">
                  <a:moveTo>
                    <a:pt x="365043" y="673100"/>
                  </a:moveTo>
                  <a:cubicBezTo>
                    <a:pt x="362096" y="647005"/>
                    <a:pt x="358577" y="620309"/>
                    <a:pt x="346474" y="597047"/>
                  </a:cubicBezTo>
                  <a:cubicBezTo>
                    <a:pt x="331738" y="568720"/>
                    <a:pt x="305843" y="548290"/>
                    <a:pt x="283239" y="525801"/>
                  </a:cubicBezTo>
                  <a:cubicBezTo>
                    <a:pt x="240978" y="483739"/>
                    <a:pt x="208473" y="431950"/>
                    <a:pt x="188960" y="375582"/>
                  </a:cubicBezTo>
                  <a:cubicBezTo>
                    <a:pt x="173852" y="331976"/>
                    <a:pt x="166326" y="285566"/>
                    <a:pt x="145553" y="244392"/>
                  </a:cubicBezTo>
                  <a:cubicBezTo>
                    <a:pt x="132849" y="219270"/>
                    <a:pt x="115538" y="196808"/>
                    <a:pt x="101088" y="172602"/>
                  </a:cubicBezTo>
                  <a:cubicBezTo>
                    <a:pt x="67011" y="115461"/>
                    <a:pt x="48441" y="47935"/>
                    <a:pt x="2231" y="94"/>
                  </a:cubicBezTo>
                  <a:cubicBezTo>
                    <a:pt x="-6668" y="58092"/>
                    <a:pt x="10900" y="119639"/>
                    <a:pt x="49099" y="164132"/>
                  </a:cubicBezTo>
                  <a:cubicBezTo>
                    <a:pt x="60458" y="177409"/>
                    <a:pt x="73678" y="189369"/>
                    <a:pt x="82348" y="204562"/>
                  </a:cubicBezTo>
                  <a:cubicBezTo>
                    <a:pt x="98113" y="232145"/>
                    <a:pt x="96654" y="265794"/>
                    <a:pt x="98514" y="297497"/>
                  </a:cubicBezTo>
                  <a:cubicBezTo>
                    <a:pt x="101976" y="357098"/>
                    <a:pt x="118772" y="415869"/>
                    <a:pt x="147328" y="468289"/>
                  </a:cubicBezTo>
                  <a:cubicBezTo>
                    <a:pt x="177657" y="523969"/>
                    <a:pt x="221435" y="573527"/>
                    <a:pt x="237658" y="634845"/>
                  </a:cubicBezTo>
                  <a:cubicBezTo>
                    <a:pt x="249819" y="680768"/>
                    <a:pt x="246214" y="732300"/>
                    <a:pt x="272108" y="772130"/>
                  </a:cubicBezTo>
                  <a:cubicBezTo>
                    <a:pt x="274912" y="776450"/>
                    <a:pt x="278146" y="780771"/>
                    <a:pt x="278833" y="785864"/>
                  </a:cubicBezTo>
                  <a:cubicBezTo>
                    <a:pt x="279204" y="788754"/>
                    <a:pt x="278747" y="791644"/>
                    <a:pt x="278318" y="794505"/>
                  </a:cubicBezTo>
                  <a:cubicBezTo>
                    <a:pt x="277716" y="798196"/>
                    <a:pt x="277144" y="801916"/>
                    <a:pt x="276572" y="805607"/>
                  </a:cubicBezTo>
                  <a:cubicBezTo>
                    <a:pt x="270678" y="843204"/>
                    <a:pt x="264584" y="891046"/>
                    <a:pt x="296916" y="919201"/>
                  </a:cubicBezTo>
                  <a:cubicBezTo>
                    <a:pt x="319320" y="938686"/>
                    <a:pt x="348133" y="939115"/>
                    <a:pt x="364242" y="913221"/>
                  </a:cubicBezTo>
                  <a:cubicBezTo>
                    <a:pt x="380438" y="887125"/>
                    <a:pt x="379007" y="848956"/>
                    <a:pt x="377805" y="819599"/>
                  </a:cubicBezTo>
                  <a:cubicBezTo>
                    <a:pt x="375802" y="770728"/>
                    <a:pt x="370566" y="721685"/>
                    <a:pt x="365043" y="673100"/>
                  </a:cubicBezTo>
                  <a:close/>
                </a:path>
              </a:pathLst>
            </a:custGeom>
            <a:solidFill>
              <a:srgbClr val="8FBDE2"/>
            </a:solidFill>
            <a:ln w="2861" cap="rnd">
              <a:noFill/>
              <a:prstDash val="solid"/>
              <a:round/>
            </a:ln>
          </p:spPr>
          <p:txBody>
            <a:bodyPr rtlCol="0" anchor="ctr"/>
            <a:lstStyle/>
            <a:p>
              <a:endParaRPr lang="zh-CN" altLang="en-US"/>
            </a:p>
          </p:txBody>
        </p:sp>
        <p:sp>
          <p:nvSpPr>
            <p:cNvPr id="23" name="任意多边形: 形状 22">
              <a:extLst>
                <a:ext uri="{FF2B5EF4-FFF2-40B4-BE49-F238E27FC236}">
                  <a16:creationId xmlns:a16="http://schemas.microsoft.com/office/drawing/2014/main" id="{03A82CEB-0429-67F3-5012-16B3476617C6}"/>
                </a:ext>
              </a:extLst>
            </p:cNvPr>
            <p:cNvSpPr/>
            <p:nvPr/>
          </p:nvSpPr>
          <p:spPr>
            <a:xfrm>
              <a:off x="8686460" y="1881179"/>
              <a:ext cx="204274" cy="1100138"/>
            </a:xfrm>
            <a:custGeom>
              <a:avLst/>
              <a:gdLst>
                <a:gd name="connsiteX0" fmla="*/ 180289 w 204274"/>
                <a:gd name="connsiteY0" fmla="*/ 822065 h 1100138"/>
                <a:gd name="connsiteX1" fmla="*/ 138427 w 204274"/>
                <a:gd name="connsiteY1" fmla="*/ 692849 h 1100138"/>
                <a:gd name="connsiteX2" fmla="*/ 128814 w 204274"/>
                <a:gd name="connsiteY2" fmla="*/ 561629 h 1100138"/>
                <a:gd name="connsiteX3" fmla="*/ 128728 w 204274"/>
                <a:gd name="connsiteY3" fmla="*/ 417134 h 1100138"/>
                <a:gd name="connsiteX4" fmla="*/ 123721 w 204274"/>
                <a:gd name="connsiteY4" fmla="*/ 327460 h 1100138"/>
                <a:gd name="connsiteX5" fmla="*/ 74363 w 204274"/>
                <a:gd name="connsiteY5" fmla="*/ 140732 h 1100138"/>
                <a:gd name="connsiteX6" fmla="*/ 71702 w 204274"/>
                <a:gd name="connsiteY6" fmla="*/ 57125 h 1100138"/>
                <a:gd name="connsiteX7" fmla="*/ 58540 w 204274"/>
                <a:gd name="connsiteY7" fmla="*/ 11058 h 1100138"/>
                <a:gd name="connsiteX8" fmla="*/ 21716 w 204274"/>
                <a:gd name="connsiteY8" fmla="*/ 12088 h 1100138"/>
                <a:gd name="connsiteX9" fmla="*/ 1943 w 204274"/>
                <a:gd name="connsiteY9" fmla="*/ 121790 h 1100138"/>
                <a:gd name="connsiteX10" fmla="*/ 22774 w 204274"/>
                <a:gd name="connsiteY10" fmla="*/ 186541 h 1100138"/>
                <a:gd name="connsiteX11" fmla="*/ 62803 w 204274"/>
                <a:gd name="connsiteY11" fmla="*/ 486348 h 1100138"/>
                <a:gd name="connsiteX12" fmla="*/ 83033 w 204274"/>
                <a:gd name="connsiteY12" fmla="*/ 575421 h 1100138"/>
                <a:gd name="connsiteX13" fmla="*/ 36680 w 204274"/>
                <a:gd name="connsiteY13" fmla="*/ 787901 h 1100138"/>
                <a:gd name="connsiteX14" fmla="*/ 101803 w 204274"/>
                <a:gd name="connsiteY14" fmla="*/ 954171 h 1100138"/>
                <a:gd name="connsiteX15" fmla="*/ 124865 w 204274"/>
                <a:gd name="connsiteY15" fmla="*/ 1051970 h 1100138"/>
                <a:gd name="connsiteX16" fmla="*/ 183178 w 204274"/>
                <a:gd name="connsiteY16" fmla="*/ 1099067 h 1100138"/>
                <a:gd name="connsiteX17" fmla="*/ 202006 w 204274"/>
                <a:gd name="connsiteY17" fmla="*/ 1045990 h 1100138"/>
                <a:gd name="connsiteX18" fmla="*/ 180289 w 204274"/>
                <a:gd name="connsiteY18" fmla="*/ 822065 h 110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74" h="1100138">
                  <a:moveTo>
                    <a:pt x="180289" y="822065"/>
                  </a:moveTo>
                  <a:cubicBezTo>
                    <a:pt x="167728" y="778544"/>
                    <a:pt x="148185" y="737084"/>
                    <a:pt x="138427" y="692849"/>
                  </a:cubicBezTo>
                  <a:cubicBezTo>
                    <a:pt x="128928" y="649929"/>
                    <a:pt x="128842" y="605579"/>
                    <a:pt x="128814" y="561629"/>
                  </a:cubicBezTo>
                  <a:cubicBezTo>
                    <a:pt x="128785" y="513474"/>
                    <a:pt x="128757" y="465318"/>
                    <a:pt x="128728" y="417134"/>
                  </a:cubicBezTo>
                  <a:cubicBezTo>
                    <a:pt x="128699" y="387176"/>
                    <a:pt x="128671" y="357018"/>
                    <a:pt x="123721" y="327460"/>
                  </a:cubicBezTo>
                  <a:cubicBezTo>
                    <a:pt x="113048" y="263825"/>
                    <a:pt x="79971" y="204997"/>
                    <a:pt x="74363" y="140732"/>
                  </a:cubicBezTo>
                  <a:cubicBezTo>
                    <a:pt x="71931" y="112949"/>
                    <a:pt x="74735" y="84851"/>
                    <a:pt x="71702" y="57125"/>
                  </a:cubicBezTo>
                  <a:cubicBezTo>
                    <a:pt x="69957" y="41302"/>
                    <a:pt x="65865" y="25107"/>
                    <a:pt x="58540" y="11058"/>
                  </a:cubicBezTo>
                  <a:cubicBezTo>
                    <a:pt x="50643" y="-4050"/>
                    <a:pt x="28840" y="-3392"/>
                    <a:pt x="21716" y="12088"/>
                  </a:cubicBezTo>
                  <a:cubicBezTo>
                    <a:pt x="5635" y="46910"/>
                    <a:pt x="-4552" y="84508"/>
                    <a:pt x="1943" y="121790"/>
                  </a:cubicBezTo>
                  <a:cubicBezTo>
                    <a:pt x="5835" y="144166"/>
                    <a:pt x="15535" y="165024"/>
                    <a:pt x="22774" y="186541"/>
                  </a:cubicBezTo>
                  <a:cubicBezTo>
                    <a:pt x="54992" y="282338"/>
                    <a:pt x="37882" y="388378"/>
                    <a:pt x="62803" y="486348"/>
                  </a:cubicBezTo>
                  <a:cubicBezTo>
                    <a:pt x="70329" y="515934"/>
                    <a:pt x="81717" y="544919"/>
                    <a:pt x="83033" y="575421"/>
                  </a:cubicBezTo>
                  <a:cubicBezTo>
                    <a:pt x="86209" y="648384"/>
                    <a:pt x="31673" y="715024"/>
                    <a:pt x="36680" y="787901"/>
                  </a:cubicBezTo>
                  <a:cubicBezTo>
                    <a:pt x="40772" y="847645"/>
                    <a:pt x="83748" y="897060"/>
                    <a:pt x="101803" y="954171"/>
                  </a:cubicBezTo>
                  <a:cubicBezTo>
                    <a:pt x="111875" y="986132"/>
                    <a:pt x="114050" y="1020238"/>
                    <a:pt x="124865" y="1051970"/>
                  </a:cubicBezTo>
                  <a:cubicBezTo>
                    <a:pt x="133278" y="1076606"/>
                    <a:pt x="152820" y="1106535"/>
                    <a:pt x="183178" y="1099067"/>
                  </a:cubicBezTo>
                  <a:cubicBezTo>
                    <a:pt x="211992" y="1091943"/>
                    <a:pt x="203294" y="1068452"/>
                    <a:pt x="202006" y="1045990"/>
                  </a:cubicBezTo>
                  <a:cubicBezTo>
                    <a:pt x="197657" y="970023"/>
                    <a:pt x="201748" y="896287"/>
                    <a:pt x="180289" y="822065"/>
                  </a:cubicBezTo>
                  <a:close/>
                </a:path>
              </a:pathLst>
            </a:custGeom>
            <a:solidFill>
              <a:srgbClr val="6EA7CE"/>
            </a:solidFill>
            <a:ln w="2861" cap="rnd">
              <a:noFill/>
              <a:prstDash val="solid"/>
              <a:round/>
            </a:ln>
          </p:spPr>
          <p:txBody>
            <a:bodyPr rtlCol="0" anchor="ctr"/>
            <a:lstStyle/>
            <a:p>
              <a:endParaRPr lang="zh-CN" altLang="en-US"/>
            </a:p>
          </p:txBody>
        </p:sp>
        <p:sp>
          <p:nvSpPr>
            <p:cNvPr id="25" name="任意多边形: 形状 24">
              <a:extLst>
                <a:ext uri="{FF2B5EF4-FFF2-40B4-BE49-F238E27FC236}">
                  <a16:creationId xmlns:a16="http://schemas.microsoft.com/office/drawing/2014/main" id="{CE79A3FD-55DB-2020-8D08-864050C5CDD2}"/>
                </a:ext>
              </a:extLst>
            </p:cNvPr>
            <p:cNvSpPr/>
            <p:nvPr/>
          </p:nvSpPr>
          <p:spPr>
            <a:xfrm>
              <a:off x="8810519" y="1924601"/>
              <a:ext cx="203153" cy="1068560"/>
            </a:xfrm>
            <a:custGeom>
              <a:avLst/>
              <a:gdLst>
                <a:gd name="connsiteX0" fmla="*/ 122212 w 203153"/>
                <a:gd name="connsiteY0" fmla="*/ 818530 h 1068560"/>
                <a:gd name="connsiteX1" fmla="*/ 139437 w 203153"/>
                <a:gd name="connsiteY1" fmla="*/ 762105 h 1068560"/>
                <a:gd name="connsiteX2" fmla="*/ 150510 w 203153"/>
                <a:gd name="connsiteY2" fmla="*/ 694836 h 1068560"/>
                <a:gd name="connsiteX3" fmla="*/ 150911 w 203153"/>
                <a:gd name="connsiteY3" fmla="*/ 589340 h 1068560"/>
                <a:gd name="connsiteX4" fmla="*/ 164244 w 203153"/>
                <a:gd name="connsiteY4" fmla="*/ 394314 h 1068560"/>
                <a:gd name="connsiteX5" fmla="*/ 197006 w 203153"/>
                <a:gd name="connsiteY5" fmla="*/ 92389 h 1068560"/>
                <a:gd name="connsiteX6" fmla="*/ 195718 w 203153"/>
                <a:gd name="connsiteY6" fmla="*/ 9612 h 1068560"/>
                <a:gd name="connsiteX7" fmla="*/ 182299 w 203153"/>
                <a:gd name="connsiteY7" fmla="*/ 427 h 1068560"/>
                <a:gd name="connsiteX8" fmla="*/ 174859 w 203153"/>
                <a:gd name="connsiteY8" fmla="*/ 10070 h 1068560"/>
                <a:gd name="connsiteX9" fmla="*/ 71795 w 203153"/>
                <a:gd name="connsiteY9" fmla="*/ 353540 h 1068560"/>
                <a:gd name="connsiteX10" fmla="*/ 42181 w 203153"/>
                <a:gd name="connsiteY10" fmla="*/ 434057 h 1068560"/>
                <a:gd name="connsiteX11" fmla="*/ 39949 w 203153"/>
                <a:gd name="connsiteY11" fmla="*/ 537007 h 1068560"/>
                <a:gd name="connsiteX12" fmla="*/ 22781 w 203153"/>
                <a:gd name="connsiteY12" fmla="*/ 683477 h 1068560"/>
                <a:gd name="connsiteX13" fmla="*/ 2208 w 203153"/>
                <a:gd name="connsiteY13" fmla="*/ 758071 h 1068560"/>
                <a:gd name="connsiteX14" fmla="*/ 4469 w 203153"/>
                <a:gd name="connsiteY14" fmla="*/ 854382 h 1068560"/>
                <a:gd name="connsiteX15" fmla="*/ 10420 w 203153"/>
                <a:gd name="connsiteY15" fmla="*/ 1039852 h 1068560"/>
                <a:gd name="connsiteX16" fmla="*/ 60379 w 203153"/>
                <a:gd name="connsiteY16" fmla="*/ 1052928 h 1068560"/>
                <a:gd name="connsiteX17" fmla="*/ 79349 w 203153"/>
                <a:gd name="connsiteY17" fmla="*/ 1000681 h 1068560"/>
                <a:gd name="connsiteX18" fmla="*/ 122212 w 203153"/>
                <a:gd name="connsiteY18" fmla="*/ 818530 h 106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153" h="1068560">
                  <a:moveTo>
                    <a:pt x="122212" y="818530"/>
                  </a:moveTo>
                  <a:cubicBezTo>
                    <a:pt x="120924" y="795926"/>
                    <a:pt x="136260" y="784509"/>
                    <a:pt x="139437" y="762105"/>
                  </a:cubicBezTo>
                  <a:cubicBezTo>
                    <a:pt x="142098" y="743164"/>
                    <a:pt x="145131" y="713177"/>
                    <a:pt x="150510" y="694836"/>
                  </a:cubicBezTo>
                  <a:cubicBezTo>
                    <a:pt x="160610" y="660443"/>
                    <a:pt x="148478" y="625106"/>
                    <a:pt x="150911" y="589340"/>
                  </a:cubicBezTo>
                  <a:cubicBezTo>
                    <a:pt x="155374" y="524331"/>
                    <a:pt x="159809" y="459322"/>
                    <a:pt x="164244" y="394314"/>
                  </a:cubicBezTo>
                  <a:cubicBezTo>
                    <a:pt x="171168" y="293253"/>
                    <a:pt x="178122" y="191905"/>
                    <a:pt x="197006" y="92389"/>
                  </a:cubicBezTo>
                  <a:cubicBezTo>
                    <a:pt x="202271" y="64778"/>
                    <a:pt x="208165" y="34849"/>
                    <a:pt x="195718" y="9612"/>
                  </a:cubicBezTo>
                  <a:cubicBezTo>
                    <a:pt x="193115" y="4290"/>
                    <a:pt x="187964" y="-1347"/>
                    <a:pt x="182299" y="427"/>
                  </a:cubicBezTo>
                  <a:cubicBezTo>
                    <a:pt x="178293" y="1686"/>
                    <a:pt x="176319" y="6121"/>
                    <a:pt x="174859" y="10070"/>
                  </a:cubicBezTo>
                  <a:cubicBezTo>
                    <a:pt x="133542" y="122318"/>
                    <a:pt x="117920" y="243180"/>
                    <a:pt x="71795" y="353540"/>
                  </a:cubicBezTo>
                  <a:cubicBezTo>
                    <a:pt x="60751" y="379979"/>
                    <a:pt x="47875" y="405988"/>
                    <a:pt x="42181" y="434057"/>
                  </a:cubicBezTo>
                  <a:cubicBezTo>
                    <a:pt x="35285" y="467764"/>
                    <a:pt x="39062" y="502614"/>
                    <a:pt x="39949" y="537007"/>
                  </a:cubicBezTo>
                  <a:cubicBezTo>
                    <a:pt x="41237" y="586336"/>
                    <a:pt x="36430" y="636065"/>
                    <a:pt x="22781" y="683477"/>
                  </a:cubicBezTo>
                  <a:cubicBezTo>
                    <a:pt x="15657" y="708284"/>
                    <a:pt x="6100" y="732548"/>
                    <a:pt x="2208" y="758071"/>
                  </a:cubicBezTo>
                  <a:cubicBezTo>
                    <a:pt x="-2656" y="789889"/>
                    <a:pt x="1436" y="822307"/>
                    <a:pt x="4469" y="854382"/>
                  </a:cubicBezTo>
                  <a:cubicBezTo>
                    <a:pt x="10334" y="915986"/>
                    <a:pt x="12337" y="977990"/>
                    <a:pt x="10420" y="1039852"/>
                  </a:cubicBezTo>
                  <a:cubicBezTo>
                    <a:pt x="9305" y="1076247"/>
                    <a:pt x="40007" y="1075275"/>
                    <a:pt x="60379" y="1052928"/>
                  </a:cubicBezTo>
                  <a:cubicBezTo>
                    <a:pt x="74599" y="1037305"/>
                    <a:pt x="74456" y="1020137"/>
                    <a:pt x="79349" y="1000681"/>
                  </a:cubicBezTo>
                  <a:cubicBezTo>
                    <a:pt x="95344" y="936816"/>
                    <a:pt x="126074" y="887774"/>
                    <a:pt x="122212" y="818530"/>
                  </a:cubicBezTo>
                  <a:close/>
                </a:path>
              </a:pathLst>
            </a:custGeom>
            <a:solidFill>
              <a:srgbClr val="8FBDE2"/>
            </a:solidFill>
            <a:ln w="2861" cap="rnd">
              <a:no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id="{39CB471F-6CA6-8772-3AAF-D0E9AFEAC9AB}"/>
                </a:ext>
              </a:extLst>
            </p:cNvPr>
            <p:cNvSpPr/>
            <p:nvPr/>
          </p:nvSpPr>
          <p:spPr>
            <a:xfrm>
              <a:off x="8556595" y="2633280"/>
              <a:ext cx="199997" cy="361340"/>
            </a:xfrm>
            <a:custGeom>
              <a:avLst/>
              <a:gdLst>
                <a:gd name="connsiteX0" fmla="*/ 184199 w 199997"/>
                <a:gd name="connsiteY0" fmla="*/ 208479 h 361340"/>
                <a:gd name="connsiteX1" fmla="*/ 85541 w 199997"/>
                <a:gd name="connsiteY1" fmla="*/ 91681 h 361340"/>
                <a:gd name="connsiteX2" fmla="*/ 74010 w 199997"/>
                <a:gd name="connsiteY2" fmla="*/ 54198 h 361340"/>
                <a:gd name="connsiteX3" fmla="*/ 7971 w 199997"/>
                <a:gd name="connsiteY3" fmla="*/ 606 h 361340"/>
                <a:gd name="connsiteX4" fmla="*/ -40 w 199997"/>
                <a:gd name="connsiteY4" fmla="*/ 5699 h 361340"/>
                <a:gd name="connsiteX5" fmla="*/ 8372 w 199997"/>
                <a:gd name="connsiteY5" fmla="*/ 22037 h 361340"/>
                <a:gd name="connsiteX6" fmla="*/ 51663 w 199997"/>
                <a:gd name="connsiteY6" fmla="*/ 81094 h 361340"/>
                <a:gd name="connsiteX7" fmla="*/ 66657 w 199997"/>
                <a:gd name="connsiteY7" fmla="*/ 168221 h 361340"/>
                <a:gd name="connsiteX8" fmla="*/ 101422 w 199997"/>
                <a:gd name="connsiteY8" fmla="*/ 233831 h 361340"/>
                <a:gd name="connsiteX9" fmla="*/ 111837 w 199997"/>
                <a:gd name="connsiteY9" fmla="*/ 300871 h 361340"/>
                <a:gd name="connsiteX10" fmla="*/ 145944 w 199997"/>
                <a:gd name="connsiteY10" fmla="*/ 356494 h 361340"/>
                <a:gd name="connsiteX11" fmla="*/ 184199 w 199997"/>
                <a:gd name="connsiteY11" fmla="*/ 208479 h 3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97" h="361340">
                  <a:moveTo>
                    <a:pt x="184199" y="208479"/>
                  </a:moveTo>
                  <a:cubicBezTo>
                    <a:pt x="157045" y="164873"/>
                    <a:pt x="102910" y="140066"/>
                    <a:pt x="85541" y="91681"/>
                  </a:cubicBezTo>
                  <a:cubicBezTo>
                    <a:pt x="81135" y="79349"/>
                    <a:pt x="79419" y="66130"/>
                    <a:pt x="74010" y="54198"/>
                  </a:cubicBezTo>
                  <a:cubicBezTo>
                    <a:pt x="62022" y="27731"/>
                    <a:pt x="34782" y="12795"/>
                    <a:pt x="7971" y="606"/>
                  </a:cubicBezTo>
                  <a:cubicBezTo>
                    <a:pt x="4252" y="-1082"/>
                    <a:pt x="18" y="1608"/>
                    <a:pt x="-40" y="5699"/>
                  </a:cubicBezTo>
                  <a:cubicBezTo>
                    <a:pt x="-126" y="12223"/>
                    <a:pt x="2964" y="18432"/>
                    <a:pt x="8372" y="22037"/>
                  </a:cubicBezTo>
                  <a:cubicBezTo>
                    <a:pt x="29002" y="35943"/>
                    <a:pt x="44682" y="57174"/>
                    <a:pt x="51663" y="81094"/>
                  </a:cubicBezTo>
                  <a:cubicBezTo>
                    <a:pt x="59962" y="109450"/>
                    <a:pt x="56356" y="140524"/>
                    <a:pt x="66657" y="168221"/>
                  </a:cubicBezTo>
                  <a:cubicBezTo>
                    <a:pt x="75269" y="191483"/>
                    <a:pt x="93066" y="210483"/>
                    <a:pt x="101422" y="233831"/>
                  </a:cubicBezTo>
                  <a:cubicBezTo>
                    <a:pt x="109033" y="255176"/>
                    <a:pt x="108231" y="278495"/>
                    <a:pt x="111837" y="300871"/>
                  </a:cubicBezTo>
                  <a:cubicBezTo>
                    <a:pt x="115413" y="323246"/>
                    <a:pt x="125371" y="346995"/>
                    <a:pt x="145944" y="356494"/>
                  </a:cubicBezTo>
                  <a:cubicBezTo>
                    <a:pt x="220338" y="390744"/>
                    <a:pt x="201739" y="236663"/>
                    <a:pt x="184199" y="208479"/>
                  </a:cubicBezTo>
                  <a:close/>
                </a:path>
              </a:pathLst>
            </a:custGeom>
            <a:solidFill>
              <a:srgbClr val="6EA7CE"/>
            </a:solidFill>
            <a:ln w="2861" cap="rnd">
              <a:no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id="{D2EB20BE-447E-3F66-990D-994EE215D8B7}"/>
                </a:ext>
              </a:extLst>
            </p:cNvPr>
            <p:cNvSpPr/>
            <p:nvPr/>
          </p:nvSpPr>
          <p:spPr>
            <a:xfrm>
              <a:off x="8915311" y="2535604"/>
              <a:ext cx="240780" cy="505519"/>
            </a:xfrm>
            <a:custGeom>
              <a:avLst/>
              <a:gdLst>
                <a:gd name="connsiteX0" fmla="*/ 134961 w 240780"/>
                <a:gd name="connsiteY0" fmla="*/ 291763 h 505519"/>
                <a:gd name="connsiteX1" fmla="*/ 128781 w 240780"/>
                <a:gd name="connsiteY1" fmla="*/ 354397 h 505519"/>
                <a:gd name="connsiteX2" fmla="*/ 106177 w 240780"/>
                <a:gd name="connsiteY2" fmla="*/ 387932 h 505519"/>
                <a:gd name="connsiteX3" fmla="*/ 26776 w 240780"/>
                <a:gd name="connsiteY3" fmla="*/ 503328 h 505519"/>
                <a:gd name="connsiteX4" fmla="*/ 17820 w 240780"/>
                <a:gd name="connsiteY4" fmla="*/ 505474 h 505519"/>
                <a:gd name="connsiteX5" fmla="*/ 8950 w 240780"/>
                <a:gd name="connsiteY5" fmla="*/ 496490 h 505519"/>
                <a:gd name="connsiteX6" fmla="*/ 17076 w 240780"/>
                <a:gd name="connsiteY6" fmla="*/ 420150 h 505519"/>
                <a:gd name="connsiteX7" fmla="*/ 17161 w 240780"/>
                <a:gd name="connsiteY7" fmla="*/ 406731 h 505519"/>
                <a:gd name="connsiteX8" fmla="*/ 5974 w 240780"/>
                <a:gd name="connsiteY8" fmla="*/ 396831 h 505519"/>
                <a:gd name="connsiteX9" fmla="*/ 881 w 240780"/>
                <a:gd name="connsiteY9" fmla="*/ 368332 h 505519"/>
                <a:gd name="connsiteX10" fmla="*/ 15903 w 240780"/>
                <a:gd name="connsiteY10" fmla="*/ 294653 h 505519"/>
                <a:gd name="connsiteX11" fmla="*/ 31668 w 240780"/>
                <a:gd name="connsiteY11" fmla="*/ 255253 h 505519"/>
                <a:gd name="connsiteX12" fmla="*/ 64916 w 240780"/>
                <a:gd name="connsiteY12" fmla="*/ 222377 h 505519"/>
                <a:gd name="connsiteX13" fmla="*/ 179941 w 240780"/>
                <a:gd name="connsiteY13" fmla="*/ 52673 h 505519"/>
                <a:gd name="connsiteX14" fmla="*/ 199198 w 240780"/>
                <a:gd name="connsiteY14" fmla="*/ 12472 h 505519"/>
                <a:gd name="connsiteX15" fmla="*/ 239370 w 240780"/>
                <a:gd name="connsiteY15" fmla="*/ 4260 h 505519"/>
                <a:gd name="connsiteX16" fmla="*/ 208268 w 240780"/>
                <a:gd name="connsiteY16" fmla="*/ 74591 h 505519"/>
                <a:gd name="connsiteX17" fmla="*/ 189498 w 240780"/>
                <a:gd name="connsiteY17" fmla="*/ 133162 h 505519"/>
                <a:gd name="connsiteX18" fmla="*/ 134961 w 240780"/>
                <a:gd name="connsiteY18" fmla="*/ 291763 h 50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780" h="505519">
                  <a:moveTo>
                    <a:pt x="134961" y="291763"/>
                  </a:moveTo>
                  <a:cubicBezTo>
                    <a:pt x="133817" y="312851"/>
                    <a:pt x="137022" y="334969"/>
                    <a:pt x="128781" y="354397"/>
                  </a:cubicBezTo>
                  <a:cubicBezTo>
                    <a:pt x="123487" y="366844"/>
                    <a:pt x="113988" y="376887"/>
                    <a:pt x="106177" y="387932"/>
                  </a:cubicBezTo>
                  <a:cubicBezTo>
                    <a:pt x="78794" y="426645"/>
                    <a:pt x="68865" y="481525"/>
                    <a:pt x="26776" y="503328"/>
                  </a:cubicBezTo>
                  <a:cubicBezTo>
                    <a:pt x="24000" y="504759"/>
                    <a:pt x="20910" y="506046"/>
                    <a:pt x="17820" y="505474"/>
                  </a:cubicBezTo>
                  <a:cubicBezTo>
                    <a:pt x="13528" y="504673"/>
                    <a:pt x="10695" y="500524"/>
                    <a:pt x="8950" y="496490"/>
                  </a:cubicBezTo>
                  <a:cubicBezTo>
                    <a:pt x="-1351" y="472455"/>
                    <a:pt x="10209" y="445387"/>
                    <a:pt x="17076" y="420150"/>
                  </a:cubicBezTo>
                  <a:cubicBezTo>
                    <a:pt x="18278" y="415715"/>
                    <a:pt x="19279" y="410794"/>
                    <a:pt x="17161" y="406731"/>
                  </a:cubicBezTo>
                  <a:cubicBezTo>
                    <a:pt x="14844" y="402267"/>
                    <a:pt x="9579" y="400321"/>
                    <a:pt x="5974" y="396831"/>
                  </a:cubicBezTo>
                  <a:cubicBezTo>
                    <a:pt x="-1236" y="389849"/>
                    <a:pt x="-550" y="378261"/>
                    <a:pt x="881" y="368332"/>
                  </a:cubicBezTo>
                  <a:cubicBezTo>
                    <a:pt x="4457" y="343525"/>
                    <a:pt x="9465" y="318889"/>
                    <a:pt x="15903" y="294653"/>
                  </a:cubicBezTo>
                  <a:cubicBezTo>
                    <a:pt x="19537" y="280919"/>
                    <a:pt x="23743" y="267070"/>
                    <a:pt x="31668" y="255253"/>
                  </a:cubicBezTo>
                  <a:cubicBezTo>
                    <a:pt x="40396" y="242263"/>
                    <a:pt x="53071" y="232563"/>
                    <a:pt x="64916" y="222377"/>
                  </a:cubicBezTo>
                  <a:cubicBezTo>
                    <a:pt x="117336" y="177311"/>
                    <a:pt x="157480" y="118083"/>
                    <a:pt x="179941" y="52673"/>
                  </a:cubicBezTo>
                  <a:cubicBezTo>
                    <a:pt x="184805" y="38510"/>
                    <a:pt x="189126" y="23545"/>
                    <a:pt x="199198" y="12472"/>
                  </a:cubicBezTo>
                  <a:cubicBezTo>
                    <a:pt x="209241" y="1370"/>
                    <a:pt x="227153" y="-4353"/>
                    <a:pt x="239370" y="4260"/>
                  </a:cubicBezTo>
                  <a:cubicBezTo>
                    <a:pt x="248097" y="10383"/>
                    <a:pt x="212417" y="67724"/>
                    <a:pt x="208268" y="74591"/>
                  </a:cubicBezTo>
                  <a:cubicBezTo>
                    <a:pt x="196394" y="94248"/>
                    <a:pt x="196222" y="111359"/>
                    <a:pt x="189498" y="133162"/>
                  </a:cubicBezTo>
                  <a:cubicBezTo>
                    <a:pt x="173045" y="186639"/>
                    <a:pt x="138109" y="234480"/>
                    <a:pt x="134961" y="291763"/>
                  </a:cubicBezTo>
                  <a:close/>
                </a:path>
              </a:pathLst>
            </a:custGeom>
            <a:solidFill>
              <a:srgbClr val="8FBDE2"/>
            </a:solidFill>
            <a:ln w="2861" cap="rnd">
              <a:noFill/>
              <a:prstDash val="solid"/>
              <a:round/>
            </a:ln>
          </p:spPr>
          <p:txBody>
            <a:bodyPr rtlCol="0" anchor="ctr"/>
            <a:lstStyle/>
            <a:p>
              <a:endParaRPr lang="zh-CN" altLang="en-US"/>
            </a:p>
          </p:txBody>
        </p:sp>
        <p:sp>
          <p:nvSpPr>
            <p:cNvPr id="29" name="任意多边形: 形状 28">
              <a:extLst>
                <a:ext uri="{FF2B5EF4-FFF2-40B4-BE49-F238E27FC236}">
                  <a16:creationId xmlns:a16="http://schemas.microsoft.com/office/drawing/2014/main" id="{5C91B233-3D83-4BB1-A0C6-D1DC429DFD32}"/>
                </a:ext>
              </a:extLst>
            </p:cNvPr>
            <p:cNvSpPr/>
            <p:nvPr/>
          </p:nvSpPr>
          <p:spPr>
            <a:xfrm>
              <a:off x="8842192" y="2346031"/>
              <a:ext cx="264851" cy="672621"/>
            </a:xfrm>
            <a:custGeom>
              <a:avLst/>
              <a:gdLst>
                <a:gd name="connsiteX0" fmla="*/ 166591 w 264851"/>
                <a:gd name="connsiteY0" fmla="*/ 505714 h 672621"/>
                <a:gd name="connsiteX1" fmla="*/ 184789 w 264851"/>
                <a:gd name="connsiteY1" fmla="*/ 443796 h 672621"/>
                <a:gd name="connsiteX2" fmla="*/ 187937 w 264851"/>
                <a:gd name="connsiteY2" fmla="*/ 371977 h 672621"/>
                <a:gd name="connsiteX3" fmla="*/ 219668 w 264851"/>
                <a:gd name="connsiteY3" fmla="*/ 285308 h 672621"/>
                <a:gd name="connsiteX4" fmla="*/ 231371 w 264851"/>
                <a:gd name="connsiteY4" fmla="*/ 219584 h 672621"/>
                <a:gd name="connsiteX5" fmla="*/ 263303 w 264851"/>
                <a:gd name="connsiteY5" fmla="*/ 32427 h 672621"/>
                <a:gd name="connsiteX6" fmla="*/ 241643 w 264851"/>
                <a:gd name="connsiteY6" fmla="*/ 352 h 672621"/>
                <a:gd name="connsiteX7" fmla="*/ 214862 w 264851"/>
                <a:gd name="connsiteY7" fmla="*/ 21611 h 672621"/>
                <a:gd name="connsiteX8" fmla="*/ 214919 w 264851"/>
                <a:gd name="connsiteY8" fmla="*/ 59037 h 672621"/>
                <a:gd name="connsiteX9" fmla="*/ 187250 w 264851"/>
                <a:gd name="connsiteY9" fmla="*/ 158095 h 672621"/>
                <a:gd name="connsiteX10" fmla="*/ 122270 w 264851"/>
                <a:gd name="connsiteY10" fmla="*/ 234864 h 672621"/>
                <a:gd name="connsiteX11" fmla="*/ 87048 w 264851"/>
                <a:gd name="connsiteY11" fmla="*/ 352749 h 672621"/>
                <a:gd name="connsiteX12" fmla="*/ 922 w 264851"/>
                <a:gd name="connsiteY12" fmla="*/ 582054 h 672621"/>
                <a:gd name="connsiteX13" fmla="*/ 34456 w 264851"/>
                <a:gd name="connsiteY13" fmla="*/ 666720 h 672621"/>
                <a:gd name="connsiteX14" fmla="*/ 166591 w 264851"/>
                <a:gd name="connsiteY14" fmla="*/ 505714 h 67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1" h="672621">
                  <a:moveTo>
                    <a:pt x="166591" y="505714"/>
                  </a:moveTo>
                  <a:cubicBezTo>
                    <a:pt x="174374" y="485599"/>
                    <a:pt x="182243" y="465227"/>
                    <a:pt x="184789" y="443796"/>
                  </a:cubicBezTo>
                  <a:cubicBezTo>
                    <a:pt x="187651" y="419990"/>
                    <a:pt x="183874" y="395612"/>
                    <a:pt x="187937" y="371977"/>
                  </a:cubicBezTo>
                  <a:cubicBezTo>
                    <a:pt x="193173" y="341590"/>
                    <a:pt x="210913" y="314866"/>
                    <a:pt x="219668" y="285308"/>
                  </a:cubicBezTo>
                  <a:cubicBezTo>
                    <a:pt x="226020" y="263963"/>
                    <a:pt x="227566" y="241531"/>
                    <a:pt x="231371" y="219584"/>
                  </a:cubicBezTo>
                  <a:cubicBezTo>
                    <a:pt x="242273" y="156836"/>
                    <a:pt x="271773" y="95519"/>
                    <a:pt x="263303" y="32427"/>
                  </a:cubicBezTo>
                  <a:cubicBezTo>
                    <a:pt x="261472" y="18693"/>
                    <a:pt x="255263" y="2698"/>
                    <a:pt x="241643" y="352"/>
                  </a:cubicBezTo>
                  <a:cubicBezTo>
                    <a:pt x="229283" y="-1766"/>
                    <a:pt x="218066" y="9508"/>
                    <a:pt x="214862" y="21611"/>
                  </a:cubicBezTo>
                  <a:cubicBezTo>
                    <a:pt x="211628" y="33743"/>
                    <a:pt x="214032" y="46533"/>
                    <a:pt x="214919" y="59037"/>
                  </a:cubicBezTo>
                  <a:cubicBezTo>
                    <a:pt x="217379" y="93916"/>
                    <a:pt x="207422" y="129539"/>
                    <a:pt x="187250" y="158095"/>
                  </a:cubicBezTo>
                  <a:cubicBezTo>
                    <a:pt x="167851" y="185507"/>
                    <a:pt x="139724" y="206165"/>
                    <a:pt x="122270" y="234864"/>
                  </a:cubicBezTo>
                  <a:cubicBezTo>
                    <a:pt x="100867" y="270058"/>
                    <a:pt x="97949" y="313035"/>
                    <a:pt x="87048" y="352749"/>
                  </a:cubicBezTo>
                  <a:cubicBezTo>
                    <a:pt x="65330" y="431779"/>
                    <a:pt x="10851" y="500707"/>
                    <a:pt x="922" y="582054"/>
                  </a:cubicBezTo>
                  <a:cubicBezTo>
                    <a:pt x="-3026" y="614444"/>
                    <a:pt x="4585" y="653787"/>
                    <a:pt x="34456" y="666720"/>
                  </a:cubicBezTo>
                  <a:cubicBezTo>
                    <a:pt x="120925" y="704117"/>
                    <a:pt x="147020" y="556360"/>
                    <a:pt x="166591" y="505714"/>
                  </a:cubicBezTo>
                  <a:close/>
                </a:path>
              </a:pathLst>
            </a:custGeom>
            <a:solidFill>
              <a:srgbClr val="6EA7CE"/>
            </a:solidFill>
            <a:ln w="2861" cap="rnd">
              <a:noFill/>
              <a:prstDash val="solid"/>
              <a:round/>
            </a:ln>
          </p:spPr>
          <p:txBody>
            <a:bodyPr rtlCol="0" anchor="ctr"/>
            <a:lstStyle/>
            <a:p>
              <a:endParaRPr lang="zh-CN" altLang="en-US"/>
            </a:p>
          </p:txBody>
        </p:sp>
        <p:sp>
          <p:nvSpPr>
            <p:cNvPr id="34" name="任意多边形: 形状 33">
              <a:extLst>
                <a:ext uri="{FF2B5EF4-FFF2-40B4-BE49-F238E27FC236}">
                  <a16:creationId xmlns:a16="http://schemas.microsoft.com/office/drawing/2014/main" id="{1C1C4912-B780-9DC4-6E28-BC14D7AF478B}"/>
                </a:ext>
              </a:extLst>
            </p:cNvPr>
            <p:cNvSpPr/>
            <p:nvPr/>
          </p:nvSpPr>
          <p:spPr>
            <a:xfrm>
              <a:off x="8638306" y="2951940"/>
              <a:ext cx="424979" cy="346903"/>
            </a:xfrm>
            <a:custGeom>
              <a:avLst/>
              <a:gdLst>
                <a:gd name="connsiteX0" fmla="*/ 403927 w 424979"/>
                <a:gd name="connsiteY0" fmla="*/ 94 h 346903"/>
                <a:gd name="connsiteX1" fmla="*/ 20970 w 424979"/>
                <a:gd name="connsiteY1" fmla="*/ 94 h 346903"/>
                <a:gd name="connsiteX2" fmla="*/ 541 w 424979"/>
                <a:gd name="connsiteY2" fmla="*/ 26017 h 346903"/>
                <a:gd name="connsiteX3" fmla="*/ 72845 w 424979"/>
                <a:gd name="connsiteY3" fmla="*/ 330832 h 346903"/>
                <a:gd name="connsiteX4" fmla="*/ 93275 w 424979"/>
                <a:gd name="connsiteY4" fmla="*/ 346998 h 346903"/>
                <a:gd name="connsiteX5" fmla="*/ 331622 w 424979"/>
                <a:gd name="connsiteY5" fmla="*/ 346998 h 346903"/>
                <a:gd name="connsiteX6" fmla="*/ 352051 w 424979"/>
                <a:gd name="connsiteY6" fmla="*/ 330832 h 346903"/>
                <a:gd name="connsiteX7" fmla="*/ 424356 w 424979"/>
                <a:gd name="connsiteY7" fmla="*/ 26017 h 346903"/>
                <a:gd name="connsiteX8" fmla="*/ 403927 w 424979"/>
                <a:gd name="connsiteY8" fmla="*/ 94 h 34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979" h="346903">
                  <a:moveTo>
                    <a:pt x="403927" y="94"/>
                  </a:moveTo>
                  <a:lnTo>
                    <a:pt x="20970" y="94"/>
                  </a:lnTo>
                  <a:cubicBezTo>
                    <a:pt x="7408" y="94"/>
                    <a:pt x="-2607" y="12798"/>
                    <a:pt x="541" y="26017"/>
                  </a:cubicBezTo>
                  <a:lnTo>
                    <a:pt x="72845" y="330832"/>
                  </a:lnTo>
                  <a:cubicBezTo>
                    <a:pt x="75106" y="340303"/>
                    <a:pt x="83547" y="346998"/>
                    <a:pt x="93275" y="346998"/>
                  </a:cubicBezTo>
                  <a:lnTo>
                    <a:pt x="331622" y="346998"/>
                  </a:lnTo>
                  <a:cubicBezTo>
                    <a:pt x="341350" y="346998"/>
                    <a:pt x="349790" y="340303"/>
                    <a:pt x="352051" y="330832"/>
                  </a:cubicBezTo>
                  <a:lnTo>
                    <a:pt x="424356" y="26017"/>
                  </a:lnTo>
                  <a:cubicBezTo>
                    <a:pt x="427504" y="12798"/>
                    <a:pt x="417489" y="94"/>
                    <a:pt x="403927" y="94"/>
                  </a:cubicBezTo>
                  <a:close/>
                </a:path>
              </a:pathLst>
            </a:custGeom>
            <a:solidFill>
              <a:srgbClr val="AACEF2"/>
            </a:solidFill>
            <a:ln w="2861" cap="rnd">
              <a:noFill/>
              <a:prstDash val="solid"/>
              <a:round/>
            </a:ln>
          </p:spPr>
          <p:txBody>
            <a:bodyPr rtlCol="0" anchor="ctr"/>
            <a:lstStyle/>
            <a:p>
              <a:endParaRPr lang="zh-CN" altLang="en-US"/>
            </a:p>
          </p:txBody>
        </p:sp>
      </p:grpSp>
    </p:spTree>
    <p:extLst>
      <p:ext uri="{BB962C8B-B14F-4D97-AF65-F5344CB8AC3E}">
        <p14:creationId xmlns:p14="http://schemas.microsoft.com/office/powerpoint/2010/main" val="30372813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04 / </a:t>
            </a:r>
            <a:r>
              <a:rPr lang="zh-CN" altLang="en-US" sz="2800" b="1" dirty="0">
                <a:solidFill>
                  <a:srgbClr val="4276AA"/>
                </a:solidFill>
                <a:cs typeface="+mn-ea"/>
                <a:sym typeface="+mn-lt"/>
              </a:rPr>
              <a:t>明年工作计划</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4" name="Freeform 41">
            <a:extLst>
              <a:ext uri="{FF2B5EF4-FFF2-40B4-BE49-F238E27FC236}">
                <a16:creationId xmlns:a16="http://schemas.microsoft.com/office/drawing/2014/main" id="{D7249BCF-0C18-61DA-D0BA-0843777BD87E}"/>
              </a:ext>
            </a:extLst>
          </p:cNvPr>
          <p:cNvSpPr/>
          <p:nvPr/>
        </p:nvSpPr>
        <p:spPr>
          <a:xfrm>
            <a:off x="1057861" y="1524845"/>
            <a:ext cx="2970829" cy="297189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bg1">
              <a:lumMod val="9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777956">
              <a:lnSpc>
                <a:spcPct val="90000"/>
              </a:lnSpc>
              <a:spcBef>
                <a:spcPct val="0"/>
              </a:spcBef>
              <a:spcAft>
                <a:spcPct val="35000"/>
              </a:spcAft>
            </a:pPr>
            <a:endParaRPr lang="en-US" sz="4000" dirty="0">
              <a:solidFill>
                <a:schemeClr val="accent1"/>
              </a:solidFill>
              <a:cs typeface="+mn-ea"/>
              <a:sym typeface="+mn-lt"/>
            </a:endParaRPr>
          </a:p>
        </p:txBody>
      </p:sp>
      <p:sp>
        <p:nvSpPr>
          <p:cNvPr id="25" name="Oval 48">
            <a:extLst>
              <a:ext uri="{FF2B5EF4-FFF2-40B4-BE49-F238E27FC236}">
                <a16:creationId xmlns:a16="http://schemas.microsoft.com/office/drawing/2014/main" id="{49092133-837F-63B2-4243-756388B9B1FF}"/>
              </a:ext>
            </a:extLst>
          </p:cNvPr>
          <p:cNvSpPr/>
          <p:nvPr/>
        </p:nvSpPr>
        <p:spPr>
          <a:xfrm>
            <a:off x="1621684" y="2088869"/>
            <a:ext cx="1843184" cy="1843851"/>
          </a:xfrm>
          <a:prstGeom prst="ellipse">
            <a:avLst/>
          </a:prstGeom>
          <a:solidFill>
            <a:schemeClr val="bg1"/>
          </a:solidFill>
          <a:ln w="76200">
            <a:solidFill>
              <a:srgbClr val="4276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accent1"/>
              </a:solidFill>
              <a:cs typeface="+mn-ea"/>
              <a:sym typeface="+mn-lt"/>
            </a:endParaRPr>
          </a:p>
        </p:txBody>
      </p:sp>
      <p:sp>
        <p:nvSpPr>
          <p:cNvPr id="27" name="Freeform 51">
            <a:extLst>
              <a:ext uri="{FF2B5EF4-FFF2-40B4-BE49-F238E27FC236}">
                <a16:creationId xmlns:a16="http://schemas.microsoft.com/office/drawing/2014/main" id="{7D17BE3D-1F85-2022-F9E2-AF5FB788260D}"/>
              </a:ext>
            </a:extLst>
          </p:cNvPr>
          <p:cNvSpPr/>
          <p:nvPr/>
        </p:nvSpPr>
        <p:spPr>
          <a:xfrm>
            <a:off x="4000880" y="1588517"/>
            <a:ext cx="2061637" cy="206237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bg1">
              <a:lumMod val="9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777956">
              <a:lnSpc>
                <a:spcPct val="90000"/>
              </a:lnSpc>
              <a:spcBef>
                <a:spcPct val="0"/>
              </a:spcBef>
              <a:spcAft>
                <a:spcPct val="35000"/>
              </a:spcAft>
            </a:pPr>
            <a:endParaRPr lang="en-US" sz="4000" dirty="0">
              <a:solidFill>
                <a:schemeClr val="accent1"/>
              </a:solidFill>
              <a:cs typeface="+mn-ea"/>
              <a:sym typeface="+mn-lt"/>
            </a:endParaRPr>
          </a:p>
        </p:txBody>
      </p:sp>
      <p:sp>
        <p:nvSpPr>
          <p:cNvPr id="29" name="Oval 52">
            <a:extLst>
              <a:ext uri="{FF2B5EF4-FFF2-40B4-BE49-F238E27FC236}">
                <a16:creationId xmlns:a16="http://schemas.microsoft.com/office/drawing/2014/main" id="{3E962C1C-D12A-9564-3897-FD17FE5BB17A}"/>
              </a:ext>
            </a:extLst>
          </p:cNvPr>
          <p:cNvSpPr/>
          <p:nvPr/>
        </p:nvSpPr>
        <p:spPr>
          <a:xfrm>
            <a:off x="4392150" y="1979927"/>
            <a:ext cx="1279096" cy="1279559"/>
          </a:xfrm>
          <a:prstGeom prst="ellipse">
            <a:avLst/>
          </a:prstGeom>
          <a:solidFill>
            <a:schemeClr val="bg1"/>
          </a:solidFill>
          <a:ln w="57150">
            <a:solidFill>
              <a:srgbClr val="5E5C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300" dirty="0">
              <a:solidFill>
                <a:schemeClr val="accent1"/>
              </a:solidFill>
              <a:cs typeface="+mn-ea"/>
              <a:sym typeface="+mn-lt"/>
            </a:endParaRPr>
          </a:p>
        </p:txBody>
      </p:sp>
      <p:sp>
        <p:nvSpPr>
          <p:cNvPr id="53" name="Freeform 54">
            <a:extLst>
              <a:ext uri="{FF2B5EF4-FFF2-40B4-BE49-F238E27FC236}">
                <a16:creationId xmlns:a16="http://schemas.microsoft.com/office/drawing/2014/main" id="{4FA482B6-801C-DA6A-D4D9-604EFEF1201A}"/>
              </a:ext>
            </a:extLst>
          </p:cNvPr>
          <p:cNvSpPr/>
          <p:nvPr/>
        </p:nvSpPr>
        <p:spPr>
          <a:xfrm>
            <a:off x="5961073" y="1524845"/>
            <a:ext cx="2970829" cy="297189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bg1">
              <a:lumMod val="9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777956">
              <a:lnSpc>
                <a:spcPct val="90000"/>
              </a:lnSpc>
              <a:spcBef>
                <a:spcPct val="0"/>
              </a:spcBef>
              <a:spcAft>
                <a:spcPct val="35000"/>
              </a:spcAft>
            </a:pPr>
            <a:endParaRPr lang="en-US" sz="4000" dirty="0">
              <a:solidFill>
                <a:schemeClr val="accent1"/>
              </a:solidFill>
              <a:cs typeface="+mn-ea"/>
              <a:sym typeface="+mn-lt"/>
            </a:endParaRPr>
          </a:p>
        </p:txBody>
      </p:sp>
      <p:sp>
        <p:nvSpPr>
          <p:cNvPr id="54" name="Oval 55">
            <a:extLst>
              <a:ext uri="{FF2B5EF4-FFF2-40B4-BE49-F238E27FC236}">
                <a16:creationId xmlns:a16="http://schemas.microsoft.com/office/drawing/2014/main" id="{C85306DA-DE04-B6DE-78A3-DD22A9DE9E16}"/>
              </a:ext>
            </a:extLst>
          </p:cNvPr>
          <p:cNvSpPr/>
          <p:nvPr/>
        </p:nvSpPr>
        <p:spPr>
          <a:xfrm>
            <a:off x="6524896" y="2088869"/>
            <a:ext cx="1843184" cy="1843851"/>
          </a:xfrm>
          <a:prstGeom prst="ellipse">
            <a:avLst/>
          </a:prstGeom>
          <a:solidFill>
            <a:schemeClr val="bg1"/>
          </a:solidFill>
          <a:ln w="76200">
            <a:solidFill>
              <a:srgbClr val="4276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chemeClr val="accent1"/>
              </a:solidFill>
              <a:cs typeface="+mn-ea"/>
              <a:sym typeface="+mn-lt"/>
            </a:endParaRPr>
          </a:p>
        </p:txBody>
      </p:sp>
      <p:sp>
        <p:nvSpPr>
          <p:cNvPr id="56" name="Freeform 57">
            <a:extLst>
              <a:ext uri="{FF2B5EF4-FFF2-40B4-BE49-F238E27FC236}">
                <a16:creationId xmlns:a16="http://schemas.microsoft.com/office/drawing/2014/main" id="{B14FCA6C-0968-5729-D36E-1735950F0CC6}"/>
              </a:ext>
            </a:extLst>
          </p:cNvPr>
          <p:cNvSpPr/>
          <p:nvPr/>
        </p:nvSpPr>
        <p:spPr>
          <a:xfrm>
            <a:off x="8814594" y="1588517"/>
            <a:ext cx="2061637" cy="206237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bg1">
              <a:lumMod val="9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777956">
              <a:lnSpc>
                <a:spcPct val="90000"/>
              </a:lnSpc>
              <a:spcBef>
                <a:spcPct val="0"/>
              </a:spcBef>
              <a:spcAft>
                <a:spcPct val="35000"/>
              </a:spcAft>
            </a:pPr>
            <a:endParaRPr lang="en-US" sz="4000" dirty="0">
              <a:solidFill>
                <a:schemeClr val="accent1"/>
              </a:solidFill>
              <a:cs typeface="+mn-ea"/>
              <a:sym typeface="+mn-lt"/>
            </a:endParaRPr>
          </a:p>
        </p:txBody>
      </p:sp>
      <p:sp>
        <p:nvSpPr>
          <p:cNvPr id="57" name="Oval 58">
            <a:extLst>
              <a:ext uri="{FF2B5EF4-FFF2-40B4-BE49-F238E27FC236}">
                <a16:creationId xmlns:a16="http://schemas.microsoft.com/office/drawing/2014/main" id="{94FD9C0C-9B76-6F7A-5FAF-6A19A607828C}"/>
              </a:ext>
            </a:extLst>
          </p:cNvPr>
          <p:cNvSpPr/>
          <p:nvPr/>
        </p:nvSpPr>
        <p:spPr>
          <a:xfrm>
            <a:off x="9205864" y="1979927"/>
            <a:ext cx="1279096" cy="1279559"/>
          </a:xfrm>
          <a:prstGeom prst="ellipse">
            <a:avLst/>
          </a:prstGeom>
          <a:solidFill>
            <a:schemeClr val="bg1"/>
          </a:solidFill>
          <a:ln w="57150">
            <a:solidFill>
              <a:srgbClr val="5E5CA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300" dirty="0">
              <a:solidFill>
                <a:schemeClr val="accent1"/>
              </a:solidFill>
              <a:cs typeface="+mn-ea"/>
              <a:sym typeface="+mn-lt"/>
            </a:endParaRPr>
          </a:p>
        </p:txBody>
      </p:sp>
      <p:sp>
        <p:nvSpPr>
          <p:cNvPr id="58" name="Freeform 152">
            <a:extLst>
              <a:ext uri="{FF2B5EF4-FFF2-40B4-BE49-F238E27FC236}">
                <a16:creationId xmlns:a16="http://schemas.microsoft.com/office/drawing/2014/main" id="{45014FC6-3570-7AE4-F89F-7E08B2788018}"/>
              </a:ext>
            </a:extLst>
          </p:cNvPr>
          <p:cNvSpPr>
            <a:spLocks noEditPoints="1"/>
          </p:cNvSpPr>
          <p:nvPr/>
        </p:nvSpPr>
        <p:spPr bwMode="auto">
          <a:xfrm>
            <a:off x="9552573" y="2348985"/>
            <a:ext cx="585678" cy="541443"/>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rgbClr val="5E5CA2"/>
          </a:solidFill>
          <a:ln w="9525">
            <a:noFill/>
            <a:round/>
            <a:headEnd/>
            <a:tailEnd/>
          </a:ln>
        </p:spPr>
        <p:txBody>
          <a:bodyPr vert="horz" wrap="square" lIns="121917" tIns="60958" rIns="121917" bIns="60958" numCol="1" anchor="t" anchorCtr="0" compatLnSpc="1">
            <a:prstTxWarp prst="textNoShape">
              <a:avLst/>
            </a:prstTxWarp>
          </a:bodyPr>
          <a:lstStyle/>
          <a:p>
            <a:endParaRPr lang="en-US">
              <a:solidFill>
                <a:schemeClr val="accent1"/>
              </a:solidFill>
              <a:cs typeface="+mn-ea"/>
              <a:sym typeface="+mn-lt"/>
            </a:endParaRPr>
          </a:p>
        </p:txBody>
      </p:sp>
      <p:sp>
        <p:nvSpPr>
          <p:cNvPr id="59" name="Freeform 42">
            <a:extLst>
              <a:ext uri="{FF2B5EF4-FFF2-40B4-BE49-F238E27FC236}">
                <a16:creationId xmlns:a16="http://schemas.microsoft.com/office/drawing/2014/main" id="{E72E7906-D599-1DE7-0010-86F3D65D7545}"/>
              </a:ext>
            </a:extLst>
          </p:cNvPr>
          <p:cNvSpPr>
            <a:spLocks noEditPoints="1"/>
          </p:cNvSpPr>
          <p:nvPr/>
        </p:nvSpPr>
        <p:spPr bwMode="auto">
          <a:xfrm>
            <a:off x="2146433" y="2669085"/>
            <a:ext cx="793687" cy="683421"/>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rgbClr val="4276AA"/>
          </a:solidFill>
          <a:ln w="9525">
            <a:noFill/>
            <a:round/>
            <a:headEnd/>
            <a:tailEnd/>
          </a:ln>
        </p:spPr>
        <p:txBody>
          <a:bodyPr vert="horz" wrap="square" lIns="121917" tIns="60958" rIns="121917" bIns="60958" numCol="1" anchor="t" anchorCtr="0" compatLnSpc="1">
            <a:prstTxWarp prst="textNoShape">
              <a:avLst/>
            </a:prstTxWarp>
          </a:bodyPr>
          <a:lstStyle/>
          <a:p>
            <a:endParaRPr lang="en-US">
              <a:solidFill>
                <a:schemeClr val="accent1"/>
              </a:solidFill>
              <a:cs typeface="+mn-ea"/>
              <a:sym typeface="+mn-lt"/>
            </a:endParaRPr>
          </a:p>
        </p:txBody>
      </p:sp>
      <p:sp>
        <p:nvSpPr>
          <p:cNvPr id="60" name="Freeform 144">
            <a:extLst>
              <a:ext uri="{FF2B5EF4-FFF2-40B4-BE49-F238E27FC236}">
                <a16:creationId xmlns:a16="http://schemas.microsoft.com/office/drawing/2014/main" id="{83E35021-89C2-32C0-7E80-4F18414FF556}"/>
              </a:ext>
            </a:extLst>
          </p:cNvPr>
          <p:cNvSpPr>
            <a:spLocks noEditPoints="1"/>
          </p:cNvSpPr>
          <p:nvPr/>
        </p:nvSpPr>
        <p:spPr bwMode="auto">
          <a:xfrm>
            <a:off x="4675803" y="2286080"/>
            <a:ext cx="713276" cy="553448"/>
          </a:xfrm>
          <a:custGeom>
            <a:avLst/>
            <a:gdLst/>
            <a:ahLst/>
            <a:cxnLst>
              <a:cxn ang="0">
                <a:pos x="67" y="55"/>
              </a:cxn>
              <a:cxn ang="0">
                <a:pos x="65" y="56"/>
              </a:cxn>
              <a:cxn ang="0">
                <a:pos x="8" y="56"/>
              </a:cxn>
              <a:cxn ang="0">
                <a:pos x="6" y="55"/>
              </a:cxn>
              <a:cxn ang="0">
                <a:pos x="0" y="36"/>
              </a:cxn>
              <a:cxn ang="0">
                <a:pos x="36" y="0"/>
              </a:cxn>
              <a:cxn ang="0">
                <a:pos x="72" y="36"/>
              </a:cxn>
              <a:cxn ang="0">
                <a:pos x="67" y="55"/>
              </a:cxn>
              <a:cxn ang="0">
                <a:pos x="11" y="30"/>
              </a:cxn>
              <a:cxn ang="0">
                <a:pos x="6" y="36"/>
              </a:cxn>
              <a:cxn ang="0">
                <a:pos x="11" y="41"/>
              </a:cxn>
              <a:cxn ang="0">
                <a:pos x="16" y="36"/>
              </a:cxn>
              <a:cxn ang="0">
                <a:pos x="11" y="30"/>
              </a:cxn>
              <a:cxn ang="0">
                <a:pos x="18" y="12"/>
              </a:cxn>
              <a:cxn ang="0">
                <a:pos x="13" y="18"/>
              </a:cxn>
              <a:cxn ang="0">
                <a:pos x="18" y="23"/>
              </a:cxn>
              <a:cxn ang="0">
                <a:pos x="24" y="18"/>
              </a:cxn>
              <a:cxn ang="0">
                <a:pos x="18" y="12"/>
              </a:cxn>
              <a:cxn ang="0">
                <a:pos x="45" y="22"/>
              </a:cxn>
              <a:cxn ang="0">
                <a:pos x="43" y="18"/>
              </a:cxn>
              <a:cxn ang="0">
                <a:pos x="40" y="20"/>
              </a:cxn>
              <a:cxn ang="0">
                <a:pos x="36" y="36"/>
              </a:cxn>
              <a:cxn ang="0">
                <a:pos x="29" y="41"/>
              </a:cxn>
              <a:cxn ang="0">
                <a:pos x="34" y="51"/>
              </a:cxn>
              <a:cxn ang="0">
                <a:pos x="44" y="45"/>
              </a:cxn>
              <a:cxn ang="0">
                <a:pos x="41" y="37"/>
              </a:cxn>
              <a:cxn ang="0">
                <a:pos x="45" y="22"/>
              </a:cxn>
              <a:cxn ang="0">
                <a:pos x="36" y="5"/>
              </a:cxn>
              <a:cxn ang="0">
                <a:pos x="31" y="10"/>
              </a:cxn>
              <a:cxn ang="0">
                <a:pos x="36" y="15"/>
              </a:cxn>
              <a:cxn ang="0">
                <a:pos x="42" y="10"/>
              </a:cxn>
              <a:cxn ang="0">
                <a:pos x="36" y="5"/>
              </a:cxn>
              <a:cxn ang="0">
                <a:pos x="54" y="12"/>
              </a:cxn>
              <a:cxn ang="0">
                <a:pos x="49" y="18"/>
              </a:cxn>
              <a:cxn ang="0">
                <a:pos x="54" y="23"/>
              </a:cxn>
              <a:cxn ang="0">
                <a:pos x="60" y="18"/>
              </a:cxn>
              <a:cxn ang="0">
                <a:pos x="54" y="12"/>
              </a:cxn>
              <a:cxn ang="0">
                <a:pos x="62" y="30"/>
              </a:cxn>
              <a:cxn ang="0">
                <a:pos x="57" y="36"/>
              </a:cxn>
              <a:cxn ang="0">
                <a:pos x="62" y="41"/>
              </a:cxn>
              <a:cxn ang="0">
                <a:pos x="67" y="36"/>
              </a:cxn>
              <a:cxn ang="0">
                <a:pos x="62" y="30"/>
              </a:cxn>
            </a:cxnLst>
            <a:rect l="0" t="0" r="r" b="b"/>
            <a:pathLst>
              <a:path w="72" h="56">
                <a:moveTo>
                  <a:pt x="67" y="55"/>
                </a:moveTo>
                <a:cubicBezTo>
                  <a:pt x="66" y="56"/>
                  <a:pt x="66" y="56"/>
                  <a:pt x="65" y="56"/>
                </a:cubicBezTo>
                <a:cubicBezTo>
                  <a:pt x="8" y="56"/>
                  <a:pt x="8" y="56"/>
                  <a:pt x="8" y="56"/>
                </a:cubicBezTo>
                <a:cubicBezTo>
                  <a:pt x="7" y="56"/>
                  <a:pt x="7" y="56"/>
                  <a:pt x="6" y="55"/>
                </a:cubicBezTo>
                <a:cubicBezTo>
                  <a:pt x="2" y="49"/>
                  <a:pt x="0" y="42"/>
                  <a:pt x="0" y="36"/>
                </a:cubicBezTo>
                <a:cubicBezTo>
                  <a:pt x="0" y="16"/>
                  <a:pt x="17" y="0"/>
                  <a:pt x="36" y="0"/>
                </a:cubicBezTo>
                <a:cubicBezTo>
                  <a:pt x="56" y="0"/>
                  <a:pt x="72" y="16"/>
                  <a:pt x="72" y="36"/>
                </a:cubicBezTo>
                <a:cubicBezTo>
                  <a:pt x="72" y="42"/>
                  <a:pt x="70" y="49"/>
                  <a:pt x="67" y="55"/>
                </a:cubicBezTo>
                <a:close/>
                <a:moveTo>
                  <a:pt x="11" y="30"/>
                </a:moveTo>
                <a:cubicBezTo>
                  <a:pt x="8" y="30"/>
                  <a:pt x="6" y="33"/>
                  <a:pt x="6" y="36"/>
                </a:cubicBezTo>
                <a:cubicBezTo>
                  <a:pt x="6" y="38"/>
                  <a:pt x="8" y="41"/>
                  <a:pt x="11" y="41"/>
                </a:cubicBezTo>
                <a:cubicBezTo>
                  <a:pt x="14" y="41"/>
                  <a:pt x="16" y="38"/>
                  <a:pt x="16" y="36"/>
                </a:cubicBezTo>
                <a:cubicBezTo>
                  <a:pt x="16" y="33"/>
                  <a:pt x="14" y="30"/>
                  <a:pt x="11" y="30"/>
                </a:cubicBezTo>
                <a:close/>
                <a:moveTo>
                  <a:pt x="18" y="12"/>
                </a:moveTo>
                <a:cubicBezTo>
                  <a:pt x="16" y="12"/>
                  <a:pt x="13" y="15"/>
                  <a:pt x="13" y="18"/>
                </a:cubicBezTo>
                <a:cubicBezTo>
                  <a:pt x="13" y="20"/>
                  <a:pt x="16" y="23"/>
                  <a:pt x="18" y="23"/>
                </a:cubicBezTo>
                <a:cubicBezTo>
                  <a:pt x="21" y="23"/>
                  <a:pt x="24" y="20"/>
                  <a:pt x="24" y="18"/>
                </a:cubicBezTo>
                <a:cubicBezTo>
                  <a:pt x="24" y="15"/>
                  <a:pt x="21" y="12"/>
                  <a:pt x="18" y="12"/>
                </a:cubicBezTo>
                <a:close/>
                <a:moveTo>
                  <a:pt x="45" y="22"/>
                </a:moveTo>
                <a:cubicBezTo>
                  <a:pt x="45" y="20"/>
                  <a:pt x="44" y="19"/>
                  <a:pt x="43" y="18"/>
                </a:cubicBezTo>
                <a:cubicBezTo>
                  <a:pt x="42" y="18"/>
                  <a:pt x="40" y="19"/>
                  <a:pt x="40" y="20"/>
                </a:cubicBezTo>
                <a:cubicBezTo>
                  <a:pt x="36" y="36"/>
                  <a:pt x="36" y="36"/>
                  <a:pt x="36" y="36"/>
                </a:cubicBezTo>
                <a:cubicBezTo>
                  <a:pt x="33" y="36"/>
                  <a:pt x="30" y="38"/>
                  <a:pt x="29" y="41"/>
                </a:cubicBezTo>
                <a:cubicBezTo>
                  <a:pt x="28" y="45"/>
                  <a:pt x="30" y="50"/>
                  <a:pt x="34" y="51"/>
                </a:cubicBezTo>
                <a:cubicBezTo>
                  <a:pt x="39" y="52"/>
                  <a:pt x="43" y="49"/>
                  <a:pt x="44" y="45"/>
                </a:cubicBezTo>
                <a:cubicBezTo>
                  <a:pt x="45" y="42"/>
                  <a:pt x="43" y="39"/>
                  <a:pt x="41" y="37"/>
                </a:cubicBezTo>
                <a:lnTo>
                  <a:pt x="45" y="22"/>
                </a:lnTo>
                <a:close/>
                <a:moveTo>
                  <a:pt x="36" y="5"/>
                </a:moveTo>
                <a:cubicBezTo>
                  <a:pt x="34" y="5"/>
                  <a:pt x="31" y="7"/>
                  <a:pt x="31" y="10"/>
                </a:cubicBezTo>
                <a:cubicBezTo>
                  <a:pt x="31" y="13"/>
                  <a:pt x="34" y="15"/>
                  <a:pt x="36" y="15"/>
                </a:cubicBezTo>
                <a:cubicBezTo>
                  <a:pt x="39" y="15"/>
                  <a:pt x="42" y="13"/>
                  <a:pt x="42" y="10"/>
                </a:cubicBezTo>
                <a:cubicBezTo>
                  <a:pt x="42" y="7"/>
                  <a:pt x="39" y="5"/>
                  <a:pt x="36" y="5"/>
                </a:cubicBezTo>
                <a:close/>
                <a:moveTo>
                  <a:pt x="54" y="12"/>
                </a:moveTo>
                <a:cubicBezTo>
                  <a:pt x="52" y="12"/>
                  <a:pt x="49" y="15"/>
                  <a:pt x="49" y="18"/>
                </a:cubicBezTo>
                <a:cubicBezTo>
                  <a:pt x="49" y="20"/>
                  <a:pt x="52" y="23"/>
                  <a:pt x="54" y="23"/>
                </a:cubicBezTo>
                <a:cubicBezTo>
                  <a:pt x="57" y="23"/>
                  <a:pt x="60" y="20"/>
                  <a:pt x="60" y="18"/>
                </a:cubicBezTo>
                <a:cubicBezTo>
                  <a:pt x="60" y="15"/>
                  <a:pt x="57" y="12"/>
                  <a:pt x="54" y="12"/>
                </a:cubicBezTo>
                <a:close/>
                <a:moveTo>
                  <a:pt x="62" y="30"/>
                </a:moveTo>
                <a:cubicBezTo>
                  <a:pt x="59" y="30"/>
                  <a:pt x="57" y="33"/>
                  <a:pt x="57" y="36"/>
                </a:cubicBezTo>
                <a:cubicBezTo>
                  <a:pt x="57" y="38"/>
                  <a:pt x="59" y="41"/>
                  <a:pt x="62" y="41"/>
                </a:cubicBezTo>
                <a:cubicBezTo>
                  <a:pt x="65" y="41"/>
                  <a:pt x="67" y="38"/>
                  <a:pt x="67" y="36"/>
                </a:cubicBezTo>
                <a:cubicBezTo>
                  <a:pt x="67" y="33"/>
                  <a:pt x="65" y="30"/>
                  <a:pt x="62" y="30"/>
                </a:cubicBezTo>
                <a:close/>
              </a:path>
            </a:pathLst>
          </a:custGeom>
          <a:solidFill>
            <a:srgbClr val="5E5CA2"/>
          </a:solidFill>
          <a:ln w="9525">
            <a:noFill/>
            <a:round/>
            <a:headEnd/>
            <a:tailEnd/>
          </a:ln>
        </p:spPr>
        <p:txBody>
          <a:bodyPr vert="horz" wrap="square" lIns="121917" tIns="60958" rIns="121917" bIns="60958" numCol="1" anchor="t" anchorCtr="0" compatLnSpc="1">
            <a:prstTxWarp prst="textNoShape">
              <a:avLst/>
            </a:prstTxWarp>
          </a:bodyPr>
          <a:lstStyle/>
          <a:p>
            <a:endParaRPr lang="en-US">
              <a:solidFill>
                <a:schemeClr val="accent1"/>
              </a:solidFill>
              <a:cs typeface="+mn-ea"/>
              <a:sym typeface="+mn-lt"/>
            </a:endParaRPr>
          </a:p>
        </p:txBody>
      </p:sp>
      <p:sp>
        <p:nvSpPr>
          <p:cNvPr id="61" name="Freeform 234">
            <a:extLst>
              <a:ext uri="{FF2B5EF4-FFF2-40B4-BE49-F238E27FC236}">
                <a16:creationId xmlns:a16="http://schemas.microsoft.com/office/drawing/2014/main" id="{0CD96788-3EA1-80B5-B78D-4FABB78AC332}"/>
              </a:ext>
            </a:extLst>
          </p:cNvPr>
          <p:cNvSpPr>
            <a:spLocks/>
          </p:cNvSpPr>
          <p:nvPr/>
        </p:nvSpPr>
        <p:spPr bwMode="auto">
          <a:xfrm>
            <a:off x="7064078" y="2545913"/>
            <a:ext cx="845590" cy="857405"/>
          </a:xfrm>
          <a:custGeom>
            <a:avLst/>
            <a:gdLst/>
            <a:ahLst/>
            <a:cxnLst>
              <a:cxn ang="0">
                <a:pos x="66" y="25"/>
              </a:cxn>
              <a:cxn ang="0">
                <a:pos x="51" y="40"/>
              </a:cxn>
              <a:cxn ang="0">
                <a:pos x="57" y="46"/>
              </a:cxn>
              <a:cxn ang="0">
                <a:pos x="51" y="52"/>
              </a:cxn>
              <a:cxn ang="0">
                <a:pos x="20" y="55"/>
              </a:cxn>
              <a:cxn ang="0">
                <a:pos x="7" y="69"/>
              </a:cxn>
              <a:cxn ang="0">
                <a:pos x="0" y="69"/>
              </a:cxn>
              <a:cxn ang="0">
                <a:pos x="0" y="62"/>
              </a:cxn>
              <a:cxn ang="0">
                <a:pos x="14" y="48"/>
              </a:cxn>
              <a:cxn ang="0">
                <a:pos x="17" y="18"/>
              </a:cxn>
              <a:cxn ang="0">
                <a:pos x="23" y="12"/>
              </a:cxn>
              <a:cxn ang="0">
                <a:pos x="29" y="17"/>
              </a:cxn>
              <a:cxn ang="0">
                <a:pos x="44" y="2"/>
              </a:cxn>
              <a:cxn ang="0">
                <a:pos x="51" y="2"/>
              </a:cxn>
              <a:cxn ang="0">
                <a:pos x="51" y="9"/>
              </a:cxn>
              <a:cxn ang="0">
                <a:pos x="35" y="24"/>
              </a:cxn>
              <a:cxn ang="0">
                <a:pos x="44" y="33"/>
              </a:cxn>
              <a:cxn ang="0">
                <a:pos x="60" y="18"/>
              </a:cxn>
              <a:cxn ang="0">
                <a:pos x="66" y="18"/>
              </a:cxn>
              <a:cxn ang="0">
                <a:pos x="66" y="25"/>
              </a:cxn>
            </a:cxnLst>
            <a:rect l="0" t="0" r="r" b="b"/>
            <a:pathLst>
              <a:path w="68" h="69">
                <a:moveTo>
                  <a:pt x="66" y="25"/>
                </a:moveTo>
                <a:cubicBezTo>
                  <a:pt x="51" y="40"/>
                  <a:pt x="51" y="40"/>
                  <a:pt x="51" y="40"/>
                </a:cubicBezTo>
                <a:cubicBezTo>
                  <a:pt x="57" y="46"/>
                  <a:pt x="57" y="46"/>
                  <a:pt x="57" y="46"/>
                </a:cubicBezTo>
                <a:cubicBezTo>
                  <a:pt x="51" y="52"/>
                  <a:pt x="51" y="52"/>
                  <a:pt x="51" y="52"/>
                </a:cubicBezTo>
                <a:cubicBezTo>
                  <a:pt x="42" y="60"/>
                  <a:pt x="30" y="61"/>
                  <a:pt x="20" y="55"/>
                </a:cubicBezTo>
                <a:cubicBezTo>
                  <a:pt x="7" y="69"/>
                  <a:pt x="7" y="69"/>
                  <a:pt x="7" y="69"/>
                </a:cubicBezTo>
                <a:cubicBezTo>
                  <a:pt x="0" y="69"/>
                  <a:pt x="0" y="69"/>
                  <a:pt x="0" y="69"/>
                </a:cubicBezTo>
                <a:cubicBezTo>
                  <a:pt x="0" y="62"/>
                  <a:pt x="0" y="62"/>
                  <a:pt x="0" y="62"/>
                </a:cubicBezTo>
                <a:cubicBezTo>
                  <a:pt x="14" y="48"/>
                  <a:pt x="14" y="48"/>
                  <a:pt x="14" y="48"/>
                </a:cubicBezTo>
                <a:cubicBezTo>
                  <a:pt x="7" y="39"/>
                  <a:pt x="8" y="26"/>
                  <a:pt x="17" y="18"/>
                </a:cubicBezTo>
                <a:cubicBezTo>
                  <a:pt x="23" y="12"/>
                  <a:pt x="23" y="12"/>
                  <a:pt x="23" y="12"/>
                </a:cubicBezTo>
                <a:cubicBezTo>
                  <a:pt x="29" y="17"/>
                  <a:pt x="29" y="17"/>
                  <a:pt x="29" y="17"/>
                </a:cubicBezTo>
                <a:cubicBezTo>
                  <a:pt x="44" y="2"/>
                  <a:pt x="44" y="2"/>
                  <a:pt x="44" y="2"/>
                </a:cubicBezTo>
                <a:cubicBezTo>
                  <a:pt x="46" y="0"/>
                  <a:pt x="49" y="0"/>
                  <a:pt x="51" y="2"/>
                </a:cubicBezTo>
                <a:cubicBezTo>
                  <a:pt x="52" y="4"/>
                  <a:pt x="52" y="7"/>
                  <a:pt x="51" y="9"/>
                </a:cubicBezTo>
                <a:cubicBezTo>
                  <a:pt x="35" y="24"/>
                  <a:pt x="35" y="24"/>
                  <a:pt x="35" y="24"/>
                </a:cubicBezTo>
                <a:cubicBezTo>
                  <a:pt x="44" y="33"/>
                  <a:pt x="44" y="33"/>
                  <a:pt x="44" y="33"/>
                </a:cubicBezTo>
                <a:cubicBezTo>
                  <a:pt x="60" y="18"/>
                  <a:pt x="60" y="18"/>
                  <a:pt x="60" y="18"/>
                </a:cubicBezTo>
                <a:cubicBezTo>
                  <a:pt x="61" y="16"/>
                  <a:pt x="64" y="16"/>
                  <a:pt x="66" y="18"/>
                </a:cubicBezTo>
                <a:cubicBezTo>
                  <a:pt x="68" y="20"/>
                  <a:pt x="68" y="23"/>
                  <a:pt x="66" y="25"/>
                </a:cubicBezTo>
                <a:close/>
              </a:path>
            </a:pathLst>
          </a:custGeom>
          <a:solidFill>
            <a:srgbClr val="4276AA"/>
          </a:solidFill>
          <a:ln w="9525">
            <a:noFill/>
            <a:round/>
            <a:headEnd/>
            <a:tailEnd/>
          </a:ln>
        </p:spPr>
        <p:txBody>
          <a:bodyPr vert="horz" wrap="square" lIns="121917" tIns="60958" rIns="121917" bIns="60958" numCol="1" anchor="t" anchorCtr="0" compatLnSpc="1">
            <a:prstTxWarp prst="textNoShape">
              <a:avLst/>
            </a:prstTxWarp>
          </a:bodyPr>
          <a:lstStyle/>
          <a:p>
            <a:endParaRPr lang="en-US">
              <a:solidFill>
                <a:schemeClr val="accent1"/>
              </a:solidFill>
              <a:cs typeface="+mn-ea"/>
              <a:sym typeface="+mn-lt"/>
            </a:endParaRPr>
          </a:p>
        </p:txBody>
      </p:sp>
      <p:grpSp>
        <p:nvGrpSpPr>
          <p:cNvPr id="62" name="组合 61">
            <a:extLst>
              <a:ext uri="{FF2B5EF4-FFF2-40B4-BE49-F238E27FC236}">
                <a16:creationId xmlns:a16="http://schemas.microsoft.com/office/drawing/2014/main" id="{8297FC76-CB24-A0CA-4DFF-AA1E7721E0AF}"/>
              </a:ext>
            </a:extLst>
          </p:cNvPr>
          <p:cNvGrpSpPr/>
          <p:nvPr/>
        </p:nvGrpSpPr>
        <p:grpSpPr>
          <a:xfrm>
            <a:off x="1777286" y="4804955"/>
            <a:ext cx="2614864" cy="1056400"/>
            <a:chOff x="2612297" y="1490117"/>
            <a:chExt cx="2614864" cy="1056400"/>
          </a:xfrm>
        </p:grpSpPr>
        <p:sp>
          <p:nvSpPr>
            <p:cNvPr id="63" name="文本框 62">
              <a:extLst>
                <a:ext uri="{FF2B5EF4-FFF2-40B4-BE49-F238E27FC236}">
                  <a16:creationId xmlns:a16="http://schemas.microsoft.com/office/drawing/2014/main" id="{B153982A-3B93-420E-3265-C7FC95D91276}"/>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64" name="文本框 63">
              <a:extLst>
                <a:ext uri="{FF2B5EF4-FFF2-40B4-BE49-F238E27FC236}">
                  <a16:creationId xmlns:a16="http://schemas.microsoft.com/office/drawing/2014/main" id="{8C2FF168-1A45-BFE0-9672-9A4C99CBEF26}"/>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65" name="组合 64">
            <a:extLst>
              <a:ext uri="{FF2B5EF4-FFF2-40B4-BE49-F238E27FC236}">
                <a16:creationId xmlns:a16="http://schemas.microsoft.com/office/drawing/2014/main" id="{CE706BA9-8FEE-68D8-3FA6-DF36CF751F13}"/>
              </a:ext>
            </a:extLst>
          </p:cNvPr>
          <p:cNvGrpSpPr/>
          <p:nvPr/>
        </p:nvGrpSpPr>
        <p:grpSpPr>
          <a:xfrm>
            <a:off x="4089819" y="3932720"/>
            <a:ext cx="2614864" cy="1056400"/>
            <a:chOff x="2612297" y="1490117"/>
            <a:chExt cx="2614864" cy="1056400"/>
          </a:xfrm>
        </p:grpSpPr>
        <p:sp>
          <p:nvSpPr>
            <p:cNvPr id="66" name="文本框 65">
              <a:extLst>
                <a:ext uri="{FF2B5EF4-FFF2-40B4-BE49-F238E27FC236}">
                  <a16:creationId xmlns:a16="http://schemas.microsoft.com/office/drawing/2014/main" id="{28AC5B84-D146-7297-D223-1F2E7A69C65B}"/>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67" name="文本框 66">
              <a:extLst>
                <a:ext uri="{FF2B5EF4-FFF2-40B4-BE49-F238E27FC236}">
                  <a16:creationId xmlns:a16="http://schemas.microsoft.com/office/drawing/2014/main" id="{2FF815B5-19B7-B035-9452-C319CC61FF1E}"/>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68" name="组合 67">
            <a:extLst>
              <a:ext uri="{FF2B5EF4-FFF2-40B4-BE49-F238E27FC236}">
                <a16:creationId xmlns:a16="http://schemas.microsoft.com/office/drawing/2014/main" id="{EF6D04C1-6D9D-D9E5-F357-8ECDAB0FCF03}"/>
              </a:ext>
            </a:extLst>
          </p:cNvPr>
          <p:cNvGrpSpPr/>
          <p:nvPr/>
        </p:nvGrpSpPr>
        <p:grpSpPr>
          <a:xfrm>
            <a:off x="6716905" y="4741283"/>
            <a:ext cx="2614864" cy="1056400"/>
            <a:chOff x="2612297" y="1490117"/>
            <a:chExt cx="2614864" cy="1056400"/>
          </a:xfrm>
        </p:grpSpPr>
        <p:sp>
          <p:nvSpPr>
            <p:cNvPr id="69" name="文本框 68">
              <a:extLst>
                <a:ext uri="{FF2B5EF4-FFF2-40B4-BE49-F238E27FC236}">
                  <a16:creationId xmlns:a16="http://schemas.microsoft.com/office/drawing/2014/main" id="{F8003663-1390-15A3-B6A5-820F3C7EE027}"/>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70" name="文本框 69">
              <a:extLst>
                <a:ext uri="{FF2B5EF4-FFF2-40B4-BE49-F238E27FC236}">
                  <a16:creationId xmlns:a16="http://schemas.microsoft.com/office/drawing/2014/main" id="{BF5B005B-6327-2B40-B194-9B57BDBA58B0}"/>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71" name="组合 70">
            <a:extLst>
              <a:ext uri="{FF2B5EF4-FFF2-40B4-BE49-F238E27FC236}">
                <a16:creationId xmlns:a16="http://schemas.microsoft.com/office/drawing/2014/main" id="{06F308A8-CA5F-9A1A-CB59-012A83CC414B}"/>
              </a:ext>
            </a:extLst>
          </p:cNvPr>
          <p:cNvGrpSpPr/>
          <p:nvPr/>
        </p:nvGrpSpPr>
        <p:grpSpPr>
          <a:xfrm>
            <a:off x="8931902" y="3859813"/>
            <a:ext cx="2614864" cy="1056400"/>
            <a:chOff x="2612297" y="1490117"/>
            <a:chExt cx="2614864" cy="1056400"/>
          </a:xfrm>
        </p:grpSpPr>
        <p:sp>
          <p:nvSpPr>
            <p:cNvPr id="72" name="文本框 71">
              <a:extLst>
                <a:ext uri="{FF2B5EF4-FFF2-40B4-BE49-F238E27FC236}">
                  <a16:creationId xmlns:a16="http://schemas.microsoft.com/office/drawing/2014/main" id="{48395332-4003-99E1-029E-5E52820C80BA}"/>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73" name="文本框 72">
              <a:extLst>
                <a:ext uri="{FF2B5EF4-FFF2-40B4-BE49-F238E27FC236}">
                  <a16:creationId xmlns:a16="http://schemas.microsoft.com/office/drawing/2014/main" id="{9A26C11B-3D99-52AB-AE25-3AA415D0F80F}"/>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spTree>
    <p:extLst>
      <p:ext uri="{BB962C8B-B14F-4D97-AF65-F5344CB8AC3E}">
        <p14:creationId xmlns:p14="http://schemas.microsoft.com/office/powerpoint/2010/main" val="20154378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04 / </a:t>
            </a:r>
            <a:r>
              <a:rPr lang="zh-CN" altLang="en-US" sz="2800" b="1" dirty="0">
                <a:solidFill>
                  <a:srgbClr val="4276AA"/>
                </a:solidFill>
                <a:cs typeface="+mn-ea"/>
                <a:sym typeface="+mn-lt"/>
              </a:rPr>
              <a:t>明年工作计划</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9" name="Teardrop 68">
            <a:extLst>
              <a:ext uri="{FF2B5EF4-FFF2-40B4-BE49-F238E27FC236}">
                <a16:creationId xmlns:a16="http://schemas.microsoft.com/office/drawing/2014/main" id="{01619C35-AC59-C223-1181-182B518826EC}"/>
              </a:ext>
            </a:extLst>
          </p:cNvPr>
          <p:cNvSpPr/>
          <p:nvPr/>
        </p:nvSpPr>
        <p:spPr>
          <a:xfrm rot="8100000">
            <a:off x="1415141" y="1412776"/>
            <a:ext cx="2105821" cy="2105810"/>
          </a:xfrm>
          <a:prstGeom prst="teardrop">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lumMod val="65000"/>
                </a:schemeClr>
              </a:solidFill>
              <a:cs typeface="+mn-ea"/>
              <a:sym typeface="+mn-lt"/>
            </a:endParaRPr>
          </a:p>
        </p:txBody>
      </p:sp>
      <p:sp>
        <p:nvSpPr>
          <p:cNvPr id="10" name="Oval 69">
            <a:extLst>
              <a:ext uri="{FF2B5EF4-FFF2-40B4-BE49-F238E27FC236}">
                <a16:creationId xmlns:a16="http://schemas.microsoft.com/office/drawing/2014/main" id="{CB5F8F5F-5DE7-99AC-5F47-86C9FC7DB0BA}"/>
              </a:ext>
            </a:extLst>
          </p:cNvPr>
          <p:cNvSpPr/>
          <p:nvPr/>
        </p:nvSpPr>
        <p:spPr>
          <a:xfrm>
            <a:off x="1737870" y="1740368"/>
            <a:ext cx="1460364" cy="1460355"/>
          </a:xfrm>
          <a:prstGeom prst="ellipse">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100" dirty="0">
              <a:solidFill>
                <a:schemeClr val="bg1">
                  <a:lumMod val="65000"/>
                </a:schemeClr>
              </a:solidFill>
              <a:cs typeface="+mn-ea"/>
              <a:sym typeface="+mn-lt"/>
            </a:endParaRPr>
          </a:p>
        </p:txBody>
      </p:sp>
      <p:sp>
        <p:nvSpPr>
          <p:cNvPr id="7" name="文本框 70">
            <a:extLst>
              <a:ext uri="{FF2B5EF4-FFF2-40B4-BE49-F238E27FC236}">
                <a16:creationId xmlns:a16="http://schemas.microsoft.com/office/drawing/2014/main" id="{6BD12BF2-22CE-AA43-A600-D6FFAC7D8EE4}"/>
              </a:ext>
            </a:extLst>
          </p:cNvPr>
          <p:cNvSpPr txBox="1"/>
          <p:nvPr/>
        </p:nvSpPr>
        <p:spPr>
          <a:xfrm>
            <a:off x="1989956" y="2111738"/>
            <a:ext cx="864096" cy="707886"/>
          </a:xfrm>
          <a:prstGeom prst="rect">
            <a:avLst/>
          </a:prstGeom>
          <a:noFill/>
        </p:spPr>
        <p:txBody>
          <a:bodyPr wrap="square" rtlCol="0">
            <a:spAutoFit/>
          </a:bodyPr>
          <a:lstStyle/>
          <a:p>
            <a:pPr algn="ctr"/>
            <a:r>
              <a:rPr lang="en-US" altLang="zh-CN" sz="4000" dirty="0">
                <a:solidFill>
                  <a:schemeClr val="accent1"/>
                </a:solidFill>
                <a:cs typeface="+mn-ea"/>
                <a:sym typeface="+mn-lt"/>
              </a:rPr>
              <a:t>01</a:t>
            </a:r>
            <a:endParaRPr lang="zh-CN" altLang="en-US" sz="4000" dirty="0">
              <a:solidFill>
                <a:schemeClr val="accent1"/>
              </a:solidFill>
              <a:cs typeface="+mn-ea"/>
              <a:sym typeface="+mn-lt"/>
            </a:endParaRPr>
          </a:p>
        </p:txBody>
      </p:sp>
      <p:sp>
        <p:nvSpPr>
          <p:cNvPr id="17" name="Teardrop 68">
            <a:extLst>
              <a:ext uri="{FF2B5EF4-FFF2-40B4-BE49-F238E27FC236}">
                <a16:creationId xmlns:a16="http://schemas.microsoft.com/office/drawing/2014/main" id="{6F88300B-8F69-DA23-3E51-B3627460EEC6}"/>
              </a:ext>
            </a:extLst>
          </p:cNvPr>
          <p:cNvSpPr/>
          <p:nvPr/>
        </p:nvSpPr>
        <p:spPr>
          <a:xfrm rot="8100000">
            <a:off x="5006802" y="1413099"/>
            <a:ext cx="2105821" cy="2105810"/>
          </a:xfrm>
          <a:prstGeom prst="teardrop">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lumMod val="65000"/>
                </a:schemeClr>
              </a:solidFill>
              <a:cs typeface="+mn-ea"/>
              <a:sym typeface="+mn-lt"/>
            </a:endParaRPr>
          </a:p>
        </p:txBody>
      </p:sp>
      <p:sp>
        <p:nvSpPr>
          <p:cNvPr id="18" name="Oval 69">
            <a:extLst>
              <a:ext uri="{FF2B5EF4-FFF2-40B4-BE49-F238E27FC236}">
                <a16:creationId xmlns:a16="http://schemas.microsoft.com/office/drawing/2014/main" id="{E1EEE347-7B68-366F-7D33-6951613F07F7}"/>
              </a:ext>
            </a:extLst>
          </p:cNvPr>
          <p:cNvSpPr/>
          <p:nvPr/>
        </p:nvSpPr>
        <p:spPr>
          <a:xfrm>
            <a:off x="5329531" y="1740691"/>
            <a:ext cx="1460364" cy="1460355"/>
          </a:xfrm>
          <a:prstGeom prst="ellipse">
            <a:avLst/>
          </a:pr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100" dirty="0">
              <a:solidFill>
                <a:schemeClr val="bg1">
                  <a:lumMod val="65000"/>
                </a:schemeClr>
              </a:solidFill>
              <a:cs typeface="+mn-ea"/>
              <a:sym typeface="+mn-lt"/>
            </a:endParaRPr>
          </a:p>
        </p:txBody>
      </p:sp>
      <p:sp>
        <p:nvSpPr>
          <p:cNvPr id="16" name="文本框 70">
            <a:extLst>
              <a:ext uri="{FF2B5EF4-FFF2-40B4-BE49-F238E27FC236}">
                <a16:creationId xmlns:a16="http://schemas.microsoft.com/office/drawing/2014/main" id="{F44DCEEB-D0EF-F539-EFB8-6BD7AE8BF608}"/>
              </a:ext>
            </a:extLst>
          </p:cNvPr>
          <p:cNvSpPr txBox="1"/>
          <p:nvPr/>
        </p:nvSpPr>
        <p:spPr>
          <a:xfrm>
            <a:off x="5581617" y="2111738"/>
            <a:ext cx="864096" cy="707886"/>
          </a:xfrm>
          <a:prstGeom prst="rect">
            <a:avLst/>
          </a:prstGeom>
          <a:noFill/>
        </p:spPr>
        <p:txBody>
          <a:bodyPr wrap="square" rtlCol="0">
            <a:spAutoFit/>
          </a:bodyPr>
          <a:lstStyle/>
          <a:p>
            <a:pPr algn="ctr"/>
            <a:r>
              <a:rPr lang="en-US" altLang="zh-CN" sz="4000" dirty="0">
                <a:solidFill>
                  <a:schemeClr val="accent2"/>
                </a:solidFill>
                <a:cs typeface="+mn-ea"/>
                <a:sym typeface="+mn-lt"/>
              </a:rPr>
              <a:t>02</a:t>
            </a:r>
            <a:endParaRPr lang="zh-CN" altLang="en-US" sz="4000" dirty="0">
              <a:solidFill>
                <a:schemeClr val="accent2"/>
              </a:solidFill>
              <a:cs typeface="+mn-ea"/>
              <a:sym typeface="+mn-lt"/>
            </a:endParaRPr>
          </a:p>
        </p:txBody>
      </p:sp>
      <p:sp>
        <p:nvSpPr>
          <p:cNvPr id="24" name="Teardrop 68">
            <a:extLst>
              <a:ext uri="{FF2B5EF4-FFF2-40B4-BE49-F238E27FC236}">
                <a16:creationId xmlns:a16="http://schemas.microsoft.com/office/drawing/2014/main" id="{531A7C48-24FB-8035-78E9-FC311156CFD1}"/>
              </a:ext>
            </a:extLst>
          </p:cNvPr>
          <p:cNvSpPr/>
          <p:nvPr/>
        </p:nvSpPr>
        <p:spPr>
          <a:xfrm rot="8100000">
            <a:off x="8689527" y="1412776"/>
            <a:ext cx="2105821" cy="2105810"/>
          </a:xfrm>
          <a:prstGeom prst="teardrop">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lumMod val="65000"/>
                </a:schemeClr>
              </a:solidFill>
              <a:cs typeface="+mn-ea"/>
              <a:sym typeface="+mn-lt"/>
            </a:endParaRPr>
          </a:p>
        </p:txBody>
      </p:sp>
      <p:sp>
        <p:nvSpPr>
          <p:cNvPr id="25" name="Oval 69">
            <a:extLst>
              <a:ext uri="{FF2B5EF4-FFF2-40B4-BE49-F238E27FC236}">
                <a16:creationId xmlns:a16="http://schemas.microsoft.com/office/drawing/2014/main" id="{8C5FD20D-E2B9-ECF6-904E-B02C205C134A}"/>
              </a:ext>
            </a:extLst>
          </p:cNvPr>
          <p:cNvSpPr/>
          <p:nvPr/>
        </p:nvSpPr>
        <p:spPr>
          <a:xfrm>
            <a:off x="9012256" y="1740368"/>
            <a:ext cx="1460364" cy="1460355"/>
          </a:xfrm>
          <a:prstGeom prst="ellipse">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100" dirty="0">
              <a:solidFill>
                <a:schemeClr val="bg1">
                  <a:lumMod val="65000"/>
                </a:schemeClr>
              </a:solidFill>
              <a:cs typeface="+mn-ea"/>
              <a:sym typeface="+mn-lt"/>
            </a:endParaRPr>
          </a:p>
        </p:txBody>
      </p:sp>
      <p:sp>
        <p:nvSpPr>
          <p:cNvPr id="23" name="文本框 70">
            <a:extLst>
              <a:ext uri="{FF2B5EF4-FFF2-40B4-BE49-F238E27FC236}">
                <a16:creationId xmlns:a16="http://schemas.microsoft.com/office/drawing/2014/main" id="{F6C1893F-4B32-2316-A7C7-3B841202E7AC}"/>
              </a:ext>
            </a:extLst>
          </p:cNvPr>
          <p:cNvSpPr txBox="1"/>
          <p:nvPr/>
        </p:nvSpPr>
        <p:spPr>
          <a:xfrm>
            <a:off x="9264342" y="2111738"/>
            <a:ext cx="864096" cy="707886"/>
          </a:xfrm>
          <a:prstGeom prst="rect">
            <a:avLst/>
          </a:prstGeom>
          <a:noFill/>
        </p:spPr>
        <p:txBody>
          <a:bodyPr wrap="square" rtlCol="0">
            <a:spAutoFit/>
          </a:bodyPr>
          <a:lstStyle/>
          <a:p>
            <a:pPr algn="ctr"/>
            <a:r>
              <a:rPr lang="en-US" altLang="zh-CN" sz="4000" dirty="0">
                <a:solidFill>
                  <a:schemeClr val="accent3"/>
                </a:solidFill>
                <a:cs typeface="+mn-ea"/>
                <a:sym typeface="+mn-lt"/>
              </a:rPr>
              <a:t>03</a:t>
            </a:r>
            <a:endParaRPr lang="zh-CN" altLang="en-US" sz="4000" dirty="0">
              <a:solidFill>
                <a:schemeClr val="accent3"/>
              </a:solidFill>
              <a:cs typeface="+mn-ea"/>
              <a:sym typeface="+mn-lt"/>
            </a:endParaRPr>
          </a:p>
        </p:txBody>
      </p:sp>
      <p:grpSp>
        <p:nvGrpSpPr>
          <p:cNvPr id="26" name="组合 25">
            <a:extLst>
              <a:ext uri="{FF2B5EF4-FFF2-40B4-BE49-F238E27FC236}">
                <a16:creationId xmlns:a16="http://schemas.microsoft.com/office/drawing/2014/main" id="{4EEDA83A-912F-63DE-5383-B98DC0873CA2}"/>
              </a:ext>
            </a:extLst>
          </p:cNvPr>
          <p:cNvGrpSpPr/>
          <p:nvPr/>
        </p:nvGrpSpPr>
        <p:grpSpPr>
          <a:xfrm>
            <a:off x="1546620" y="4190242"/>
            <a:ext cx="2614864" cy="1056400"/>
            <a:chOff x="2612297" y="1490117"/>
            <a:chExt cx="2614864" cy="1056400"/>
          </a:xfrm>
        </p:grpSpPr>
        <p:sp>
          <p:nvSpPr>
            <p:cNvPr id="27" name="文本框 26">
              <a:extLst>
                <a:ext uri="{FF2B5EF4-FFF2-40B4-BE49-F238E27FC236}">
                  <a16:creationId xmlns:a16="http://schemas.microsoft.com/office/drawing/2014/main" id="{91ADE5C3-A4E6-C85F-6197-23F4CA11BA66}"/>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29" name="文本框 28">
              <a:extLst>
                <a:ext uri="{FF2B5EF4-FFF2-40B4-BE49-F238E27FC236}">
                  <a16:creationId xmlns:a16="http://schemas.microsoft.com/office/drawing/2014/main" id="{FA500CBF-B7D0-FD55-67AB-F0E989000C2F}"/>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34" name="组合 33">
            <a:extLst>
              <a:ext uri="{FF2B5EF4-FFF2-40B4-BE49-F238E27FC236}">
                <a16:creationId xmlns:a16="http://schemas.microsoft.com/office/drawing/2014/main" id="{8162B3F0-534B-8C41-33E9-FCF6D50748F7}"/>
              </a:ext>
            </a:extLst>
          </p:cNvPr>
          <p:cNvGrpSpPr/>
          <p:nvPr/>
        </p:nvGrpSpPr>
        <p:grpSpPr>
          <a:xfrm>
            <a:off x="5050971" y="4190242"/>
            <a:ext cx="2614864" cy="1056400"/>
            <a:chOff x="2612297" y="1490117"/>
            <a:chExt cx="2614864" cy="1056400"/>
          </a:xfrm>
        </p:grpSpPr>
        <p:sp>
          <p:nvSpPr>
            <p:cNvPr id="53" name="文本框 52">
              <a:extLst>
                <a:ext uri="{FF2B5EF4-FFF2-40B4-BE49-F238E27FC236}">
                  <a16:creationId xmlns:a16="http://schemas.microsoft.com/office/drawing/2014/main" id="{C129EE2C-2EA7-DED9-3170-50A46BF47A17}"/>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54" name="文本框 53">
              <a:extLst>
                <a:ext uri="{FF2B5EF4-FFF2-40B4-BE49-F238E27FC236}">
                  <a16:creationId xmlns:a16="http://schemas.microsoft.com/office/drawing/2014/main" id="{9864008D-16E4-2D31-758C-8A0E171BD2C4}"/>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55" name="组合 54">
            <a:extLst>
              <a:ext uri="{FF2B5EF4-FFF2-40B4-BE49-F238E27FC236}">
                <a16:creationId xmlns:a16="http://schemas.microsoft.com/office/drawing/2014/main" id="{33ADF0F0-3E70-F7A6-E4AC-1632C21AFFE3}"/>
              </a:ext>
            </a:extLst>
          </p:cNvPr>
          <p:cNvGrpSpPr/>
          <p:nvPr/>
        </p:nvGrpSpPr>
        <p:grpSpPr>
          <a:xfrm>
            <a:off x="8821006" y="4190242"/>
            <a:ext cx="2614864" cy="1056400"/>
            <a:chOff x="2612297" y="1490117"/>
            <a:chExt cx="2614864" cy="1056400"/>
          </a:xfrm>
        </p:grpSpPr>
        <p:sp>
          <p:nvSpPr>
            <p:cNvPr id="56" name="文本框 55">
              <a:extLst>
                <a:ext uri="{FF2B5EF4-FFF2-40B4-BE49-F238E27FC236}">
                  <a16:creationId xmlns:a16="http://schemas.microsoft.com/office/drawing/2014/main" id="{BD501976-5263-E568-C0CA-014478F77BD8}"/>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57" name="文本框 56">
              <a:extLst>
                <a:ext uri="{FF2B5EF4-FFF2-40B4-BE49-F238E27FC236}">
                  <a16:creationId xmlns:a16="http://schemas.microsoft.com/office/drawing/2014/main" id="{74C1C5DE-09C9-47C9-E1FF-B42734F9E496}"/>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spTree>
    <p:extLst>
      <p:ext uri="{BB962C8B-B14F-4D97-AF65-F5344CB8AC3E}">
        <p14:creationId xmlns:p14="http://schemas.microsoft.com/office/powerpoint/2010/main" val="7651857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04 / </a:t>
            </a:r>
            <a:r>
              <a:rPr lang="zh-CN" altLang="en-US" sz="2800" b="1" dirty="0">
                <a:solidFill>
                  <a:srgbClr val="4276AA"/>
                </a:solidFill>
                <a:cs typeface="+mn-ea"/>
                <a:sym typeface="+mn-lt"/>
              </a:rPr>
              <a:t>明年工作计划</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grpSp>
        <p:nvGrpSpPr>
          <p:cNvPr id="2" name="组合 1">
            <a:extLst>
              <a:ext uri="{FF2B5EF4-FFF2-40B4-BE49-F238E27FC236}">
                <a16:creationId xmlns:a16="http://schemas.microsoft.com/office/drawing/2014/main" id="{F1D8D1A8-C393-B317-4B36-26E4EF773594}"/>
              </a:ext>
            </a:extLst>
          </p:cNvPr>
          <p:cNvGrpSpPr/>
          <p:nvPr/>
        </p:nvGrpSpPr>
        <p:grpSpPr>
          <a:xfrm>
            <a:off x="3958249" y="1340768"/>
            <a:ext cx="2739190" cy="2048159"/>
            <a:chOff x="3718148" y="1340768"/>
            <a:chExt cx="2739190" cy="2048159"/>
          </a:xfrm>
          <a:solidFill>
            <a:srgbClr val="4276AA"/>
          </a:solidFill>
        </p:grpSpPr>
        <p:grpSp>
          <p:nvGrpSpPr>
            <p:cNvPr id="3" name="Group 12">
              <a:extLst>
                <a:ext uri="{FF2B5EF4-FFF2-40B4-BE49-F238E27FC236}">
                  <a16:creationId xmlns:a16="http://schemas.microsoft.com/office/drawing/2014/main" id="{D0E9BF31-A58A-B812-51A7-256292BE4F7D}"/>
                </a:ext>
              </a:extLst>
            </p:cNvPr>
            <p:cNvGrpSpPr/>
            <p:nvPr userDrawn="1"/>
          </p:nvGrpSpPr>
          <p:grpSpPr>
            <a:xfrm>
              <a:off x="3718148" y="1340768"/>
              <a:ext cx="2739190" cy="2048159"/>
              <a:chOff x="4657725" y="946151"/>
              <a:chExt cx="2441575" cy="1825625"/>
            </a:xfrm>
            <a:grpFill/>
          </p:grpSpPr>
          <p:sp>
            <p:nvSpPr>
              <p:cNvPr id="5" name="Freeform 26">
                <a:extLst>
                  <a:ext uri="{FF2B5EF4-FFF2-40B4-BE49-F238E27FC236}">
                    <a16:creationId xmlns:a16="http://schemas.microsoft.com/office/drawing/2014/main" id="{5B02FCB1-D10A-7BA2-A749-8B665624B01D}"/>
                  </a:ext>
                </a:extLst>
              </p:cNvPr>
              <p:cNvSpPr>
                <a:spLocks/>
              </p:cNvSpPr>
              <p:nvPr/>
            </p:nvSpPr>
            <p:spPr bwMode="auto">
              <a:xfrm>
                <a:off x="5953125" y="2046288"/>
                <a:ext cx="1146175" cy="593725"/>
              </a:xfrm>
              <a:custGeom>
                <a:avLst/>
                <a:gdLst>
                  <a:gd name="T0" fmla="*/ 849 w 904"/>
                  <a:gd name="T1" fmla="*/ 0 h 468"/>
                  <a:gd name="T2" fmla="*/ 873 w 904"/>
                  <a:gd name="T3" fmla="*/ 58 h 468"/>
                  <a:gd name="T4" fmla="*/ 507 w 904"/>
                  <a:gd name="T5" fmla="*/ 436 h 468"/>
                  <a:gd name="T6" fmla="*/ 396 w 904"/>
                  <a:gd name="T7" fmla="*/ 436 h 468"/>
                  <a:gd name="T8" fmla="*/ 30 w 904"/>
                  <a:gd name="T9" fmla="*/ 58 h 468"/>
                  <a:gd name="T10" fmla="*/ 55 w 904"/>
                  <a:gd name="T11" fmla="*/ 0 h 468"/>
                  <a:gd name="T12" fmla="*/ 849 w 904"/>
                  <a:gd name="T13" fmla="*/ 0 h 468"/>
                </a:gdLst>
                <a:ahLst/>
                <a:cxnLst>
                  <a:cxn ang="0">
                    <a:pos x="T0" y="T1"/>
                  </a:cxn>
                  <a:cxn ang="0">
                    <a:pos x="T2" y="T3"/>
                  </a:cxn>
                  <a:cxn ang="0">
                    <a:pos x="T4" y="T5"/>
                  </a:cxn>
                  <a:cxn ang="0">
                    <a:pos x="T6" y="T7"/>
                  </a:cxn>
                  <a:cxn ang="0">
                    <a:pos x="T8" y="T9"/>
                  </a:cxn>
                  <a:cxn ang="0">
                    <a:pos x="T10" y="T11"/>
                  </a:cxn>
                  <a:cxn ang="0">
                    <a:pos x="T12" y="T13"/>
                  </a:cxn>
                </a:cxnLst>
                <a:rect l="0" t="0" r="r" b="b"/>
                <a:pathLst>
                  <a:path w="904" h="468">
                    <a:moveTo>
                      <a:pt x="849" y="0"/>
                    </a:moveTo>
                    <a:cubicBezTo>
                      <a:pt x="893" y="0"/>
                      <a:pt x="904" y="26"/>
                      <a:pt x="873" y="58"/>
                    </a:cubicBezTo>
                    <a:cubicBezTo>
                      <a:pt x="507" y="436"/>
                      <a:pt x="507" y="436"/>
                      <a:pt x="507" y="436"/>
                    </a:cubicBezTo>
                    <a:cubicBezTo>
                      <a:pt x="477" y="468"/>
                      <a:pt x="427" y="468"/>
                      <a:pt x="396" y="436"/>
                    </a:cubicBezTo>
                    <a:cubicBezTo>
                      <a:pt x="30" y="58"/>
                      <a:pt x="30" y="58"/>
                      <a:pt x="30" y="58"/>
                    </a:cubicBezTo>
                    <a:cubicBezTo>
                      <a:pt x="0" y="26"/>
                      <a:pt x="11" y="0"/>
                      <a:pt x="55" y="0"/>
                    </a:cubicBezTo>
                    <a:lnTo>
                      <a:pt x="849" y="0"/>
                    </a:lnTo>
                    <a:close/>
                  </a:path>
                </a:pathLst>
              </a:custGeom>
              <a:grpFill/>
              <a:ln>
                <a:noFill/>
              </a:ln>
            </p:spPr>
            <p:txBody>
              <a:bodyPr vert="horz" wrap="square" lIns="55827" tIns="27914" rIns="55827" bIns="27914" numCol="1" anchor="t" anchorCtr="0" compatLnSpc="1">
                <a:prstTxWarp prst="textNoShape">
                  <a:avLst/>
                </a:prstTxWarp>
              </a:bodyPr>
              <a:lstStyle/>
              <a:p>
                <a:pPr algn="just">
                  <a:lnSpc>
                    <a:spcPct val="120000"/>
                  </a:lnSpc>
                </a:pPr>
                <a:endParaRPr lang="en-US" sz="1200" dirty="0">
                  <a:solidFill>
                    <a:schemeClr val="bg1"/>
                  </a:solidFill>
                  <a:cs typeface="+mn-ea"/>
                  <a:sym typeface="+mn-lt"/>
                </a:endParaRPr>
              </a:p>
            </p:txBody>
          </p:sp>
          <p:sp>
            <p:nvSpPr>
              <p:cNvPr id="7" name="Freeform 27">
                <a:extLst>
                  <a:ext uri="{FF2B5EF4-FFF2-40B4-BE49-F238E27FC236}">
                    <a16:creationId xmlns:a16="http://schemas.microsoft.com/office/drawing/2014/main" id="{DBBC3832-4737-4651-764A-E36BCF9F082B}"/>
                  </a:ext>
                </a:extLst>
              </p:cNvPr>
              <p:cNvSpPr>
                <a:spLocks/>
              </p:cNvSpPr>
              <p:nvPr/>
            </p:nvSpPr>
            <p:spPr bwMode="auto">
              <a:xfrm>
                <a:off x="4657725" y="946151"/>
                <a:ext cx="2151063" cy="1825625"/>
              </a:xfrm>
              <a:custGeom>
                <a:avLst/>
                <a:gdLst>
                  <a:gd name="T0" fmla="*/ 848 w 1696"/>
                  <a:gd name="T1" fmla="*/ 0 h 1440"/>
                  <a:gd name="T2" fmla="*/ 0 w 1696"/>
                  <a:gd name="T3" fmla="*/ 848 h 1440"/>
                  <a:gd name="T4" fmla="*/ 241 w 1696"/>
                  <a:gd name="T5" fmla="*/ 1440 h 1440"/>
                  <a:gd name="T6" fmla="*/ 718 w 1696"/>
                  <a:gd name="T7" fmla="*/ 1209 h 1440"/>
                  <a:gd name="T8" fmla="*/ 464 w 1696"/>
                  <a:gd name="T9" fmla="*/ 848 h 1440"/>
                  <a:gd name="T10" fmla="*/ 848 w 1696"/>
                  <a:gd name="T11" fmla="*/ 464 h 1440"/>
                  <a:gd name="T12" fmla="*/ 1232 w 1696"/>
                  <a:gd name="T13" fmla="*/ 848 h 1440"/>
                  <a:gd name="T14" fmla="*/ 1213 w 1696"/>
                  <a:gd name="T15" fmla="*/ 966 h 1440"/>
                  <a:gd name="T16" fmla="*/ 1293 w 1696"/>
                  <a:gd name="T17" fmla="*/ 966 h 1440"/>
                  <a:gd name="T18" fmla="*/ 1293 w 1696"/>
                  <a:gd name="T19" fmla="*/ 1062 h 1440"/>
                  <a:gd name="T20" fmla="*/ 1669 w 1696"/>
                  <a:gd name="T21" fmla="*/ 1062 h 1440"/>
                  <a:gd name="T22" fmla="*/ 1696 w 1696"/>
                  <a:gd name="T23" fmla="*/ 848 h 1440"/>
                  <a:gd name="T24" fmla="*/ 848 w 1696"/>
                  <a:gd name="T2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6" h="1440">
                    <a:moveTo>
                      <a:pt x="848" y="0"/>
                    </a:moveTo>
                    <a:cubicBezTo>
                      <a:pt x="380" y="0"/>
                      <a:pt x="0" y="380"/>
                      <a:pt x="0" y="848"/>
                    </a:cubicBezTo>
                    <a:cubicBezTo>
                      <a:pt x="0" y="1078"/>
                      <a:pt x="92" y="1287"/>
                      <a:pt x="241" y="1440"/>
                    </a:cubicBezTo>
                    <a:cubicBezTo>
                      <a:pt x="374" y="1315"/>
                      <a:pt x="540" y="1235"/>
                      <a:pt x="718" y="1209"/>
                    </a:cubicBezTo>
                    <a:cubicBezTo>
                      <a:pt x="570" y="1156"/>
                      <a:pt x="464" y="1014"/>
                      <a:pt x="464" y="848"/>
                    </a:cubicBezTo>
                    <a:cubicBezTo>
                      <a:pt x="464" y="636"/>
                      <a:pt x="636" y="464"/>
                      <a:pt x="848" y="464"/>
                    </a:cubicBezTo>
                    <a:cubicBezTo>
                      <a:pt x="1060" y="464"/>
                      <a:pt x="1232" y="636"/>
                      <a:pt x="1232" y="848"/>
                    </a:cubicBezTo>
                    <a:cubicBezTo>
                      <a:pt x="1232" y="889"/>
                      <a:pt x="1225" y="929"/>
                      <a:pt x="1213" y="966"/>
                    </a:cubicBezTo>
                    <a:cubicBezTo>
                      <a:pt x="1293" y="966"/>
                      <a:pt x="1293" y="966"/>
                      <a:pt x="1293" y="966"/>
                    </a:cubicBezTo>
                    <a:cubicBezTo>
                      <a:pt x="1293" y="1062"/>
                      <a:pt x="1293" y="1062"/>
                      <a:pt x="1293" y="1062"/>
                    </a:cubicBezTo>
                    <a:cubicBezTo>
                      <a:pt x="1669" y="1062"/>
                      <a:pt x="1669" y="1062"/>
                      <a:pt x="1669" y="1062"/>
                    </a:cubicBezTo>
                    <a:cubicBezTo>
                      <a:pt x="1687" y="994"/>
                      <a:pt x="1696" y="922"/>
                      <a:pt x="1696" y="848"/>
                    </a:cubicBezTo>
                    <a:cubicBezTo>
                      <a:pt x="1696" y="380"/>
                      <a:pt x="1316" y="0"/>
                      <a:pt x="848" y="0"/>
                    </a:cubicBezTo>
                    <a:close/>
                  </a:path>
                </a:pathLst>
              </a:custGeom>
              <a:grpFill/>
              <a:ln>
                <a:noFill/>
              </a:ln>
            </p:spPr>
            <p:txBody>
              <a:bodyPr vert="horz" wrap="square" lIns="55827" tIns="27914" rIns="55827" bIns="27914" numCol="1" anchor="t" anchorCtr="0" compatLnSpc="1">
                <a:prstTxWarp prst="textNoShape">
                  <a:avLst/>
                </a:prstTxWarp>
              </a:bodyPr>
              <a:lstStyle/>
              <a:p>
                <a:pPr algn="just">
                  <a:lnSpc>
                    <a:spcPct val="120000"/>
                  </a:lnSpc>
                </a:pPr>
                <a:endParaRPr lang="en-US" sz="1200" dirty="0">
                  <a:solidFill>
                    <a:schemeClr val="bg1"/>
                  </a:solidFill>
                  <a:cs typeface="+mn-ea"/>
                  <a:sym typeface="+mn-lt"/>
                </a:endParaRPr>
              </a:p>
            </p:txBody>
          </p:sp>
        </p:grpSp>
        <p:sp>
          <p:nvSpPr>
            <p:cNvPr id="4" name="TextBox 16">
              <a:extLst>
                <a:ext uri="{FF2B5EF4-FFF2-40B4-BE49-F238E27FC236}">
                  <a16:creationId xmlns:a16="http://schemas.microsoft.com/office/drawing/2014/main" id="{07890497-19CC-2EFD-65E3-C180D9133D72}"/>
                </a:ext>
              </a:extLst>
            </p:cNvPr>
            <p:cNvSpPr txBox="1"/>
            <p:nvPr userDrawn="1"/>
          </p:nvSpPr>
          <p:spPr>
            <a:xfrm rot="18920653">
              <a:off x="4056997" y="1842709"/>
              <a:ext cx="912796" cy="379822"/>
            </a:xfrm>
            <a:prstGeom prst="rect">
              <a:avLst/>
            </a:prstGeom>
            <a:grpFill/>
          </p:spPr>
          <p:txBody>
            <a:bodyPr wrap="none" rtlCol="0" anchor="ctr">
              <a:prstTxWarp prst="textArchUp">
                <a:avLst/>
              </a:prstTxWarp>
              <a:spAutoFit/>
            </a:bodyPr>
            <a:lstStyle/>
            <a:p>
              <a:pPr algn="just">
                <a:lnSpc>
                  <a:spcPct val="120000"/>
                </a:lnSpc>
              </a:pPr>
              <a:r>
                <a:rPr lang="zh-CN" altLang="en-US" b="1" dirty="0">
                  <a:solidFill>
                    <a:schemeClr val="bg1"/>
                  </a:solidFill>
                  <a:cs typeface="+mn-ea"/>
                  <a:sym typeface="+mn-lt"/>
                </a:rPr>
                <a:t>文字内容</a:t>
              </a:r>
              <a:endParaRPr lang="id-ID" b="1" dirty="0">
                <a:solidFill>
                  <a:schemeClr val="bg1"/>
                </a:solidFill>
                <a:cs typeface="+mn-ea"/>
                <a:sym typeface="+mn-lt"/>
              </a:endParaRPr>
            </a:p>
          </p:txBody>
        </p:sp>
      </p:grpSp>
      <p:grpSp>
        <p:nvGrpSpPr>
          <p:cNvPr id="13" name="组合 12">
            <a:extLst>
              <a:ext uri="{FF2B5EF4-FFF2-40B4-BE49-F238E27FC236}">
                <a16:creationId xmlns:a16="http://schemas.microsoft.com/office/drawing/2014/main" id="{7835A1A4-B186-D298-55A7-3171507AA0B5}"/>
              </a:ext>
            </a:extLst>
          </p:cNvPr>
          <p:cNvGrpSpPr/>
          <p:nvPr/>
        </p:nvGrpSpPr>
        <p:grpSpPr>
          <a:xfrm>
            <a:off x="6086554" y="1340768"/>
            <a:ext cx="2048159" cy="2757000"/>
            <a:chOff x="5846453" y="1340768"/>
            <a:chExt cx="2048159" cy="2757000"/>
          </a:xfrm>
          <a:solidFill>
            <a:srgbClr val="5E5CA2"/>
          </a:solidFill>
        </p:grpSpPr>
        <p:grpSp>
          <p:nvGrpSpPr>
            <p:cNvPr id="14" name="Group 15">
              <a:extLst>
                <a:ext uri="{FF2B5EF4-FFF2-40B4-BE49-F238E27FC236}">
                  <a16:creationId xmlns:a16="http://schemas.microsoft.com/office/drawing/2014/main" id="{88605638-07D1-391A-65F5-A56CFDD4D96C}"/>
                </a:ext>
              </a:extLst>
            </p:cNvPr>
            <p:cNvGrpSpPr/>
            <p:nvPr userDrawn="1"/>
          </p:nvGrpSpPr>
          <p:grpSpPr>
            <a:xfrm>
              <a:off x="5846453" y="1340768"/>
              <a:ext cx="2048159" cy="2757000"/>
              <a:chOff x="6554788" y="946151"/>
              <a:chExt cx="1825625" cy="2457450"/>
            </a:xfrm>
            <a:grpFill/>
          </p:grpSpPr>
          <p:sp>
            <p:nvSpPr>
              <p:cNvPr id="17" name="Freeform 20">
                <a:extLst>
                  <a:ext uri="{FF2B5EF4-FFF2-40B4-BE49-F238E27FC236}">
                    <a16:creationId xmlns:a16="http://schemas.microsoft.com/office/drawing/2014/main" id="{1246CE2F-6B0F-2D5C-6C3B-8D933F6A26BC}"/>
                  </a:ext>
                </a:extLst>
              </p:cNvPr>
              <p:cNvSpPr>
                <a:spLocks/>
              </p:cNvSpPr>
              <p:nvPr/>
            </p:nvSpPr>
            <p:spPr bwMode="auto">
              <a:xfrm>
                <a:off x="6691313" y="2257426"/>
                <a:ext cx="593725" cy="1146175"/>
              </a:xfrm>
              <a:custGeom>
                <a:avLst/>
                <a:gdLst>
                  <a:gd name="T0" fmla="*/ 468 w 468"/>
                  <a:gd name="T1" fmla="*/ 849 h 904"/>
                  <a:gd name="T2" fmla="*/ 410 w 468"/>
                  <a:gd name="T3" fmla="*/ 874 h 904"/>
                  <a:gd name="T4" fmla="*/ 32 w 468"/>
                  <a:gd name="T5" fmla="*/ 508 h 904"/>
                  <a:gd name="T6" fmla="*/ 32 w 468"/>
                  <a:gd name="T7" fmla="*/ 397 h 904"/>
                  <a:gd name="T8" fmla="*/ 410 w 468"/>
                  <a:gd name="T9" fmla="*/ 30 h 904"/>
                  <a:gd name="T10" fmla="*/ 468 w 468"/>
                  <a:gd name="T11" fmla="*/ 55 h 904"/>
                  <a:gd name="T12" fmla="*/ 468 w 468"/>
                  <a:gd name="T13" fmla="*/ 849 h 904"/>
                </a:gdLst>
                <a:ahLst/>
                <a:cxnLst>
                  <a:cxn ang="0">
                    <a:pos x="T0" y="T1"/>
                  </a:cxn>
                  <a:cxn ang="0">
                    <a:pos x="T2" y="T3"/>
                  </a:cxn>
                  <a:cxn ang="0">
                    <a:pos x="T4" y="T5"/>
                  </a:cxn>
                  <a:cxn ang="0">
                    <a:pos x="T6" y="T7"/>
                  </a:cxn>
                  <a:cxn ang="0">
                    <a:pos x="T8" y="T9"/>
                  </a:cxn>
                  <a:cxn ang="0">
                    <a:pos x="T10" y="T11"/>
                  </a:cxn>
                  <a:cxn ang="0">
                    <a:pos x="T12" y="T13"/>
                  </a:cxn>
                </a:cxnLst>
                <a:rect l="0" t="0" r="r" b="b"/>
                <a:pathLst>
                  <a:path w="468" h="904">
                    <a:moveTo>
                      <a:pt x="468" y="849"/>
                    </a:moveTo>
                    <a:cubicBezTo>
                      <a:pt x="468" y="893"/>
                      <a:pt x="442" y="904"/>
                      <a:pt x="410" y="874"/>
                    </a:cubicBezTo>
                    <a:cubicBezTo>
                      <a:pt x="32" y="508"/>
                      <a:pt x="32" y="508"/>
                      <a:pt x="32" y="508"/>
                    </a:cubicBezTo>
                    <a:cubicBezTo>
                      <a:pt x="0" y="477"/>
                      <a:pt x="0" y="427"/>
                      <a:pt x="32" y="397"/>
                    </a:cubicBezTo>
                    <a:cubicBezTo>
                      <a:pt x="410" y="30"/>
                      <a:pt x="410" y="30"/>
                      <a:pt x="410" y="30"/>
                    </a:cubicBezTo>
                    <a:cubicBezTo>
                      <a:pt x="442" y="0"/>
                      <a:pt x="468" y="11"/>
                      <a:pt x="468" y="55"/>
                    </a:cubicBezTo>
                    <a:lnTo>
                      <a:pt x="468" y="849"/>
                    </a:lnTo>
                    <a:close/>
                  </a:path>
                </a:pathLst>
              </a:custGeom>
              <a:grpFill/>
              <a:ln>
                <a:noFill/>
              </a:ln>
            </p:spPr>
            <p:txBody>
              <a:bodyPr vert="horz" wrap="square" lIns="55827" tIns="27914" rIns="55827" bIns="27914" numCol="1" anchor="t" anchorCtr="0" compatLnSpc="1">
                <a:prstTxWarp prst="textNoShape">
                  <a:avLst/>
                </a:prstTxWarp>
              </a:bodyPr>
              <a:lstStyle/>
              <a:p>
                <a:pPr algn="just">
                  <a:lnSpc>
                    <a:spcPct val="120000"/>
                  </a:lnSpc>
                </a:pPr>
                <a:endParaRPr lang="en-US" sz="1200" dirty="0">
                  <a:solidFill>
                    <a:schemeClr val="bg1"/>
                  </a:solidFill>
                  <a:cs typeface="+mn-ea"/>
                  <a:sym typeface="+mn-lt"/>
                </a:endParaRPr>
              </a:p>
            </p:txBody>
          </p:sp>
          <p:sp>
            <p:nvSpPr>
              <p:cNvPr id="18" name="Freeform 21">
                <a:extLst>
                  <a:ext uri="{FF2B5EF4-FFF2-40B4-BE49-F238E27FC236}">
                    <a16:creationId xmlns:a16="http://schemas.microsoft.com/office/drawing/2014/main" id="{04E764E6-1BDC-9C13-9FCA-C3A1F8A56A29}"/>
                  </a:ext>
                </a:extLst>
              </p:cNvPr>
              <p:cNvSpPr>
                <a:spLocks/>
              </p:cNvSpPr>
              <p:nvPr/>
            </p:nvSpPr>
            <p:spPr bwMode="auto">
              <a:xfrm>
                <a:off x="6554788" y="946151"/>
                <a:ext cx="1825625" cy="2151063"/>
              </a:xfrm>
              <a:custGeom>
                <a:avLst/>
                <a:gdLst>
                  <a:gd name="T0" fmla="*/ 592 w 1440"/>
                  <a:gd name="T1" fmla="*/ 0 h 1696"/>
                  <a:gd name="T2" fmla="*/ 0 w 1440"/>
                  <a:gd name="T3" fmla="*/ 241 h 1696"/>
                  <a:gd name="T4" fmla="*/ 231 w 1440"/>
                  <a:gd name="T5" fmla="*/ 718 h 1696"/>
                  <a:gd name="T6" fmla="*/ 592 w 1440"/>
                  <a:gd name="T7" fmla="*/ 464 h 1696"/>
                  <a:gd name="T8" fmla="*/ 976 w 1440"/>
                  <a:gd name="T9" fmla="*/ 848 h 1696"/>
                  <a:gd name="T10" fmla="*/ 592 w 1440"/>
                  <a:gd name="T11" fmla="*/ 1232 h 1696"/>
                  <a:gd name="T12" fmla="*/ 452 w 1440"/>
                  <a:gd name="T13" fmla="*/ 1206 h 1696"/>
                  <a:gd name="T14" fmla="*/ 452 w 1440"/>
                  <a:gd name="T15" fmla="*/ 1300 h 1696"/>
                  <a:gd name="T16" fmla="*/ 389 w 1440"/>
                  <a:gd name="T17" fmla="*/ 1300 h 1696"/>
                  <a:gd name="T18" fmla="*/ 389 w 1440"/>
                  <a:gd name="T19" fmla="*/ 1671 h 1696"/>
                  <a:gd name="T20" fmla="*/ 592 w 1440"/>
                  <a:gd name="T21" fmla="*/ 1696 h 1696"/>
                  <a:gd name="T22" fmla="*/ 1440 w 1440"/>
                  <a:gd name="T23" fmla="*/ 848 h 1696"/>
                  <a:gd name="T24" fmla="*/ 592 w 1440"/>
                  <a:gd name="T25" fmla="*/ 0 h 1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0" h="1696">
                    <a:moveTo>
                      <a:pt x="592" y="0"/>
                    </a:moveTo>
                    <a:cubicBezTo>
                      <a:pt x="362" y="0"/>
                      <a:pt x="153" y="92"/>
                      <a:pt x="0" y="241"/>
                    </a:cubicBezTo>
                    <a:cubicBezTo>
                      <a:pt x="125" y="374"/>
                      <a:pt x="205" y="540"/>
                      <a:pt x="231" y="718"/>
                    </a:cubicBezTo>
                    <a:cubicBezTo>
                      <a:pt x="284" y="570"/>
                      <a:pt x="426" y="464"/>
                      <a:pt x="592" y="464"/>
                    </a:cubicBezTo>
                    <a:cubicBezTo>
                      <a:pt x="804" y="464"/>
                      <a:pt x="976" y="636"/>
                      <a:pt x="976" y="848"/>
                    </a:cubicBezTo>
                    <a:cubicBezTo>
                      <a:pt x="976" y="1060"/>
                      <a:pt x="804" y="1232"/>
                      <a:pt x="592" y="1232"/>
                    </a:cubicBezTo>
                    <a:cubicBezTo>
                      <a:pt x="543" y="1232"/>
                      <a:pt x="495" y="1223"/>
                      <a:pt x="452" y="1206"/>
                    </a:cubicBezTo>
                    <a:cubicBezTo>
                      <a:pt x="452" y="1300"/>
                      <a:pt x="452" y="1300"/>
                      <a:pt x="452" y="1300"/>
                    </a:cubicBezTo>
                    <a:cubicBezTo>
                      <a:pt x="389" y="1300"/>
                      <a:pt x="389" y="1300"/>
                      <a:pt x="389" y="1300"/>
                    </a:cubicBezTo>
                    <a:cubicBezTo>
                      <a:pt x="389" y="1671"/>
                      <a:pt x="389" y="1671"/>
                      <a:pt x="389" y="1671"/>
                    </a:cubicBezTo>
                    <a:cubicBezTo>
                      <a:pt x="454" y="1687"/>
                      <a:pt x="522" y="1696"/>
                      <a:pt x="592" y="1696"/>
                    </a:cubicBezTo>
                    <a:cubicBezTo>
                      <a:pt x="1060" y="1696"/>
                      <a:pt x="1440" y="1316"/>
                      <a:pt x="1440" y="848"/>
                    </a:cubicBezTo>
                    <a:cubicBezTo>
                      <a:pt x="1440" y="380"/>
                      <a:pt x="1060" y="0"/>
                      <a:pt x="592" y="0"/>
                    </a:cubicBezTo>
                    <a:close/>
                  </a:path>
                </a:pathLst>
              </a:custGeom>
              <a:grpFill/>
              <a:ln>
                <a:noFill/>
              </a:ln>
            </p:spPr>
            <p:txBody>
              <a:bodyPr vert="horz" wrap="square" lIns="55827" tIns="27914" rIns="55827" bIns="27914" numCol="1" anchor="t" anchorCtr="0" compatLnSpc="1">
                <a:prstTxWarp prst="textNoShape">
                  <a:avLst/>
                </a:prstTxWarp>
              </a:bodyPr>
              <a:lstStyle/>
              <a:p>
                <a:pPr algn="just">
                  <a:lnSpc>
                    <a:spcPct val="120000"/>
                  </a:lnSpc>
                </a:pPr>
                <a:endParaRPr lang="en-US" sz="1200" dirty="0">
                  <a:solidFill>
                    <a:schemeClr val="bg1"/>
                  </a:solidFill>
                  <a:cs typeface="+mn-ea"/>
                  <a:sym typeface="+mn-lt"/>
                </a:endParaRPr>
              </a:p>
            </p:txBody>
          </p:sp>
        </p:grpSp>
        <p:sp>
          <p:nvSpPr>
            <p:cNvPr id="16" name="TextBox 17">
              <a:extLst>
                <a:ext uri="{FF2B5EF4-FFF2-40B4-BE49-F238E27FC236}">
                  <a16:creationId xmlns:a16="http://schemas.microsoft.com/office/drawing/2014/main" id="{02208788-7110-9EF0-9C81-F9EB80D6043B}"/>
                </a:ext>
              </a:extLst>
            </p:cNvPr>
            <p:cNvSpPr txBox="1"/>
            <p:nvPr userDrawn="1"/>
          </p:nvSpPr>
          <p:spPr>
            <a:xfrm rot="2904439">
              <a:off x="6664679" y="1937180"/>
              <a:ext cx="1134593" cy="379822"/>
            </a:xfrm>
            <a:prstGeom prst="rect">
              <a:avLst/>
            </a:prstGeom>
            <a:grpFill/>
          </p:spPr>
          <p:txBody>
            <a:bodyPr wrap="none" rtlCol="0" anchor="ctr">
              <a:prstTxWarp prst="textArchUp">
                <a:avLst/>
              </a:prstTxWarp>
              <a:spAutoFit/>
            </a:bodyPr>
            <a:lstStyle/>
            <a:p>
              <a:pPr algn="just">
                <a:lnSpc>
                  <a:spcPct val="120000"/>
                </a:lnSpc>
              </a:pPr>
              <a:r>
                <a:rPr lang="zh-CN" altLang="en-US" b="1" dirty="0">
                  <a:solidFill>
                    <a:schemeClr val="bg1"/>
                  </a:solidFill>
                  <a:cs typeface="+mn-ea"/>
                  <a:sym typeface="+mn-lt"/>
                </a:rPr>
                <a:t>文字内容</a:t>
              </a:r>
              <a:endParaRPr lang="id-ID" b="1" dirty="0">
                <a:solidFill>
                  <a:schemeClr val="bg1"/>
                </a:solidFill>
                <a:cs typeface="+mn-ea"/>
                <a:sym typeface="+mn-lt"/>
              </a:endParaRPr>
            </a:p>
          </p:txBody>
        </p:sp>
      </p:grpSp>
      <p:grpSp>
        <p:nvGrpSpPr>
          <p:cNvPr id="23" name="组合 22">
            <a:extLst>
              <a:ext uri="{FF2B5EF4-FFF2-40B4-BE49-F238E27FC236}">
                <a16:creationId xmlns:a16="http://schemas.microsoft.com/office/drawing/2014/main" id="{8682B711-1DF4-843D-6093-14588B25D809}"/>
              </a:ext>
            </a:extLst>
          </p:cNvPr>
          <p:cNvGrpSpPr/>
          <p:nvPr/>
        </p:nvGrpSpPr>
        <p:grpSpPr>
          <a:xfrm>
            <a:off x="5411551" y="3469072"/>
            <a:ext cx="2723162" cy="2048159"/>
            <a:chOff x="5171450" y="3469072"/>
            <a:chExt cx="2723162" cy="2048159"/>
          </a:xfrm>
          <a:solidFill>
            <a:srgbClr val="4276AA"/>
          </a:solidFill>
        </p:grpSpPr>
        <p:grpSp>
          <p:nvGrpSpPr>
            <p:cNvPr id="24" name="Group 14">
              <a:extLst>
                <a:ext uri="{FF2B5EF4-FFF2-40B4-BE49-F238E27FC236}">
                  <a16:creationId xmlns:a16="http://schemas.microsoft.com/office/drawing/2014/main" id="{DAC84AE0-9375-DB9B-FD26-657E914E6A41}"/>
                </a:ext>
              </a:extLst>
            </p:cNvPr>
            <p:cNvGrpSpPr/>
            <p:nvPr userDrawn="1"/>
          </p:nvGrpSpPr>
          <p:grpSpPr>
            <a:xfrm>
              <a:off x="5171450" y="3469072"/>
              <a:ext cx="2723162" cy="2048159"/>
              <a:chOff x="5953125" y="2843213"/>
              <a:chExt cx="2427288" cy="1825625"/>
            </a:xfrm>
            <a:grpFill/>
          </p:grpSpPr>
          <p:sp>
            <p:nvSpPr>
              <p:cNvPr id="26" name="Freeform 22">
                <a:extLst>
                  <a:ext uri="{FF2B5EF4-FFF2-40B4-BE49-F238E27FC236}">
                    <a16:creationId xmlns:a16="http://schemas.microsoft.com/office/drawing/2014/main" id="{169822F5-44C7-547A-0DA5-895E5CF98EC5}"/>
                  </a:ext>
                </a:extLst>
              </p:cNvPr>
              <p:cNvSpPr>
                <a:spLocks/>
              </p:cNvSpPr>
              <p:nvPr/>
            </p:nvSpPr>
            <p:spPr bwMode="auto">
              <a:xfrm>
                <a:off x="5953125" y="2989263"/>
                <a:ext cx="1146175" cy="593725"/>
              </a:xfrm>
              <a:custGeom>
                <a:avLst/>
                <a:gdLst>
                  <a:gd name="T0" fmla="*/ 55 w 904"/>
                  <a:gd name="T1" fmla="*/ 468 h 468"/>
                  <a:gd name="T2" fmla="*/ 30 w 904"/>
                  <a:gd name="T3" fmla="*/ 411 h 468"/>
                  <a:gd name="T4" fmla="*/ 396 w 904"/>
                  <a:gd name="T5" fmla="*/ 32 h 468"/>
                  <a:gd name="T6" fmla="*/ 507 w 904"/>
                  <a:gd name="T7" fmla="*/ 32 h 468"/>
                  <a:gd name="T8" fmla="*/ 873 w 904"/>
                  <a:gd name="T9" fmla="*/ 411 h 468"/>
                  <a:gd name="T10" fmla="*/ 849 w 904"/>
                  <a:gd name="T11" fmla="*/ 468 h 468"/>
                  <a:gd name="T12" fmla="*/ 55 w 904"/>
                  <a:gd name="T13" fmla="*/ 468 h 468"/>
                </a:gdLst>
                <a:ahLst/>
                <a:cxnLst>
                  <a:cxn ang="0">
                    <a:pos x="T0" y="T1"/>
                  </a:cxn>
                  <a:cxn ang="0">
                    <a:pos x="T2" y="T3"/>
                  </a:cxn>
                  <a:cxn ang="0">
                    <a:pos x="T4" y="T5"/>
                  </a:cxn>
                  <a:cxn ang="0">
                    <a:pos x="T6" y="T7"/>
                  </a:cxn>
                  <a:cxn ang="0">
                    <a:pos x="T8" y="T9"/>
                  </a:cxn>
                  <a:cxn ang="0">
                    <a:pos x="T10" y="T11"/>
                  </a:cxn>
                  <a:cxn ang="0">
                    <a:pos x="T12" y="T13"/>
                  </a:cxn>
                </a:cxnLst>
                <a:rect l="0" t="0" r="r" b="b"/>
                <a:pathLst>
                  <a:path w="904" h="468">
                    <a:moveTo>
                      <a:pt x="55" y="468"/>
                    </a:moveTo>
                    <a:cubicBezTo>
                      <a:pt x="11" y="468"/>
                      <a:pt x="0" y="442"/>
                      <a:pt x="30" y="411"/>
                    </a:cubicBezTo>
                    <a:cubicBezTo>
                      <a:pt x="396" y="32"/>
                      <a:pt x="396" y="32"/>
                      <a:pt x="396" y="32"/>
                    </a:cubicBezTo>
                    <a:cubicBezTo>
                      <a:pt x="427" y="0"/>
                      <a:pt x="477" y="0"/>
                      <a:pt x="507" y="32"/>
                    </a:cubicBezTo>
                    <a:cubicBezTo>
                      <a:pt x="873" y="411"/>
                      <a:pt x="873" y="411"/>
                      <a:pt x="873" y="411"/>
                    </a:cubicBezTo>
                    <a:cubicBezTo>
                      <a:pt x="904" y="442"/>
                      <a:pt x="893" y="468"/>
                      <a:pt x="849" y="468"/>
                    </a:cubicBezTo>
                    <a:lnTo>
                      <a:pt x="55" y="468"/>
                    </a:lnTo>
                    <a:close/>
                  </a:path>
                </a:pathLst>
              </a:custGeom>
              <a:grpFill/>
              <a:ln>
                <a:noFill/>
              </a:ln>
            </p:spPr>
            <p:txBody>
              <a:bodyPr vert="horz" wrap="square" lIns="55827" tIns="27914" rIns="55827" bIns="27914" numCol="1" anchor="t" anchorCtr="0" compatLnSpc="1">
                <a:prstTxWarp prst="textNoShape">
                  <a:avLst/>
                </a:prstTxWarp>
              </a:bodyPr>
              <a:lstStyle/>
              <a:p>
                <a:pPr algn="just">
                  <a:lnSpc>
                    <a:spcPct val="120000"/>
                  </a:lnSpc>
                </a:pPr>
                <a:endParaRPr lang="en-US" sz="1200" dirty="0">
                  <a:solidFill>
                    <a:schemeClr val="bg1"/>
                  </a:solidFill>
                  <a:cs typeface="+mn-ea"/>
                  <a:sym typeface="+mn-lt"/>
                </a:endParaRPr>
              </a:p>
            </p:txBody>
          </p:sp>
          <p:sp>
            <p:nvSpPr>
              <p:cNvPr id="27" name="Freeform 23">
                <a:extLst>
                  <a:ext uri="{FF2B5EF4-FFF2-40B4-BE49-F238E27FC236}">
                    <a16:creationId xmlns:a16="http://schemas.microsoft.com/office/drawing/2014/main" id="{2721395A-57A9-EAE0-D3E6-BD05D99DCE28}"/>
                  </a:ext>
                </a:extLst>
              </p:cNvPr>
              <p:cNvSpPr>
                <a:spLocks/>
              </p:cNvSpPr>
              <p:nvPr/>
            </p:nvSpPr>
            <p:spPr bwMode="auto">
              <a:xfrm>
                <a:off x="6230938" y="2843213"/>
                <a:ext cx="2149475" cy="1825625"/>
              </a:xfrm>
              <a:custGeom>
                <a:avLst/>
                <a:gdLst>
                  <a:gd name="T0" fmla="*/ 978 w 1696"/>
                  <a:gd name="T1" fmla="*/ 231 h 1440"/>
                  <a:gd name="T2" fmla="*/ 1232 w 1696"/>
                  <a:gd name="T3" fmla="*/ 592 h 1440"/>
                  <a:gd name="T4" fmla="*/ 848 w 1696"/>
                  <a:gd name="T5" fmla="*/ 976 h 1440"/>
                  <a:gd name="T6" fmla="*/ 464 w 1696"/>
                  <a:gd name="T7" fmla="*/ 592 h 1440"/>
                  <a:gd name="T8" fmla="*/ 487 w 1696"/>
                  <a:gd name="T9" fmla="*/ 462 h 1440"/>
                  <a:gd name="T10" fmla="*/ 10 w 1696"/>
                  <a:gd name="T11" fmla="*/ 462 h 1440"/>
                  <a:gd name="T12" fmla="*/ 0 w 1696"/>
                  <a:gd name="T13" fmla="*/ 592 h 1440"/>
                  <a:gd name="T14" fmla="*/ 848 w 1696"/>
                  <a:gd name="T15" fmla="*/ 1440 h 1440"/>
                  <a:gd name="T16" fmla="*/ 1696 w 1696"/>
                  <a:gd name="T17" fmla="*/ 592 h 1440"/>
                  <a:gd name="T18" fmla="*/ 1455 w 1696"/>
                  <a:gd name="T19" fmla="*/ 0 h 1440"/>
                  <a:gd name="T20" fmla="*/ 978 w 1696"/>
                  <a:gd name="T21" fmla="*/ 231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6" h="1440">
                    <a:moveTo>
                      <a:pt x="978" y="231"/>
                    </a:moveTo>
                    <a:cubicBezTo>
                      <a:pt x="1126" y="284"/>
                      <a:pt x="1232" y="426"/>
                      <a:pt x="1232" y="592"/>
                    </a:cubicBezTo>
                    <a:cubicBezTo>
                      <a:pt x="1232" y="804"/>
                      <a:pt x="1060" y="976"/>
                      <a:pt x="848" y="976"/>
                    </a:cubicBezTo>
                    <a:cubicBezTo>
                      <a:pt x="636" y="976"/>
                      <a:pt x="464" y="804"/>
                      <a:pt x="464" y="592"/>
                    </a:cubicBezTo>
                    <a:cubicBezTo>
                      <a:pt x="464" y="546"/>
                      <a:pt x="472" y="503"/>
                      <a:pt x="487" y="462"/>
                    </a:cubicBezTo>
                    <a:cubicBezTo>
                      <a:pt x="10" y="462"/>
                      <a:pt x="10" y="462"/>
                      <a:pt x="10" y="462"/>
                    </a:cubicBezTo>
                    <a:cubicBezTo>
                      <a:pt x="3" y="504"/>
                      <a:pt x="0" y="548"/>
                      <a:pt x="0" y="592"/>
                    </a:cubicBezTo>
                    <a:cubicBezTo>
                      <a:pt x="0" y="1060"/>
                      <a:pt x="380" y="1440"/>
                      <a:pt x="848" y="1440"/>
                    </a:cubicBezTo>
                    <a:cubicBezTo>
                      <a:pt x="1316" y="1440"/>
                      <a:pt x="1696" y="1060"/>
                      <a:pt x="1696" y="592"/>
                    </a:cubicBezTo>
                    <a:cubicBezTo>
                      <a:pt x="1696" y="362"/>
                      <a:pt x="1604" y="153"/>
                      <a:pt x="1455" y="0"/>
                    </a:cubicBezTo>
                    <a:cubicBezTo>
                      <a:pt x="1322" y="125"/>
                      <a:pt x="1156" y="205"/>
                      <a:pt x="978" y="231"/>
                    </a:cubicBezTo>
                    <a:close/>
                  </a:path>
                </a:pathLst>
              </a:custGeom>
              <a:grpFill/>
              <a:ln>
                <a:noFill/>
              </a:ln>
            </p:spPr>
            <p:txBody>
              <a:bodyPr vert="horz" wrap="square" lIns="55827" tIns="27914" rIns="55827" bIns="27914" numCol="1" anchor="t" anchorCtr="0" compatLnSpc="1">
                <a:prstTxWarp prst="textNoShape">
                  <a:avLst/>
                </a:prstTxWarp>
              </a:bodyPr>
              <a:lstStyle/>
              <a:p>
                <a:pPr algn="just">
                  <a:lnSpc>
                    <a:spcPct val="120000"/>
                  </a:lnSpc>
                </a:pPr>
                <a:endParaRPr lang="en-US" sz="1200" dirty="0">
                  <a:solidFill>
                    <a:schemeClr val="bg1"/>
                  </a:solidFill>
                  <a:cs typeface="+mn-ea"/>
                  <a:sym typeface="+mn-lt"/>
                </a:endParaRPr>
              </a:p>
            </p:txBody>
          </p:sp>
        </p:grpSp>
        <p:sp>
          <p:nvSpPr>
            <p:cNvPr id="25" name="TextBox 19">
              <a:extLst>
                <a:ext uri="{FF2B5EF4-FFF2-40B4-BE49-F238E27FC236}">
                  <a16:creationId xmlns:a16="http://schemas.microsoft.com/office/drawing/2014/main" id="{4B1AC021-A886-46D8-3C66-43B3ABF920ED}"/>
                </a:ext>
              </a:extLst>
            </p:cNvPr>
            <p:cNvSpPr txBox="1"/>
            <p:nvPr userDrawn="1"/>
          </p:nvSpPr>
          <p:spPr>
            <a:xfrm rot="18872992">
              <a:off x="6505281" y="4618887"/>
              <a:ext cx="1208751" cy="379822"/>
            </a:xfrm>
            <a:prstGeom prst="rect">
              <a:avLst/>
            </a:prstGeom>
            <a:grpFill/>
          </p:spPr>
          <p:txBody>
            <a:bodyPr wrap="none" rtlCol="0" anchor="ctr">
              <a:prstTxWarp prst="textArchDown">
                <a:avLst/>
              </a:prstTxWarp>
              <a:spAutoFit/>
            </a:bodyPr>
            <a:lstStyle/>
            <a:p>
              <a:pPr algn="just">
                <a:lnSpc>
                  <a:spcPct val="120000"/>
                </a:lnSpc>
              </a:pPr>
              <a:r>
                <a:rPr lang="zh-CN" altLang="en-US" b="1" dirty="0">
                  <a:solidFill>
                    <a:schemeClr val="bg1"/>
                  </a:solidFill>
                  <a:cs typeface="+mn-ea"/>
                  <a:sym typeface="+mn-lt"/>
                </a:rPr>
                <a:t>文字内容</a:t>
              </a:r>
              <a:endParaRPr lang="id-ID" b="1" dirty="0">
                <a:solidFill>
                  <a:schemeClr val="bg1"/>
                </a:solidFill>
                <a:cs typeface="+mn-ea"/>
                <a:sym typeface="+mn-lt"/>
              </a:endParaRPr>
            </a:p>
          </p:txBody>
        </p:sp>
      </p:grpSp>
      <p:grpSp>
        <p:nvGrpSpPr>
          <p:cNvPr id="55" name="组合 54">
            <a:extLst>
              <a:ext uri="{FF2B5EF4-FFF2-40B4-BE49-F238E27FC236}">
                <a16:creationId xmlns:a16="http://schemas.microsoft.com/office/drawing/2014/main" id="{6529E008-E1F6-64A1-9189-1092FFBB67CD}"/>
              </a:ext>
            </a:extLst>
          </p:cNvPr>
          <p:cNvGrpSpPr/>
          <p:nvPr/>
        </p:nvGrpSpPr>
        <p:grpSpPr>
          <a:xfrm>
            <a:off x="3958249" y="2811881"/>
            <a:ext cx="2048159" cy="2705351"/>
            <a:chOff x="3718148" y="2811881"/>
            <a:chExt cx="2048159" cy="2705351"/>
          </a:xfrm>
          <a:solidFill>
            <a:srgbClr val="5E5CA2"/>
          </a:solidFill>
        </p:grpSpPr>
        <p:grpSp>
          <p:nvGrpSpPr>
            <p:cNvPr id="56" name="Group 13">
              <a:extLst>
                <a:ext uri="{FF2B5EF4-FFF2-40B4-BE49-F238E27FC236}">
                  <a16:creationId xmlns:a16="http://schemas.microsoft.com/office/drawing/2014/main" id="{73D7C32E-A222-E824-D9F5-B88CE07AC213}"/>
                </a:ext>
              </a:extLst>
            </p:cNvPr>
            <p:cNvGrpSpPr/>
            <p:nvPr userDrawn="1"/>
          </p:nvGrpSpPr>
          <p:grpSpPr>
            <a:xfrm>
              <a:off x="3718148" y="2811881"/>
              <a:ext cx="2048159" cy="2705351"/>
              <a:chOff x="4657725" y="2257426"/>
              <a:chExt cx="1825625" cy="2411413"/>
            </a:xfrm>
            <a:grpFill/>
          </p:grpSpPr>
          <p:sp>
            <p:nvSpPr>
              <p:cNvPr id="58" name="Freeform 24">
                <a:extLst>
                  <a:ext uri="{FF2B5EF4-FFF2-40B4-BE49-F238E27FC236}">
                    <a16:creationId xmlns:a16="http://schemas.microsoft.com/office/drawing/2014/main" id="{FA9DAD2C-8D6C-F03B-CA7D-1A90ABA5C48F}"/>
                  </a:ext>
                </a:extLst>
              </p:cNvPr>
              <p:cNvSpPr>
                <a:spLocks/>
              </p:cNvSpPr>
              <p:nvPr/>
            </p:nvSpPr>
            <p:spPr bwMode="auto">
              <a:xfrm>
                <a:off x="5753100" y="2257426"/>
                <a:ext cx="593725" cy="1146175"/>
              </a:xfrm>
              <a:custGeom>
                <a:avLst/>
                <a:gdLst>
                  <a:gd name="T0" fmla="*/ 0 w 468"/>
                  <a:gd name="T1" fmla="*/ 55 h 904"/>
                  <a:gd name="T2" fmla="*/ 57 w 468"/>
                  <a:gd name="T3" fmla="*/ 30 h 904"/>
                  <a:gd name="T4" fmla="*/ 436 w 468"/>
                  <a:gd name="T5" fmla="*/ 397 h 904"/>
                  <a:gd name="T6" fmla="*/ 436 w 468"/>
                  <a:gd name="T7" fmla="*/ 508 h 904"/>
                  <a:gd name="T8" fmla="*/ 57 w 468"/>
                  <a:gd name="T9" fmla="*/ 874 h 904"/>
                  <a:gd name="T10" fmla="*/ 0 w 468"/>
                  <a:gd name="T11" fmla="*/ 849 h 904"/>
                  <a:gd name="T12" fmla="*/ 0 w 468"/>
                  <a:gd name="T13" fmla="*/ 55 h 904"/>
                </a:gdLst>
                <a:ahLst/>
                <a:cxnLst>
                  <a:cxn ang="0">
                    <a:pos x="T0" y="T1"/>
                  </a:cxn>
                  <a:cxn ang="0">
                    <a:pos x="T2" y="T3"/>
                  </a:cxn>
                  <a:cxn ang="0">
                    <a:pos x="T4" y="T5"/>
                  </a:cxn>
                  <a:cxn ang="0">
                    <a:pos x="T6" y="T7"/>
                  </a:cxn>
                  <a:cxn ang="0">
                    <a:pos x="T8" y="T9"/>
                  </a:cxn>
                  <a:cxn ang="0">
                    <a:pos x="T10" y="T11"/>
                  </a:cxn>
                  <a:cxn ang="0">
                    <a:pos x="T12" y="T13"/>
                  </a:cxn>
                </a:cxnLst>
                <a:rect l="0" t="0" r="r" b="b"/>
                <a:pathLst>
                  <a:path w="468" h="904">
                    <a:moveTo>
                      <a:pt x="0" y="55"/>
                    </a:moveTo>
                    <a:cubicBezTo>
                      <a:pt x="0" y="11"/>
                      <a:pt x="26" y="0"/>
                      <a:pt x="57" y="30"/>
                    </a:cubicBezTo>
                    <a:cubicBezTo>
                      <a:pt x="436" y="397"/>
                      <a:pt x="436" y="397"/>
                      <a:pt x="436" y="397"/>
                    </a:cubicBezTo>
                    <a:cubicBezTo>
                      <a:pt x="468" y="427"/>
                      <a:pt x="468" y="477"/>
                      <a:pt x="436" y="508"/>
                    </a:cubicBezTo>
                    <a:cubicBezTo>
                      <a:pt x="57" y="874"/>
                      <a:pt x="57" y="874"/>
                      <a:pt x="57" y="874"/>
                    </a:cubicBezTo>
                    <a:cubicBezTo>
                      <a:pt x="26" y="904"/>
                      <a:pt x="0" y="893"/>
                      <a:pt x="0" y="849"/>
                    </a:cubicBezTo>
                    <a:lnTo>
                      <a:pt x="0" y="55"/>
                    </a:lnTo>
                    <a:close/>
                  </a:path>
                </a:pathLst>
              </a:custGeom>
              <a:grpFill/>
              <a:ln>
                <a:noFill/>
              </a:ln>
            </p:spPr>
            <p:txBody>
              <a:bodyPr vert="horz" wrap="square" lIns="55827" tIns="27914" rIns="55827" bIns="27914" numCol="1" anchor="t" anchorCtr="0" compatLnSpc="1">
                <a:prstTxWarp prst="textNoShape">
                  <a:avLst/>
                </a:prstTxWarp>
              </a:bodyPr>
              <a:lstStyle/>
              <a:p>
                <a:pPr algn="just">
                  <a:lnSpc>
                    <a:spcPct val="120000"/>
                  </a:lnSpc>
                </a:pPr>
                <a:endParaRPr lang="en-US" sz="1200" dirty="0">
                  <a:solidFill>
                    <a:schemeClr val="bg1"/>
                  </a:solidFill>
                  <a:cs typeface="+mn-ea"/>
                  <a:sym typeface="+mn-lt"/>
                </a:endParaRPr>
              </a:p>
            </p:txBody>
          </p:sp>
          <p:sp>
            <p:nvSpPr>
              <p:cNvPr id="59" name="Freeform 25">
                <a:extLst>
                  <a:ext uri="{FF2B5EF4-FFF2-40B4-BE49-F238E27FC236}">
                    <a16:creationId xmlns:a16="http://schemas.microsoft.com/office/drawing/2014/main" id="{40F58AF4-750F-6FAB-A44D-93687C6293C5}"/>
                  </a:ext>
                </a:extLst>
              </p:cNvPr>
              <p:cNvSpPr>
                <a:spLocks/>
              </p:cNvSpPr>
              <p:nvPr/>
            </p:nvSpPr>
            <p:spPr bwMode="auto">
              <a:xfrm>
                <a:off x="4657725" y="2517776"/>
                <a:ext cx="1825625" cy="2151063"/>
              </a:xfrm>
              <a:custGeom>
                <a:avLst/>
                <a:gdLst>
                  <a:gd name="T0" fmla="*/ 1209 w 1440"/>
                  <a:gd name="T1" fmla="*/ 978 h 1696"/>
                  <a:gd name="T2" fmla="*/ 848 w 1440"/>
                  <a:gd name="T3" fmla="*/ 1232 h 1696"/>
                  <a:gd name="T4" fmla="*/ 464 w 1440"/>
                  <a:gd name="T5" fmla="*/ 848 h 1696"/>
                  <a:gd name="T6" fmla="*/ 848 w 1440"/>
                  <a:gd name="T7" fmla="*/ 464 h 1696"/>
                  <a:gd name="T8" fmla="*/ 969 w 1440"/>
                  <a:gd name="T9" fmla="*/ 483 h 1696"/>
                  <a:gd name="T10" fmla="*/ 969 w 1440"/>
                  <a:gd name="T11" fmla="*/ 9 h 1696"/>
                  <a:gd name="T12" fmla="*/ 848 w 1440"/>
                  <a:gd name="T13" fmla="*/ 0 h 1696"/>
                  <a:gd name="T14" fmla="*/ 0 w 1440"/>
                  <a:gd name="T15" fmla="*/ 848 h 1696"/>
                  <a:gd name="T16" fmla="*/ 848 w 1440"/>
                  <a:gd name="T17" fmla="*/ 1696 h 1696"/>
                  <a:gd name="T18" fmla="*/ 1440 w 1440"/>
                  <a:gd name="T19" fmla="*/ 1455 h 1696"/>
                  <a:gd name="T20" fmla="*/ 1209 w 1440"/>
                  <a:gd name="T21" fmla="*/ 978 h 1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0" h="1696">
                    <a:moveTo>
                      <a:pt x="1209" y="978"/>
                    </a:moveTo>
                    <a:cubicBezTo>
                      <a:pt x="1156" y="1126"/>
                      <a:pt x="1014" y="1232"/>
                      <a:pt x="848" y="1232"/>
                    </a:cubicBezTo>
                    <a:cubicBezTo>
                      <a:pt x="636" y="1232"/>
                      <a:pt x="464" y="1060"/>
                      <a:pt x="464" y="848"/>
                    </a:cubicBezTo>
                    <a:cubicBezTo>
                      <a:pt x="464" y="636"/>
                      <a:pt x="636" y="464"/>
                      <a:pt x="848" y="464"/>
                    </a:cubicBezTo>
                    <a:cubicBezTo>
                      <a:pt x="890" y="464"/>
                      <a:pt x="931" y="471"/>
                      <a:pt x="969" y="483"/>
                    </a:cubicBezTo>
                    <a:cubicBezTo>
                      <a:pt x="969" y="9"/>
                      <a:pt x="969" y="9"/>
                      <a:pt x="969" y="9"/>
                    </a:cubicBezTo>
                    <a:cubicBezTo>
                      <a:pt x="929" y="3"/>
                      <a:pt x="889" y="0"/>
                      <a:pt x="848" y="0"/>
                    </a:cubicBezTo>
                    <a:cubicBezTo>
                      <a:pt x="380" y="0"/>
                      <a:pt x="0" y="380"/>
                      <a:pt x="0" y="848"/>
                    </a:cubicBezTo>
                    <a:cubicBezTo>
                      <a:pt x="0" y="1316"/>
                      <a:pt x="380" y="1696"/>
                      <a:pt x="848" y="1696"/>
                    </a:cubicBezTo>
                    <a:cubicBezTo>
                      <a:pt x="1078" y="1696"/>
                      <a:pt x="1287" y="1604"/>
                      <a:pt x="1440" y="1455"/>
                    </a:cubicBezTo>
                    <a:cubicBezTo>
                      <a:pt x="1315" y="1322"/>
                      <a:pt x="1235" y="1156"/>
                      <a:pt x="1209" y="978"/>
                    </a:cubicBezTo>
                    <a:close/>
                  </a:path>
                </a:pathLst>
              </a:custGeom>
              <a:grpFill/>
              <a:ln>
                <a:noFill/>
              </a:ln>
            </p:spPr>
            <p:txBody>
              <a:bodyPr vert="horz" wrap="square" lIns="55827" tIns="27914" rIns="55827" bIns="27914" numCol="1" anchor="t" anchorCtr="0" compatLnSpc="1">
                <a:prstTxWarp prst="textNoShape">
                  <a:avLst/>
                </a:prstTxWarp>
              </a:bodyPr>
              <a:lstStyle/>
              <a:p>
                <a:pPr algn="just">
                  <a:lnSpc>
                    <a:spcPct val="120000"/>
                  </a:lnSpc>
                </a:pPr>
                <a:endParaRPr lang="en-US" sz="1200" dirty="0">
                  <a:solidFill>
                    <a:schemeClr val="bg1"/>
                  </a:solidFill>
                  <a:cs typeface="+mn-ea"/>
                  <a:sym typeface="+mn-lt"/>
                </a:endParaRPr>
              </a:p>
            </p:txBody>
          </p:sp>
        </p:grpSp>
        <p:sp>
          <p:nvSpPr>
            <p:cNvPr id="57" name="TextBox 18">
              <a:extLst>
                <a:ext uri="{FF2B5EF4-FFF2-40B4-BE49-F238E27FC236}">
                  <a16:creationId xmlns:a16="http://schemas.microsoft.com/office/drawing/2014/main" id="{90F6F564-88D7-43E2-F032-6EAB3C5A88DF}"/>
                </a:ext>
              </a:extLst>
            </p:cNvPr>
            <p:cNvSpPr txBox="1"/>
            <p:nvPr userDrawn="1"/>
          </p:nvSpPr>
          <p:spPr>
            <a:xfrm rot="3328205">
              <a:off x="3861324" y="4545569"/>
              <a:ext cx="1074175" cy="379822"/>
            </a:xfrm>
            <a:prstGeom prst="rect">
              <a:avLst/>
            </a:prstGeom>
            <a:grpFill/>
          </p:spPr>
          <p:txBody>
            <a:bodyPr wrap="none" rtlCol="0" anchor="ctr">
              <a:prstTxWarp prst="textArchDown">
                <a:avLst/>
              </a:prstTxWarp>
              <a:spAutoFit/>
            </a:bodyPr>
            <a:lstStyle/>
            <a:p>
              <a:pPr algn="just">
                <a:lnSpc>
                  <a:spcPct val="120000"/>
                </a:lnSpc>
              </a:pPr>
              <a:r>
                <a:rPr lang="zh-CN" altLang="en-US" b="1" dirty="0">
                  <a:solidFill>
                    <a:schemeClr val="bg1"/>
                  </a:solidFill>
                  <a:cs typeface="+mn-ea"/>
                  <a:sym typeface="+mn-lt"/>
                </a:rPr>
                <a:t>文字内容</a:t>
              </a:r>
              <a:endParaRPr lang="id-ID" b="1" dirty="0">
                <a:solidFill>
                  <a:schemeClr val="bg1"/>
                </a:solidFill>
                <a:cs typeface="+mn-ea"/>
                <a:sym typeface="+mn-lt"/>
              </a:endParaRPr>
            </a:p>
          </p:txBody>
        </p:sp>
      </p:grpSp>
      <p:grpSp>
        <p:nvGrpSpPr>
          <p:cNvPr id="64" name="组合 63">
            <a:extLst>
              <a:ext uri="{FF2B5EF4-FFF2-40B4-BE49-F238E27FC236}">
                <a16:creationId xmlns:a16="http://schemas.microsoft.com/office/drawing/2014/main" id="{A0B8E891-B11C-5B9D-D829-130AC1F47BBD}"/>
              </a:ext>
            </a:extLst>
          </p:cNvPr>
          <p:cNvGrpSpPr/>
          <p:nvPr/>
        </p:nvGrpSpPr>
        <p:grpSpPr>
          <a:xfrm>
            <a:off x="8390730" y="1856323"/>
            <a:ext cx="2614864" cy="1056400"/>
            <a:chOff x="2612297" y="1490117"/>
            <a:chExt cx="2614864" cy="1056400"/>
          </a:xfrm>
        </p:grpSpPr>
        <p:sp>
          <p:nvSpPr>
            <p:cNvPr id="65" name="文本框 64">
              <a:extLst>
                <a:ext uri="{FF2B5EF4-FFF2-40B4-BE49-F238E27FC236}">
                  <a16:creationId xmlns:a16="http://schemas.microsoft.com/office/drawing/2014/main" id="{6D1ED8C0-9BEB-7ED2-4A6E-58E307C9F5FF}"/>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66" name="文本框 65">
              <a:extLst>
                <a:ext uri="{FF2B5EF4-FFF2-40B4-BE49-F238E27FC236}">
                  <a16:creationId xmlns:a16="http://schemas.microsoft.com/office/drawing/2014/main" id="{9654CC2A-F773-A448-6266-3FB40401DE5E}"/>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67" name="组合 66">
            <a:extLst>
              <a:ext uri="{FF2B5EF4-FFF2-40B4-BE49-F238E27FC236}">
                <a16:creationId xmlns:a16="http://schemas.microsoft.com/office/drawing/2014/main" id="{DEB3995F-52CE-FDAB-352E-5B2AB2B93737}"/>
              </a:ext>
            </a:extLst>
          </p:cNvPr>
          <p:cNvGrpSpPr/>
          <p:nvPr/>
        </p:nvGrpSpPr>
        <p:grpSpPr>
          <a:xfrm>
            <a:off x="1087368" y="1856323"/>
            <a:ext cx="2614864" cy="1056400"/>
            <a:chOff x="2612297" y="1490117"/>
            <a:chExt cx="2614864" cy="1056400"/>
          </a:xfrm>
        </p:grpSpPr>
        <p:sp>
          <p:nvSpPr>
            <p:cNvPr id="68" name="文本框 67">
              <a:extLst>
                <a:ext uri="{FF2B5EF4-FFF2-40B4-BE49-F238E27FC236}">
                  <a16:creationId xmlns:a16="http://schemas.microsoft.com/office/drawing/2014/main" id="{332A8772-B8C7-B874-9D95-A322F98E5FF6}"/>
                </a:ext>
              </a:extLst>
            </p:cNvPr>
            <p:cNvSpPr txBox="1"/>
            <p:nvPr/>
          </p:nvSpPr>
          <p:spPr>
            <a:xfrm>
              <a:off x="3452454" y="1490117"/>
              <a:ext cx="1770618" cy="400110"/>
            </a:xfrm>
            <a:prstGeom prst="rect">
              <a:avLst/>
            </a:prstGeom>
            <a:noFill/>
          </p:spPr>
          <p:txBody>
            <a:bodyPr wrap="square">
              <a:spAutoFit/>
            </a:bodyPr>
            <a:lstStyle/>
            <a:p>
              <a:pPr algn="r"/>
              <a:r>
                <a:rPr lang="zh-CN" altLang="en-US" sz="2000" b="1" dirty="0"/>
                <a:t>添加标题文本</a:t>
              </a:r>
            </a:p>
          </p:txBody>
        </p:sp>
        <p:sp>
          <p:nvSpPr>
            <p:cNvPr id="69" name="文本框 68">
              <a:extLst>
                <a:ext uri="{FF2B5EF4-FFF2-40B4-BE49-F238E27FC236}">
                  <a16:creationId xmlns:a16="http://schemas.microsoft.com/office/drawing/2014/main" id="{BA9C9D79-6648-9765-CECA-87BEA8193591}"/>
                </a:ext>
              </a:extLst>
            </p:cNvPr>
            <p:cNvSpPr txBox="1"/>
            <p:nvPr/>
          </p:nvSpPr>
          <p:spPr>
            <a:xfrm>
              <a:off x="2612297" y="1900186"/>
              <a:ext cx="2614864" cy="646331"/>
            </a:xfrm>
            <a:prstGeom prst="rect">
              <a:avLst/>
            </a:prstGeom>
            <a:noFill/>
          </p:spPr>
          <p:txBody>
            <a:bodyPr wrap="square">
              <a:spAutoFit/>
            </a:bodyPr>
            <a:lstStyle/>
            <a:p>
              <a:pPr algn="r"/>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70" name="组合 69">
            <a:extLst>
              <a:ext uri="{FF2B5EF4-FFF2-40B4-BE49-F238E27FC236}">
                <a16:creationId xmlns:a16="http://schemas.microsoft.com/office/drawing/2014/main" id="{F1A96D1A-63EE-224F-1445-50EA43AB6EF6}"/>
              </a:ext>
            </a:extLst>
          </p:cNvPr>
          <p:cNvGrpSpPr/>
          <p:nvPr/>
        </p:nvGrpSpPr>
        <p:grpSpPr>
          <a:xfrm>
            <a:off x="8390730" y="3920637"/>
            <a:ext cx="2614864" cy="1056400"/>
            <a:chOff x="2612297" y="1490117"/>
            <a:chExt cx="2614864" cy="1056400"/>
          </a:xfrm>
        </p:grpSpPr>
        <p:sp>
          <p:nvSpPr>
            <p:cNvPr id="71" name="文本框 70">
              <a:extLst>
                <a:ext uri="{FF2B5EF4-FFF2-40B4-BE49-F238E27FC236}">
                  <a16:creationId xmlns:a16="http://schemas.microsoft.com/office/drawing/2014/main" id="{CA5B014D-DABB-C045-36C4-49A61B82992E}"/>
                </a:ext>
              </a:extLst>
            </p:cNvPr>
            <p:cNvSpPr txBox="1"/>
            <p:nvPr/>
          </p:nvSpPr>
          <p:spPr>
            <a:xfrm>
              <a:off x="2612297" y="1490117"/>
              <a:ext cx="1770618" cy="400110"/>
            </a:xfrm>
            <a:prstGeom prst="rect">
              <a:avLst/>
            </a:prstGeom>
            <a:noFill/>
          </p:spPr>
          <p:txBody>
            <a:bodyPr wrap="square">
              <a:spAutoFit/>
            </a:bodyPr>
            <a:lstStyle/>
            <a:p>
              <a:r>
                <a:rPr lang="zh-CN" altLang="en-US" sz="2000" b="1" dirty="0"/>
                <a:t>添加标题文本</a:t>
              </a:r>
            </a:p>
          </p:txBody>
        </p:sp>
        <p:sp>
          <p:nvSpPr>
            <p:cNvPr id="72" name="文本框 71">
              <a:extLst>
                <a:ext uri="{FF2B5EF4-FFF2-40B4-BE49-F238E27FC236}">
                  <a16:creationId xmlns:a16="http://schemas.microsoft.com/office/drawing/2014/main" id="{1DC24A53-E66D-DCF2-AC3A-7C974F11F830}"/>
                </a:ext>
              </a:extLst>
            </p:cNvPr>
            <p:cNvSpPr txBox="1"/>
            <p:nvPr/>
          </p:nvSpPr>
          <p:spPr>
            <a:xfrm>
              <a:off x="2612297" y="1900186"/>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grpSp>
      <p:grpSp>
        <p:nvGrpSpPr>
          <p:cNvPr id="73" name="组合 72">
            <a:extLst>
              <a:ext uri="{FF2B5EF4-FFF2-40B4-BE49-F238E27FC236}">
                <a16:creationId xmlns:a16="http://schemas.microsoft.com/office/drawing/2014/main" id="{80276BAD-3E7A-FE15-A09D-547AAAC3862B}"/>
              </a:ext>
            </a:extLst>
          </p:cNvPr>
          <p:cNvGrpSpPr/>
          <p:nvPr/>
        </p:nvGrpSpPr>
        <p:grpSpPr>
          <a:xfrm>
            <a:off x="1087368" y="3920637"/>
            <a:ext cx="2614864" cy="1056400"/>
            <a:chOff x="2612297" y="1490117"/>
            <a:chExt cx="2614864" cy="1056400"/>
          </a:xfrm>
        </p:grpSpPr>
        <p:sp>
          <p:nvSpPr>
            <p:cNvPr id="74" name="文本框 73">
              <a:extLst>
                <a:ext uri="{FF2B5EF4-FFF2-40B4-BE49-F238E27FC236}">
                  <a16:creationId xmlns:a16="http://schemas.microsoft.com/office/drawing/2014/main" id="{17032AFD-AD00-C7E7-B7D3-996EE11E0D9F}"/>
                </a:ext>
              </a:extLst>
            </p:cNvPr>
            <p:cNvSpPr txBox="1"/>
            <p:nvPr/>
          </p:nvSpPr>
          <p:spPr>
            <a:xfrm>
              <a:off x="3452454" y="1490117"/>
              <a:ext cx="1770618" cy="400110"/>
            </a:xfrm>
            <a:prstGeom prst="rect">
              <a:avLst/>
            </a:prstGeom>
            <a:noFill/>
          </p:spPr>
          <p:txBody>
            <a:bodyPr wrap="square">
              <a:spAutoFit/>
            </a:bodyPr>
            <a:lstStyle/>
            <a:p>
              <a:pPr algn="r"/>
              <a:r>
                <a:rPr lang="zh-CN" altLang="en-US" sz="2000" b="1" dirty="0"/>
                <a:t>添加标题文本</a:t>
              </a:r>
            </a:p>
          </p:txBody>
        </p:sp>
        <p:sp>
          <p:nvSpPr>
            <p:cNvPr id="75" name="文本框 74">
              <a:extLst>
                <a:ext uri="{FF2B5EF4-FFF2-40B4-BE49-F238E27FC236}">
                  <a16:creationId xmlns:a16="http://schemas.microsoft.com/office/drawing/2014/main" id="{048BF086-5E7A-DCC1-60D2-DD246CB5228A}"/>
                </a:ext>
              </a:extLst>
            </p:cNvPr>
            <p:cNvSpPr txBox="1"/>
            <p:nvPr/>
          </p:nvSpPr>
          <p:spPr>
            <a:xfrm>
              <a:off x="2612297" y="1900186"/>
              <a:ext cx="2614864" cy="646331"/>
            </a:xfrm>
            <a:prstGeom prst="rect">
              <a:avLst/>
            </a:prstGeom>
            <a:noFill/>
          </p:spPr>
          <p:txBody>
            <a:bodyPr wrap="square">
              <a:spAutoFit/>
            </a:bodyPr>
            <a:lstStyle/>
            <a:p>
              <a:pPr algn="r"/>
              <a:r>
                <a:rPr lang="zh-CN" altLang="en-US" sz="1200" dirty="0">
                  <a:solidFill>
                    <a:schemeClr val="bg1">
                      <a:lumMod val="50000"/>
                    </a:schemeClr>
                  </a:solidFill>
                </a:rPr>
                <a:t>根据自己的需要添加适当的文字，此处添加详细文本描述，建议与标题相关尽量简洁... ...</a:t>
              </a:r>
            </a:p>
          </p:txBody>
        </p:sp>
      </p:grpSp>
    </p:spTree>
    <p:extLst>
      <p:ext uri="{BB962C8B-B14F-4D97-AF65-F5344CB8AC3E}">
        <p14:creationId xmlns:p14="http://schemas.microsoft.com/office/powerpoint/2010/main" val="7409334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04 / </a:t>
            </a:r>
            <a:r>
              <a:rPr lang="zh-CN" altLang="en-US" sz="2800" b="1" dirty="0">
                <a:solidFill>
                  <a:srgbClr val="4276AA"/>
                </a:solidFill>
                <a:cs typeface="+mn-ea"/>
                <a:sym typeface="+mn-lt"/>
              </a:rPr>
              <a:t>明年工作计划</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2" name="Freeform 5">
            <a:extLst>
              <a:ext uri="{FF2B5EF4-FFF2-40B4-BE49-F238E27FC236}">
                <a16:creationId xmlns:a16="http://schemas.microsoft.com/office/drawing/2014/main" id="{638232F2-95A2-CE69-B273-7B080102343A}"/>
              </a:ext>
            </a:extLst>
          </p:cNvPr>
          <p:cNvSpPr>
            <a:spLocks noEditPoints="1"/>
          </p:cNvSpPr>
          <p:nvPr/>
        </p:nvSpPr>
        <p:spPr bwMode="auto">
          <a:xfrm>
            <a:off x="4078188" y="3284984"/>
            <a:ext cx="2432107" cy="2432107"/>
          </a:xfrm>
          <a:custGeom>
            <a:avLst/>
            <a:gdLst>
              <a:gd name="T0" fmla="*/ 1098 w 1098"/>
              <a:gd name="T1" fmla="*/ 620 h 1099"/>
              <a:gd name="T2" fmla="*/ 1098 w 1098"/>
              <a:gd name="T3" fmla="*/ 487 h 1099"/>
              <a:gd name="T4" fmla="*/ 940 w 1098"/>
              <a:gd name="T5" fmla="*/ 447 h 1099"/>
              <a:gd name="T6" fmla="*/ 892 w 1098"/>
              <a:gd name="T7" fmla="*/ 335 h 1099"/>
              <a:gd name="T8" fmla="*/ 976 w 1098"/>
              <a:gd name="T9" fmla="*/ 211 h 1099"/>
              <a:gd name="T10" fmla="*/ 882 w 1098"/>
              <a:gd name="T11" fmla="*/ 117 h 1099"/>
              <a:gd name="T12" fmla="*/ 751 w 1098"/>
              <a:gd name="T13" fmla="*/ 196 h 1099"/>
              <a:gd name="T14" fmla="*/ 645 w 1098"/>
              <a:gd name="T15" fmla="*/ 152 h 1099"/>
              <a:gd name="T16" fmla="*/ 615 w 1098"/>
              <a:gd name="T17" fmla="*/ 0 h 1099"/>
              <a:gd name="T18" fmla="*/ 482 w 1098"/>
              <a:gd name="T19" fmla="*/ 0 h 1099"/>
              <a:gd name="T20" fmla="*/ 445 w 1098"/>
              <a:gd name="T21" fmla="*/ 150 h 1099"/>
              <a:gd name="T22" fmla="*/ 329 w 1098"/>
              <a:gd name="T23" fmla="*/ 197 h 1099"/>
              <a:gd name="T24" fmla="*/ 203 w 1098"/>
              <a:gd name="T25" fmla="*/ 112 h 1099"/>
              <a:gd name="T26" fmla="*/ 109 w 1098"/>
              <a:gd name="T27" fmla="*/ 206 h 1099"/>
              <a:gd name="T28" fmla="*/ 188 w 1098"/>
              <a:gd name="T29" fmla="*/ 337 h 1099"/>
              <a:gd name="T30" fmla="*/ 141 w 1098"/>
              <a:gd name="T31" fmla="*/ 452 h 1099"/>
              <a:gd name="T32" fmla="*/ 0 w 1098"/>
              <a:gd name="T33" fmla="*/ 479 h 1099"/>
              <a:gd name="T34" fmla="*/ 0 w 1098"/>
              <a:gd name="T35" fmla="*/ 612 h 1099"/>
              <a:gd name="T36" fmla="*/ 140 w 1098"/>
              <a:gd name="T37" fmla="*/ 647 h 1099"/>
              <a:gd name="T38" fmla="*/ 186 w 1098"/>
              <a:gd name="T39" fmla="*/ 760 h 1099"/>
              <a:gd name="T40" fmla="*/ 100 w 1098"/>
              <a:gd name="T41" fmla="*/ 888 h 1099"/>
              <a:gd name="T42" fmla="*/ 194 w 1098"/>
              <a:gd name="T43" fmla="*/ 982 h 1099"/>
              <a:gd name="T44" fmla="*/ 327 w 1098"/>
              <a:gd name="T45" fmla="*/ 902 h 1099"/>
              <a:gd name="T46" fmla="*/ 446 w 1098"/>
              <a:gd name="T47" fmla="*/ 952 h 1099"/>
              <a:gd name="T48" fmla="*/ 475 w 1098"/>
              <a:gd name="T49" fmla="*/ 1099 h 1099"/>
              <a:gd name="T50" fmla="*/ 608 w 1098"/>
              <a:gd name="T51" fmla="*/ 1099 h 1099"/>
              <a:gd name="T52" fmla="*/ 645 w 1098"/>
              <a:gd name="T53" fmla="*/ 949 h 1099"/>
              <a:gd name="T54" fmla="*/ 755 w 1098"/>
              <a:gd name="T55" fmla="*/ 903 h 1099"/>
              <a:gd name="T56" fmla="*/ 881 w 1098"/>
              <a:gd name="T57" fmla="*/ 987 h 1099"/>
              <a:gd name="T58" fmla="*/ 975 w 1098"/>
              <a:gd name="T59" fmla="*/ 893 h 1099"/>
              <a:gd name="T60" fmla="*/ 895 w 1098"/>
              <a:gd name="T61" fmla="*/ 761 h 1099"/>
              <a:gd name="T62" fmla="*/ 941 w 1098"/>
              <a:gd name="T63" fmla="*/ 650 h 1099"/>
              <a:gd name="T64" fmla="*/ 1098 w 1098"/>
              <a:gd name="T65" fmla="*/ 620 h 1099"/>
              <a:gd name="T66" fmla="*/ 546 w 1098"/>
              <a:gd name="T67" fmla="*/ 828 h 1099"/>
              <a:gd name="T68" fmla="*/ 274 w 1098"/>
              <a:gd name="T69" fmla="*/ 556 h 1099"/>
              <a:gd name="T70" fmla="*/ 546 w 1098"/>
              <a:gd name="T71" fmla="*/ 284 h 1099"/>
              <a:gd name="T72" fmla="*/ 818 w 1098"/>
              <a:gd name="T73" fmla="*/ 556 h 1099"/>
              <a:gd name="T74" fmla="*/ 546 w 1098"/>
              <a:gd name="T75" fmla="*/ 828 h 1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98" h="1099">
                <a:moveTo>
                  <a:pt x="1098" y="620"/>
                </a:moveTo>
                <a:cubicBezTo>
                  <a:pt x="1098" y="487"/>
                  <a:pt x="1098" y="487"/>
                  <a:pt x="1098" y="487"/>
                </a:cubicBezTo>
                <a:cubicBezTo>
                  <a:pt x="940" y="447"/>
                  <a:pt x="940" y="447"/>
                  <a:pt x="940" y="447"/>
                </a:cubicBezTo>
                <a:cubicBezTo>
                  <a:pt x="929" y="407"/>
                  <a:pt x="913" y="370"/>
                  <a:pt x="892" y="335"/>
                </a:cubicBezTo>
                <a:cubicBezTo>
                  <a:pt x="976" y="211"/>
                  <a:pt x="976" y="211"/>
                  <a:pt x="976" y="211"/>
                </a:cubicBezTo>
                <a:cubicBezTo>
                  <a:pt x="882" y="117"/>
                  <a:pt x="882" y="117"/>
                  <a:pt x="882" y="117"/>
                </a:cubicBezTo>
                <a:cubicBezTo>
                  <a:pt x="751" y="196"/>
                  <a:pt x="751" y="196"/>
                  <a:pt x="751" y="196"/>
                </a:cubicBezTo>
                <a:cubicBezTo>
                  <a:pt x="718" y="177"/>
                  <a:pt x="683" y="162"/>
                  <a:pt x="645" y="152"/>
                </a:cubicBezTo>
                <a:cubicBezTo>
                  <a:pt x="615" y="0"/>
                  <a:pt x="615" y="0"/>
                  <a:pt x="615" y="0"/>
                </a:cubicBezTo>
                <a:cubicBezTo>
                  <a:pt x="482" y="0"/>
                  <a:pt x="482" y="0"/>
                  <a:pt x="482" y="0"/>
                </a:cubicBezTo>
                <a:cubicBezTo>
                  <a:pt x="445" y="150"/>
                  <a:pt x="445" y="150"/>
                  <a:pt x="445" y="150"/>
                </a:cubicBezTo>
                <a:cubicBezTo>
                  <a:pt x="404" y="159"/>
                  <a:pt x="365" y="175"/>
                  <a:pt x="329" y="197"/>
                </a:cubicBezTo>
                <a:cubicBezTo>
                  <a:pt x="203" y="112"/>
                  <a:pt x="203" y="112"/>
                  <a:pt x="203" y="112"/>
                </a:cubicBezTo>
                <a:cubicBezTo>
                  <a:pt x="109" y="206"/>
                  <a:pt x="109" y="206"/>
                  <a:pt x="109" y="206"/>
                </a:cubicBezTo>
                <a:cubicBezTo>
                  <a:pt x="188" y="337"/>
                  <a:pt x="188" y="337"/>
                  <a:pt x="188" y="337"/>
                </a:cubicBezTo>
                <a:cubicBezTo>
                  <a:pt x="167" y="372"/>
                  <a:pt x="151" y="411"/>
                  <a:pt x="141" y="452"/>
                </a:cubicBezTo>
                <a:cubicBezTo>
                  <a:pt x="0" y="479"/>
                  <a:pt x="0" y="479"/>
                  <a:pt x="0" y="479"/>
                </a:cubicBezTo>
                <a:cubicBezTo>
                  <a:pt x="0" y="612"/>
                  <a:pt x="0" y="612"/>
                  <a:pt x="0" y="612"/>
                </a:cubicBezTo>
                <a:cubicBezTo>
                  <a:pt x="140" y="647"/>
                  <a:pt x="140" y="647"/>
                  <a:pt x="140" y="647"/>
                </a:cubicBezTo>
                <a:cubicBezTo>
                  <a:pt x="150" y="688"/>
                  <a:pt x="166" y="726"/>
                  <a:pt x="186" y="760"/>
                </a:cubicBezTo>
                <a:cubicBezTo>
                  <a:pt x="100" y="888"/>
                  <a:pt x="100" y="888"/>
                  <a:pt x="100" y="888"/>
                </a:cubicBezTo>
                <a:cubicBezTo>
                  <a:pt x="194" y="982"/>
                  <a:pt x="194" y="982"/>
                  <a:pt x="194" y="982"/>
                </a:cubicBezTo>
                <a:cubicBezTo>
                  <a:pt x="327" y="902"/>
                  <a:pt x="327" y="902"/>
                  <a:pt x="327" y="902"/>
                </a:cubicBezTo>
                <a:cubicBezTo>
                  <a:pt x="363" y="925"/>
                  <a:pt x="404" y="941"/>
                  <a:pt x="446" y="952"/>
                </a:cubicBezTo>
                <a:cubicBezTo>
                  <a:pt x="475" y="1099"/>
                  <a:pt x="475" y="1099"/>
                  <a:pt x="475" y="1099"/>
                </a:cubicBezTo>
                <a:cubicBezTo>
                  <a:pt x="608" y="1099"/>
                  <a:pt x="608" y="1099"/>
                  <a:pt x="608" y="1099"/>
                </a:cubicBezTo>
                <a:cubicBezTo>
                  <a:pt x="645" y="949"/>
                  <a:pt x="645" y="949"/>
                  <a:pt x="645" y="949"/>
                </a:cubicBezTo>
                <a:cubicBezTo>
                  <a:pt x="684" y="939"/>
                  <a:pt x="721" y="923"/>
                  <a:pt x="755" y="903"/>
                </a:cubicBezTo>
                <a:cubicBezTo>
                  <a:pt x="881" y="987"/>
                  <a:pt x="881" y="987"/>
                  <a:pt x="881" y="987"/>
                </a:cubicBezTo>
                <a:cubicBezTo>
                  <a:pt x="975" y="893"/>
                  <a:pt x="975" y="893"/>
                  <a:pt x="975" y="893"/>
                </a:cubicBezTo>
                <a:cubicBezTo>
                  <a:pt x="895" y="761"/>
                  <a:pt x="895" y="761"/>
                  <a:pt x="895" y="761"/>
                </a:cubicBezTo>
                <a:cubicBezTo>
                  <a:pt x="915" y="727"/>
                  <a:pt x="931" y="690"/>
                  <a:pt x="941" y="650"/>
                </a:cubicBezTo>
                <a:lnTo>
                  <a:pt x="1098" y="620"/>
                </a:lnTo>
                <a:close/>
                <a:moveTo>
                  <a:pt x="546" y="828"/>
                </a:moveTo>
                <a:cubicBezTo>
                  <a:pt x="396" y="828"/>
                  <a:pt x="274" y="706"/>
                  <a:pt x="274" y="556"/>
                </a:cubicBezTo>
                <a:cubicBezTo>
                  <a:pt x="274" y="406"/>
                  <a:pt x="396" y="284"/>
                  <a:pt x="546" y="284"/>
                </a:cubicBezTo>
                <a:cubicBezTo>
                  <a:pt x="696" y="284"/>
                  <a:pt x="818" y="406"/>
                  <a:pt x="818" y="556"/>
                </a:cubicBezTo>
                <a:cubicBezTo>
                  <a:pt x="818" y="706"/>
                  <a:pt x="696" y="828"/>
                  <a:pt x="546" y="828"/>
                </a:cubicBezTo>
                <a:close/>
              </a:path>
            </a:pathLst>
          </a:custGeom>
          <a:solidFill>
            <a:srgbClr val="4276AA"/>
          </a:solidFill>
          <a:ln>
            <a:noFill/>
          </a:ln>
        </p:spPr>
        <p:txBody>
          <a:bodyPr vert="horz" wrap="square" lIns="91440" tIns="45720" rIns="91440" bIns="45720" numCol="1" anchor="t" anchorCtr="0" compatLnSpc="1">
            <a:prstTxWarp prst="textNoShape">
              <a:avLst/>
            </a:prstTxWarp>
          </a:bodyPr>
          <a:lstStyle/>
          <a:p>
            <a:endParaRPr lang="zh-CN" altLang="en-US" sz="1400">
              <a:solidFill>
                <a:schemeClr val="accent1"/>
              </a:solidFill>
              <a:cs typeface="+mn-ea"/>
              <a:sym typeface="+mn-lt"/>
            </a:endParaRPr>
          </a:p>
        </p:txBody>
      </p:sp>
      <p:sp>
        <p:nvSpPr>
          <p:cNvPr id="3" name="Freeform 7">
            <a:extLst>
              <a:ext uri="{FF2B5EF4-FFF2-40B4-BE49-F238E27FC236}">
                <a16:creationId xmlns:a16="http://schemas.microsoft.com/office/drawing/2014/main" id="{FAC6D081-8143-FB9E-C94F-CD7B947C55FF}"/>
              </a:ext>
            </a:extLst>
          </p:cNvPr>
          <p:cNvSpPr>
            <a:spLocks noEditPoints="1"/>
          </p:cNvSpPr>
          <p:nvPr/>
        </p:nvSpPr>
        <p:spPr bwMode="auto">
          <a:xfrm>
            <a:off x="5170425" y="1899420"/>
            <a:ext cx="1674469" cy="1668573"/>
          </a:xfrm>
          <a:custGeom>
            <a:avLst/>
            <a:gdLst>
              <a:gd name="T0" fmla="*/ 756 w 756"/>
              <a:gd name="T1" fmla="*/ 267 h 754"/>
              <a:gd name="T2" fmla="*/ 719 w 756"/>
              <a:gd name="T3" fmla="*/ 181 h 754"/>
              <a:gd name="T4" fmla="*/ 606 w 756"/>
              <a:gd name="T5" fmla="*/ 200 h 754"/>
              <a:gd name="T6" fmla="*/ 544 w 756"/>
              <a:gd name="T7" fmla="*/ 140 h 754"/>
              <a:gd name="T8" fmla="*/ 563 w 756"/>
              <a:gd name="T9" fmla="*/ 36 h 754"/>
              <a:gd name="T10" fmla="*/ 476 w 756"/>
              <a:gd name="T11" fmla="*/ 1 h 754"/>
              <a:gd name="T12" fmla="*/ 413 w 756"/>
              <a:gd name="T13" fmla="*/ 89 h 754"/>
              <a:gd name="T14" fmla="*/ 332 w 756"/>
              <a:gd name="T15" fmla="*/ 90 h 754"/>
              <a:gd name="T16" fmla="*/ 271 w 756"/>
              <a:gd name="T17" fmla="*/ 0 h 754"/>
              <a:gd name="T18" fmla="*/ 185 w 756"/>
              <a:gd name="T19" fmla="*/ 37 h 754"/>
              <a:gd name="T20" fmla="*/ 203 w 756"/>
              <a:gd name="T21" fmla="*/ 144 h 754"/>
              <a:gd name="T22" fmla="*/ 141 w 756"/>
              <a:gd name="T23" fmla="*/ 207 h 754"/>
              <a:gd name="T24" fmla="*/ 35 w 756"/>
              <a:gd name="T25" fmla="*/ 187 h 754"/>
              <a:gd name="T26" fmla="*/ 0 w 756"/>
              <a:gd name="T27" fmla="*/ 274 h 754"/>
              <a:gd name="T28" fmla="*/ 88 w 756"/>
              <a:gd name="T29" fmla="*/ 338 h 754"/>
              <a:gd name="T30" fmla="*/ 90 w 756"/>
              <a:gd name="T31" fmla="*/ 425 h 754"/>
              <a:gd name="T32" fmla="*/ 6 w 756"/>
              <a:gd name="T33" fmla="*/ 482 h 754"/>
              <a:gd name="T34" fmla="*/ 43 w 756"/>
              <a:gd name="T35" fmla="*/ 568 h 754"/>
              <a:gd name="T36" fmla="*/ 144 w 756"/>
              <a:gd name="T37" fmla="*/ 552 h 754"/>
              <a:gd name="T38" fmla="*/ 205 w 756"/>
              <a:gd name="T39" fmla="*/ 612 h 754"/>
              <a:gd name="T40" fmla="*/ 185 w 756"/>
              <a:gd name="T41" fmla="*/ 719 h 754"/>
              <a:gd name="T42" fmla="*/ 272 w 756"/>
              <a:gd name="T43" fmla="*/ 754 h 754"/>
              <a:gd name="T44" fmla="*/ 336 w 756"/>
              <a:gd name="T45" fmla="*/ 665 h 754"/>
              <a:gd name="T46" fmla="*/ 427 w 756"/>
              <a:gd name="T47" fmla="*/ 664 h 754"/>
              <a:gd name="T48" fmla="*/ 486 w 756"/>
              <a:gd name="T49" fmla="*/ 751 h 754"/>
              <a:gd name="T50" fmla="*/ 573 w 756"/>
              <a:gd name="T51" fmla="*/ 714 h 754"/>
              <a:gd name="T52" fmla="*/ 555 w 756"/>
              <a:gd name="T53" fmla="*/ 606 h 754"/>
              <a:gd name="T54" fmla="*/ 613 w 756"/>
              <a:gd name="T55" fmla="*/ 546 h 754"/>
              <a:gd name="T56" fmla="*/ 718 w 756"/>
              <a:gd name="T57" fmla="*/ 566 h 754"/>
              <a:gd name="T58" fmla="*/ 753 w 756"/>
              <a:gd name="T59" fmla="*/ 479 h 754"/>
              <a:gd name="T60" fmla="*/ 664 w 756"/>
              <a:gd name="T61" fmla="*/ 415 h 754"/>
              <a:gd name="T62" fmla="*/ 663 w 756"/>
              <a:gd name="T63" fmla="*/ 331 h 754"/>
              <a:gd name="T64" fmla="*/ 756 w 756"/>
              <a:gd name="T65" fmla="*/ 267 h 754"/>
              <a:gd name="T66" fmla="*/ 457 w 756"/>
              <a:gd name="T67" fmla="*/ 556 h 754"/>
              <a:gd name="T68" fmla="*/ 205 w 756"/>
              <a:gd name="T69" fmla="*/ 455 h 754"/>
              <a:gd name="T70" fmla="*/ 305 w 756"/>
              <a:gd name="T71" fmla="*/ 203 h 754"/>
              <a:gd name="T72" fmla="*/ 557 w 756"/>
              <a:gd name="T73" fmla="*/ 304 h 754"/>
              <a:gd name="T74" fmla="*/ 457 w 756"/>
              <a:gd name="T75" fmla="*/ 556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6" h="754">
                <a:moveTo>
                  <a:pt x="756" y="267"/>
                </a:moveTo>
                <a:cubicBezTo>
                  <a:pt x="719" y="181"/>
                  <a:pt x="719" y="181"/>
                  <a:pt x="719" y="181"/>
                </a:cubicBezTo>
                <a:cubicBezTo>
                  <a:pt x="606" y="200"/>
                  <a:pt x="606" y="200"/>
                  <a:pt x="606" y="200"/>
                </a:cubicBezTo>
                <a:cubicBezTo>
                  <a:pt x="588" y="176"/>
                  <a:pt x="567" y="157"/>
                  <a:pt x="544" y="140"/>
                </a:cubicBezTo>
                <a:cubicBezTo>
                  <a:pt x="563" y="36"/>
                  <a:pt x="563" y="36"/>
                  <a:pt x="563" y="36"/>
                </a:cubicBezTo>
                <a:cubicBezTo>
                  <a:pt x="476" y="1"/>
                  <a:pt x="476" y="1"/>
                  <a:pt x="476" y="1"/>
                </a:cubicBezTo>
                <a:cubicBezTo>
                  <a:pt x="413" y="89"/>
                  <a:pt x="413" y="89"/>
                  <a:pt x="413" y="89"/>
                </a:cubicBezTo>
                <a:cubicBezTo>
                  <a:pt x="387" y="86"/>
                  <a:pt x="360" y="86"/>
                  <a:pt x="332" y="90"/>
                </a:cubicBezTo>
                <a:cubicBezTo>
                  <a:pt x="271" y="0"/>
                  <a:pt x="271" y="0"/>
                  <a:pt x="271" y="0"/>
                </a:cubicBezTo>
                <a:cubicBezTo>
                  <a:pt x="185" y="37"/>
                  <a:pt x="185" y="37"/>
                  <a:pt x="185" y="37"/>
                </a:cubicBezTo>
                <a:cubicBezTo>
                  <a:pt x="203" y="144"/>
                  <a:pt x="203" y="144"/>
                  <a:pt x="203" y="144"/>
                </a:cubicBezTo>
                <a:cubicBezTo>
                  <a:pt x="179" y="162"/>
                  <a:pt x="158" y="184"/>
                  <a:pt x="141" y="207"/>
                </a:cubicBezTo>
                <a:cubicBezTo>
                  <a:pt x="35" y="187"/>
                  <a:pt x="35" y="187"/>
                  <a:pt x="35" y="187"/>
                </a:cubicBezTo>
                <a:cubicBezTo>
                  <a:pt x="0" y="274"/>
                  <a:pt x="0" y="274"/>
                  <a:pt x="0" y="274"/>
                </a:cubicBezTo>
                <a:cubicBezTo>
                  <a:pt x="88" y="338"/>
                  <a:pt x="88" y="338"/>
                  <a:pt x="88" y="338"/>
                </a:cubicBezTo>
                <a:cubicBezTo>
                  <a:pt x="84" y="366"/>
                  <a:pt x="85" y="396"/>
                  <a:pt x="90" y="425"/>
                </a:cubicBezTo>
                <a:cubicBezTo>
                  <a:pt x="6" y="482"/>
                  <a:pt x="6" y="482"/>
                  <a:pt x="6" y="482"/>
                </a:cubicBezTo>
                <a:cubicBezTo>
                  <a:pt x="43" y="568"/>
                  <a:pt x="43" y="568"/>
                  <a:pt x="43" y="568"/>
                </a:cubicBezTo>
                <a:cubicBezTo>
                  <a:pt x="144" y="552"/>
                  <a:pt x="144" y="552"/>
                  <a:pt x="144" y="552"/>
                </a:cubicBezTo>
                <a:cubicBezTo>
                  <a:pt x="161" y="575"/>
                  <a:pt x="182" y="595"/>
                  <a:pt x="205" y="612"/>
                </a:cubicBezTo>
                <a:cubicBezTo>
                  <a:pt x="185" y="719"/>
                  <a:pt x="185" y="719"/>
                  <a:pt x="185" y="719"/>
                </a:cubicBezTo>
                <a:cubicBezTo>
                  <a:pt x="272" y="754"/>
                  <a:pt x="272" y="754"/>
                  <a:pt x="272" y="754"/>
                </a:cubicBezTo>
                <a:cubicBezTo>
                  <a:pt x="336" y="665"/>
                  <a:pt x="336" y="665"/>
                  <a:pt x="336" y="665"/>
                </a:cubicBezTo>
                <a:cubicBezTo>
                  <a:pt x="365" y="669"/>
                  <a:pt x="396" y="669"/>
                  <a:pt x="427" y="664"/>
                </a:cubicBezTo>
                <a:cubicBezTo>
                  <a:pt x="486" y="751"/>
                  <a:pt x="486" y="751"/>
                  <a:pt x="486" y="751"/>
                </a:cubicBezTo>
                <a:cubicBezTo>
                  <a:pt x="573" y="714"/>
                  <a:pt x="573" y="714"/>
                  <a:pt x="573" y="714"/>
                </a:cubicBezTo>
                <a:cubicBezTo>
                  <a:pt x="555" y="606"/>
                  <a:pt x="555" y="606"/>
                  <a:pt x="555" y="606"/>
                </a:cubicBezTo>
                <a:cubicBezTo>
                  <a:pt x="577" y="589"/>
                  <a:pt x="597" y="569"/>
                  <a:pt x="613" y="546"/>
                </a:cubicBezTo>
                <a:cubicBezTo>
                  <a:pt x="718" y="566"/>
                  <a:pt x="718" y="566"/>
                  <a:pt x="718" y="566"/>
                </a:cubicBezTo>
                <a:cubicBezTo>
                  <a:pt x="753" y="479"/>
                  <a:pt x="753" y="479"/>
                  <a:pt x="753" y="479"/>
                </a:cubicBezTo>
                <a:cubicBezTo>
                  <a:pt x="664" y="415"/>
                  <a:pt x="664" y="415"/>
                  <a:pt x="664" y="415"/>
                </a:cubicBezTo>
                <a:cubicBezTo>
                  <a:pt x="668" y="388"/>
                  <a:pt x="667" y="359"/>
                  <a:pt x="663" y="331"/>
                </a:cubicBezTo>
                <a:lnTo>
                  <a:pt x="756" y="267"/>
                </a:lnTo>
                <a:close/>
                <a:moveTo>
                  <a:pt x="457" y="556"/>
                </a:moveTo>
                <a:cubicBezTo>
                  <a:pt x="360" y="597"/>
                  <a:pt x="247" y="552"/>
                  <a:pt x="205" y="455"/>
                </a:cubicBezTo>
                <a:cubicBezTo>
                  <a:pt x="163" y="358"/>
                  <a:pt x="208" y="245"/>
                  <a:pt x="305" y="203"/>
                </a:cubicBezTo>
                <a:cubicBezTo>
                  <a:pt x="403" y="161"/>
                  <a:pt x="515" y="206"/>
                  <a:pt x="557" y="304"/>
                </a:cubicBezTo>
                <a:cubicBezTo>
                  <a:pt x="599" y="401"/>
                  <a:pt x="554" y="514"/>
                  <a:pt x="457" y="556"/>
                </a:cubicBezTo>
                <a:close/>
              </a:path>
            </a:pathLst>
          </a:custGeom>
          <a:solidFill>
            <a:srgbClr val="5E5CA2"/>
          </a:solidFill>
          <a:ln>
            <a:noFill/>
          </a:ln>
        </p:spPr>
        <p:txBody>
          <a:bodyPr vert="horz" wrap="square" lIns="91440" tIns="45720" rIns="91440" bIns="45720" numCol="1" anchor="t" anchorCtr="0" compatLnSpc="1">
            <a:prstTxWarp prst="textNoShape">
              <a:avLst/>
            </a:prstTxWarp>
          </a:bodyPr>
          <a:lstStyle/>
          <a:p>
            <a:endParaRPr lang="zh-CN" altLang="en-US" sz="1400">
              <a:solidFill>
                <a:schemeClr val="accent1"/>
              </a:solidFill>
              <a:cs typeface="+mn-ea"/>
              <a:sym typeface="+mn-lt"/>
            </a:endParaRPr>
          </a:p>
        </p:txBody>
      </p:sp>
      <p:sp>
        <p:nvSpPr>
          <p:cNvPr id="4" name="Freeform 8">
            <a:extLst>
              <a:ext uri="{FF2B5EF4-FFF2-40B4-BE49-F238E27FC236}">
                <a16:creationId xmlns:a16="http://schemas.microsoft.com/office/drawing/2014/main" id="{74E6C4EC-0250-3891-0090-8233705B1E3C}"/>
              </a:ext>
            </a:extLst>
          </p:cNvPr>
          <p:cNvSpPr>
            <a:spLocks noEditPoints="1"/>
          </p:cNvSpPr>
          <p:nvPr/>
        </p:nvSpPr>
        <p:spPr bwMode="auto">
          <a:xfrm>
            <a:off x="6356999" y="3307094"/>
            <a:ext cx="1157094" cy="1151197"/>
          </a:xfrm>
          <a:custGeom>
            <a:avLst/>
            <a:gdLst>
              <a:gd name="T0" fmla="*/ 522 w 522"/>
              <a:gd name="T1" fmla="*/ 184 h 520"/>
              <a:gd name="T2" fmla="*/ 496 w 522"/>
              <a:gd name="T3" fmla="*/ 125 h 520"/>
              <a:gd name="T4" fmla="*/ 418 w 522"/>
              <a:gd name="T5" fmla="*/ 138 h 520"/>
              <a:gd name="T6" fmla="*/ 375 w 522"/>
              <a:gd name="T7" fmla="*/ 97 h 520"/>
              <a:gd name="T8" fmla="*/ 389 w 522"/>
              <a:gd name="T9" fmla="*/ 25 h 520"/>
              <a:gd name="T10" fmla="*/ 329 w 522"/>
              <a:gd name="T11" fmla="*/ 1 h 520"/>
              <a:gd name="T12" fmla="*/ 285 w 522"/>
              <a:gd name="T13" fmla="*/ 62 h 520"/>
              <a:gd name="T14" fmla="*/ 230 w 522"/>
              <a:gd name="T15" fmla="*/ 62 h 520"/>
              <a:gd name="T16" fmla="*/ 187 w 522"/>
              <a:gd name="T17" fmla="*/ 0 h 520"/>
              <a:gd name="T18" fmla="*/ 128 w 522"/>
              <a:gd name="T19" fmla="*/ 26 h 520"/>
              <a:gd name="T20" fmla="*/ 140 w 522"/>
              <a:gd name="T21" fmla="*/ 100 h 520"/>
              <a:gd name="T22" fmla="*/ 97 w 522"/>
              <a:gd name="T23" fmla="*/ 143 h 520"/>
              <a:gd name="T24" fmla="*/ 24 w 522"/>
              <a:gd name="T25" fmla="*/ 129 h 520"/>
              <a:gd name="T26" fmla="*/ 0 w 522"/>
              <a:gd name="T27" fmla="*/ 189 h 520"/>
              <a:gd name="T28" fmla="*/ 61 w 522"/>
              <a:gd name="T29" fmla="*/ 233 h 520"/>
              <a:gd name="T30" fmla="*/ 62 w 522"/>
              <a:gd name="T31" fmla="*/ 293 h 520"/>
              <a:gd name="T32" fmla="*/ 4 w 522"/>
              <a:gd name="T33" fmla="*/ 333 h 520"/>
              <a:gd name="T34" fmla="*/ 30 w 522"/>
              <a:gd name="T35" fmla="*/ 392 h 520"/>
              <a:gd name="T36" fmla="*/ 99 w 522"/>
              <a:gd name="T37" fmla="*/ 381 h 520"/>
              <a:gd name="T38" fmla="*/ 142 w 522"/>
              <a:gd name="T39" fmla="*/ 422 h 520"/>
              <a:gd name="T40" fmla="*/ 128 w 522"/>
              <a:gd name="T41" fmla="*/ 496 h 520"/>
              <a:gd name="T42" fmla="*/ 188 w 522"/>
              <a:gd name="T43" fmla="*/ 520 h 520"/>
              <a:gd name="T44" fmla="*/ 232 w 522"/>
              <a:gd name="T45" fmla="*/ 459 h 520"/>
              <a:gd name="T46" fmla="*/ 295 w 522"/>
              <a:gd name="T47" fmla="*/ 458 h 520"/>
              <a:gd name="T48" fmla="*/ 336 w 522"/>
              <a:gd name="T49" fmla="*/ 518 h 520"/>
              <a:gd name="T50" fmla="*/ 395 w 522"/>
              <a:gd name="T51" fmla="*/ 492 h 520"/>
              <a:gd name="T52" fmla="*/ 383 w 522"/>
              <a:gd name="T53" fmla="*/ 418 h 520"/>
              <a:gd name="T54" fmla="*/ 423 w 522"/>
              <a:gd name="T55" fmla="*/ 377 h 520"/>
              <a:gd name="T56" fmla="*/ 495 w 522"/>
              <a:gd name="T57" fmla="*/ 390 h 520"/>
              <a:gd name="T58" fmla="*/ 519 w 522"/>
              <a:gd name="T59" fmla="*/ 330 h 520"/>
              <a:gd name="T60" fmla="*/ 458 w 522"/>
              <a:gd name="T61" fmla="*/ 287 h 520"/>
              <a:gd name="T62" fmla="*/ 457 w 522"/>
              <a:gd name="T63" fmla="*/ 228 h 520"/>
              <a:gd name="T64" fmla="*/ 522 w 522"/>
              <a:gd name="T65" fmla="*/ 184 h 520"/>
              <a:gd name="T66" fmla="*/ 315 w 522"/>
              <a:gd name="T67" fmla="*/ 383 h 520"/>
              <a:gd name="T68" fmla="*/ 142 w 522"/>
              <a:gd name="T69" fmla="*/ 314 h 520"/>
              <a:gd name="T70" fmla="*/ 211 w 522"/>
              <a:gd name="T71" fmla="*/ 140 h 520"/>
              <a:gd name="T72" fmla="*/ 384 w 522"/>
              <a:gd name="T73" fmla="*/ 210 h 520"/>
              <a:gd name="T74" fmla="*/ 315 w 522"/>
              <a:gd name="T75" fmla="*/ 38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2" h="520">
                <a:moveTo>
                  <a:pt x="522" y="184"/>
                </a:moveTo>
                <a:cubicBezTo>
                  <a:pt x="496" y="125"/>
                  <a:pt x="496" y="125"/>
                  <a:pt x="496" y="125"/>
                </a:cubicBezTo>
                <a:cubicBezTo>
                  <a:pt x="418" y="138"/>
                  <a:pt x="418" y="138"/>
                  <a:pt x="418" y="138"/>
                </a:cubicBezTo>
                <a:cubicBezTo>
                  <a:pt x="406" y="122"/>
                  <a:pt x="391" y="108"/>
                  <a:pt x="375" y="97"/>
                </a:cubicBezTo>
                <a:cubicBezTo>
                  <a:pt x="389" y="25"/>
                  <a:pt x="389" y="25"/>
                  <a:pt x="389" y="25"/>
                </a:cubicBezTo>
                <a:cubicBezTo>
                  <a:pt x="329" y="1"/>
                  <a:pt x="329" y="1"/>
                  <a:pt x="329" y="1"/>
                </a:cubicBezTo>
                <a:cubicBezTo>
                  <a:pt x="285" y="62"/>
                  <a:pt x="285" y="62"/>
                  <a:pt x="285" y="62"/>
                </a:cubicBezTo>
                <a:cubicBezTo>
                  <a:pt x="267" y="59"/>
                  <a:pt x="248" y="60"/>
                  <a:pt x="230" y="62"/>
                </a:cubicBezTo>
                <a:cubicBezTo>
                  <a:pt x="187" y="0"/>
                  <a:pt x="187" y="0"/>
                  <a:pt x="187" y="0"/>
                </a:cubicBezTo>
                <a:cubicBezTo>
                  <a:pt x="128" y="26"/>
                  <a:pt x="128" y="26"/>
                  <a:pt x="128" y="26"/>
                </a:cubicBezTo>
                <a:cubicBezTo>
                  <a:pt x="140" y="100"/>
                  <a:pt x="140" y="100"/>
                  <a:pt x="140" y="100"/>
                </a:cubicBezTo>
                <a:cubicBezTo>
                  <a:pt x="123" y="112"/>
                  <a:pt x="109" y="127"/>
                  <a:pt x="97" y="143"/>
                </a:cubicBezTo>
                <a:cubicBezTo>
                  <a:pt x="24" y="129"/>
                  <a:pt x="24" y="129"/>
                  <a:pt x="24" y="129"/>
                </a:cubicBezTo>
                <a:cubicBezTo>
                  <a:pt x="0" y="189"/>
                  <a:pt x="0" y="189"/>
                  <a:pt x="0" y="189"/>
                </a:cubicBezTo>
                <a:cubicBezTo>
                  <a:pt x="61" y="233"/>
                  <a:pt x="61" y="233"/>
                  <a:pt x="61" y="233"/>
                </a:cubicBezTo>
                <a:cubicBezTo>
                  <a:pt x="58" y="253"/>
                  <a:pt x="59" y="273"/>
                  <a:pt x="62" y="293"/>
                </a:cubicBezTo>
                <a:cubicBezTo>
                  <a:pt x="4" y="333"/>
                  <a:pt x="4" y="333"/>
                  <a:pt x="4" y="333"/>
                </a:cubicBezTo>
                <a:cubicBezTo>
                  <a:pt x="30" y="392"/>
                  <a:pt x="30" y="392"/>
                  <a:pt x="30" y="392"/>
                </a:cubicBezTo>
                <a:cubicBezTo>
                  <a:pt x="99" y="381"/>
                  <a:pt x="99" y="381"/>
                  <a:pt x="99" y="381"/>
                </a:cubicBezTo>
                <a:cubicBezTo>
                  <a:pt x="111" y="397"/>
                  <a:pt x="126" y="411"/>
                  <a:pt x="142" y="422"/>
                </a:cubicBezTo>
                <a:cubicBezTo>
                  <a:pt x="128" y="496"/>
                  <a:pt x="128" y="496"/>
                  <a:pt x="128" y="496"/>
                </a:cubicBezTo>
                <a:cubicBezTo>
                  <a:pt x="188" y="520"/>
                  <a:pt x="188" y="520"/>
                  <a:pt x="188" y="520"/>
                </a:cubicBezTo>
                <a:cubicBezTo>
                  <a:pt x="232" y="459"/>
                  <a:pt x="232" y="459"/>
                  <a:pt x="232" y="459"/>
                </a:cubicBezTo>
                <a:cubicBezTo>
                  <a:pt x="252" y="462"/>
                  <a:pt x="273" y="461"/>
                  <a:pt x="295" y="458"/>
                </a:cubicBezTo>
                <a:cubicBezTo>
                  <a:pt x="336" y="518"/>
                  <a:pt x="336" y="518"/>
                  <a:pt x="336" y="518"/>
                </a:cubicBezTo>
                <a:cubicBezTo>
                  <a:pt x="395" y="492"/>
                  <a:pt x="395" y="492"/>
                  <a:pt x="395" y="492"/>
                </a:cubicBezTo>
                <a:cubicBezTo>
                  <a:pt x="383" y="418"/>
                  <a:pt x="383" y="418"/>
                  <a:pt x="383" y="418"/>
                </a:cubicBezTo>
                <a:cubicBezTo>
                  <a:pt x="398" y="406"/>
                  <a:pt x="412" y="392"/>
                  <a:pt x="423" y="377"/>
                </a:cubicBezTo>
                <a:cubicBezTo>
                  <a:pt x="495" y="390"/>
                  <a:pt x="495" y="390"/>
                  <a:pt x="495" y="390"/>
                </a:cubicBezTo>
                <a:cubicBezTo>
                  <a:pt x="519" y="330"/>
                  <a:pt x="519" y="330"/>
                  <a:pt x="519" y="330"/>
                </a:cubicBezTo>
                <a:cubicBezTo>
                  <a:pt x="458" y="287"/>
                  <a:pt x="458" y="287"/>
                  <a:pt x="458" y="287"/>
                </a:cubicBezTo>
                <a:cubicBezTo>
                  <a:pt x="461" y="267"/>
                  <a:pt x="460" y="248"/>
                  <a:pt x="457" y="228"/>
                </a:cubicBezTo>
                <a:lnTo>
                  <a:pt x="522" y="184"/>
                </a:lnTo>
                <a:close/>
                <a:moveTo>
                  <a:pt x="315" y="383"/>
                </a:moveTo>
                <a:cubicBezTo>
                  <a:pt x="248" y="412"/>
                  <a:pt x="170" y="381"/>
                  <a:pt x="142" y="314"/>
                </a:cubicBezTo>
                <a:cubicBezTo>
                  <a:pt x="113" y="247"/>
                  <a:pt x="144" y="169"/>
                  <a:pt x="211" y="140"/>
                </a:cubicBezTo>
                <a:cubicBezTo>
                  <a:pt x="278" y="112"/>
                  <a:pt x="356" y="143"/>
                  <a:pt x="384" y="210"/>
                </a:cubicBezTo>
                <a:cubicBezTo>
                  <a:pt x="413" y="277"/>
                  <a:pt x="382" y="354"/>
                  <a:pt x="315" y="383"/>
                </a:cubicBezTo>
                <a:close/>
              </a:path>
            </a:pathLst>
          </a:custGeom>
          <a:solidFill>
            <a:srgbClr val="5E5CA2"/>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cs typeface="+mn-ea"/>
              <a:sym typeface="+mn-lt"/>
            </a:endParaRPr>
          </a:p>
        </p:txBody>
      </p:sp>
      <p:sp>
        <p:nvSpPr>
          <p:cNvPr id="5" name="Freeform 9">
            <a:extLst>
              <a:ext uri="{FF2B5EF4-FFF2-40B4-BE49-F238E27FC236}">
                <a16:creationId xmlns:a16="http://schemas.microsoft.com/office/drawing/2014/main" id="{B51D4C67-6652-0D4D-22E0-9A1B4981BD23}"/>
              </a:ext>
            </a:extLst>
          </p:cNvPr>
          <p:cNvSpPr>
            <a:spLocks noEditPoints="1"/>
          </p:cNvSpPr>
          <p:nvPr/>
        </p:nvSpPr>
        <p:spPr bwMode="auto">
          <a:xfrm>
            <a:off x="6284772" y="1035654"/>
            <a:ext cx="1152672" cy="1149723"/>
          </a:xfrm>
          <a:custGeom>
            <a:avLst/>
            <a:gdLst>
              <a:gd name="T0" fmla="*/ 521 w 521"/>
              <a:gd name="T1" fmla="*/ 184 h 520"/>
              <a:gd name="T2" fmla="*/ 495 w 521"/>
              <a:gd name="T3" fmla="*/ 125 h 520"/>
              <a:gd name="T4" fmla="*/ 417 w 521"/>
              <a:gd name="T5" fmla="*/ 138 h 520"/>
              <a:gd name="T6" fmla="*/ 374 w 521"/>
              <a:gd name="T7" fmla="*/ 97 h 520"/>
              <a:gd name="T8" fmla="*/ 388 w 521"/>
              <a:gd name="T9" fmla="*/ 25 h 520"/>
              <a:gd name="T10" fmla="*/ 328 w 521"/>
              <a:gd name="T11" fmla="*/ 1 h 520"/>
              <a:gd name="T12" fmla="*/ 284 w 521"/>
              <a:gd name="T13" fmla="*/ 62 h 520"/>
              <a:gd name="T14" fmla="*/ 229 w 521"/>
              <a:gd name="T15" fmla="*/ 62 h 520"/>
              <a:gd name="T16" fmla="*/ 186 w 521"/>
              <a:gd name="T17" fmla="*/ 0 h 520"/>
              <a:gd name="T18" fmla="*/ 127 w 521"/>
              <a:gd name="T19" fmla="*/ 26 h 520"/>
              <a:gd name="T20" fmla="*/ 139 w 521"/>
              <a:gd name="T21" fmla="*/ 100 h 520"/>
              <a:gd name="T22" fmla="*/ 96 w 521"/>
              <a:gd name="T23" fmla="*/ 143 h 520"/>
              <a:gd name="T24" fmla="*/ 24 w 521"/>
              <a:gd name="T25" fmla="*/ 129 h 520"/>
              <a:gd name="T26" fmla="*/ 0 w 521"/>
              <a:gd name="T27" fmla="*/ 189 h 520"/>
              <a:gd name="T28" fmla="*/ 60 w 521"/>
              <a:gd name="T29" fmla="*/ 233 h 520"/>
              <a:gd name="T30" fmla="*/ 61 w 521"/>
              <a:gd name="T31" fmla="*/ 293 h 520"/>
              <a:gd name="T32" fmla="*/ 3 w 521"/>
              <a:gd name="T33" fmla="*/ 332 h 520"/>
              <a:gd name="T34" fmla="*/ 29 w 521"/>
              <a:gd name="T35" fmla="*/ 392 h 520"/>
              <a:gd name="T36" fmla="*/ 99 w 521"/>
              <a:gd name="T37" fmla="*/ 380 h 520"/>
              <a:gd name="T38" fmla="*/ 141 w 521"/>
              <a:gd name="T39" fmla="*/ 422 h 520"/>
              <a:gd name="T40" fmla="*/ 127 w 521"/>
              <a:gd name="T41" fmla="*/ 496 h 520"/>
              <a:gd name="T42" fmla="*/ 187 w 521"/>
              <a:gd name="T43" fmla="*/ 520 h 520"/>
              <a:gd name="T44" fmla="*/ 231 w 521"/>
              <a:gd name="T45" fmla="*/ 459 h 520"/>
              <a:gd name="T46" fmla="*/ 294 w 521"/>
              <a:gd name="T47" fmla="*/ 457 h 520"/>
              <a:gd name="T48" fmla="*/ 335 w 521"/>
              <a:gd name="T49" fmla="*/ 518 h 520"/>
              <a:gd name="T50" fmla="*/ 394 w 521"/>
              <a:gd name="T51" fmla="*/ 492 h 520"/>
              <a:gd name="T52" fmla="*/ 382 w 521"/>
              <a:gd name="T53" fmla="*/ 418 h 520"/>
              <a:gd name="T54" fmla="*/ 422 w 521"/>
              <a:gd name="T55" fmla="*/ 376 h 520"/>
              <a:gd name="T56" fmla="*/ 494 w 521"/>
              <a:gd name="T57" fmla="*/ 390 h 520"/>
              <a:gd name="T58" fmla="*/ 518 w 521"/>
              <a:gd name="T59" fmla="*/ 330 h 520"/>
              <a:gd name="T60" fmla="*/ 457 w 521"/>
              <a:gd name="T61" fmla="*/ 286 h 520"/>
              <a:gd name="T62" fmla="*/ 456 w 521"/>
              <a:gd name="T63" fmla="*/ 228 h 520"/>
              <a:gd name="T64" fmla="*/ 521 w 521"/>
              <a:gd name="T65" fmla="*/ 184 h 520"/>
              <a:gd name="T66" fmla="*/ 314 w 521"/>
              <a:gd name="T67" fmla="*/ 383 h 520"/>
              <a:gd name="T68" fmla="*/ 141 w 521"/>
              <a:gd name="T69" fmla="*/ 314 h 520"/>
              <a:gd name="T70" fmla="*/ 210 w 521"/>
              <a:gd name="T71" fmla="*/ 140 h 520"/>
              <a:gd name="T72" fmla="*/ 384 w 521"/>
              <a:gd name="T73" fmla="*/ 209 h 520"/>
              <a:gd name="T74" fmla="*/ 314 w 521"/>
              <a:gd name="T75" fmla="*/ 38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1" h="520">
                <a:moveTo>
                  <a:pt x="521" y="184"/>
                </a:moveTo>
                <a:cubicBezTo>
                  <a:pt x="495" y="125"/>
                  <a:pt x="495" y="125"/>
                  <a:pt x="495" y="125"/>
                </a:cubicBezTo>
                <a:cubicBezTo>
                  <a:pt x="417" y="138"/>
                  <a:pt x="417" y="138"/>
                  <a:pt x="417" y="138"/>
                </a:cubicBezTo>
                <a:cubicBezTo>
                  <a:pt x="405" y="122"/>
                  <a:pt x="390" y="108"/>
                  <a:pt x="374" y="97"/>
                </a:cubicBezTo>
                <a:cubicBezTo>
                  <a:pt x="388" y="25"/>
                  <a:pt x="388" y="25"/>
                  <a:pt x="388" y="25"/>
                </a:cubicBezTo>
                <a:cubicBezTo>
                  <a:pt x="328" y="1"/>
                  <a:pt x="328" y="1"/>
                  <a:pt x="328" y="1"/>
                </a:cubicBezTo>
                <a:cubicBezTo>
                  <a:pt x="284" y="62"/>
                  <a:pt x="284" y="62"/>
                  <a:pt x="284" y="62"/>
                </a:cubicBezTo>
                <a:cubicBezTo>
                  <a:pt x="266" y="59"/>
                  <a:pt x="247" y="59"/>
                  <a:pt x="229" y="62"/>
                </a:cubicBezTo>
                <a:cubicBezTo>
                  <a:pt x="186" y="0"/>
                  <a:pt x="186" y="0"/>
                  <a:pt x="186" y="0"/>
                </a:cubicBezTo>
                <a:cubicBezTo>
                  <a:pt x="127" y="26"/>
                  <a:pt x="127" y="26"/>
                  <a:pt x="127" y="26"/>
                </a:cubicBezTo>
                <a:cubicBezTo>
                  <a:pt x="139" y="100"/>
                  <a:pt x="139" y="100"/>
                  <a:pt x="139" y="100"/>
                </a:cubicBezTo>
                <a:cubicBezTo>
                  <a:pt x="123" y="112"/>
                  <a:pt x="108" y="127"/>
                  <a:pt x="96" y="143"/>
                </a:cubicBezTo>
                <a:cubicBezTo>
                  <a:pt x="24" y="129"/>
                  <a:pt x="24" y="129"/>
                  <a:pt x="24" y="129"/>
                </a:cubicBezTo>
                <a:cubicBezTo>
                  <a:pt x="0" y="189"/>
                  <a:pt x="0" y="189"/>
                  <a:pt x="0" y="189"/>
                </a:cubicBezTo>
                <a:cubicBezTo>
                  <a:pt x="60" y="233"/>
                  <a:pt x="60" y="233"/>
                  <a:pt x="60" y="233"/>
                </a:cubicBezTo>
                <a:cubicBezTo>
                  <a:pt x="58" y="253"/>
                  <a:pt x="58" y="273"/>
                  <a:pt x="61" y="293"/>
                </a:cubicBezTo>
                <a:cubicBezTo>
                  <a:pt x="3" y="332"/>
                  <a:pt x="3" y="332"/>
                  <a:pt x="3" y="332"/>
                </a:cubicBezTo>
                <a:cubicBezTo>
                  <a:pt x="29" y="392"/>
                  <a:pt x="29" y="392"/>
                  <a:pt x="29" y="392"/>
                </a:cubicBezTo>
                <a:cubicBezTo>
                  <a:pt x="99" y="380"/>
                  <a:pt x="99" y="380"/>
                  <a:pt x="99" y="380"/>
                </a:cubicBezTo>
                <a:cubicBezTo>
                  <a:pt x="111" y="397"/>
                  <a:pt x="125" y="410"/>
                  <a:pt x="141" y="422"/>
                </a:cubicBezTo>
                <a:cubicBezTo>
                  <a:pt x="127" y="496"/>
                  <a:pt x="127" y="496"/>
                  <a:pt x="127" y="496"/>
                </a:cubicBezTo>
                <a:cubicBezTo>
                  <a:pt x="187" y="520"/>
                  <a:pt x="187" y="520"/>
                  <a:pt x="187" y="520"/>
                </a:cubicBezTo>
                <a:cubicBezTo>
                  <a:pt x="231" y="459"/>
                  <a:pt x="231" y="459"/>
                  <a:pt x="231" y="459"/>
                </a:cubicBezTo>
                <a:cubicBezTo>
                  <a:pt x="251" y="461"/>
                  <a:pt x="273" y="461"/>
                  <a:pt x="294" y="457"/>
                </a:cubicBezTo>
                <a:cubicBezTo>
                  <a:pt x="335" y="518"/>
                  <a:pt x="335" y="518"/>
                  <a:pt x="335" y="518"/>
                </a:cubicBezTo>
                <a:cubicBezTo>
                  <a:pt x="394" y="492"/>
                  <a:pt x="394" y="492"/>
                  <a:pt x="394" y="492"/>
                </a:cubicBezTo>
                <a:cubicBezTo>
                  <a:pt x="382" y="418"/>
                  <a:pt x="382" y="418"/>
                  <a:pt x="382" y="418"/>
                </a:cubicBezTo>
                <a:cubicBezTo>
                  <a:pt x="397" y="406"/>
                  <a:pt x="411" y="392"/>
                  <a:pt x="422" y="376"/>
                </a:cubicBezTo>
                <a:cubicBezTo>
                  <a:pt x="494" y="390"/>
                  <a:pt x="494" y="390"/>
                  <a:pt x="494" y="390"/>
                </a:cubicBezTo>
                <a:cubicBezTo>
                  <a:pt x="518" y="330"/>
                  <a:pt x="518" y="330"/>
                  <a:pt x="518" y="330"/>
                </a:cubicBezTo>
                <a:cubicBezTo>
                  <a:pt x="457" y="286"/>
                  <a:pt x="457" y="286"/>
                  <a:pt x="457" y="286"/>
                </a:cubicBezTo>
                <a:cubicBezTo>
                  <a:pt x="460" y="267"/>
                  <a:pt x="460" y="248"/>
                  <a:pt x="456" y="228"/>
                </a:cubicBezTo>
                <a:lnTo>
                  <a:pt x="521" y="184"/>
                </a:lnTo>
                <a:close/>
                <a:moveTo>
                  <a:pt x="314" y="383"/>
                </a:moveTo>
                <a:cubicBezTo>
                  <a:pt x="247" y="412"/>
                  <a:pt x="170" y="381"/>
                  <a:pt x="141" y="314"/>
                </a:cubicBezTo>
                <a:cubicBezTo>
                  <a:pt x="112" y="247"/>
                  <a:pt x="143" y="169"/>
                  <a:pt x="210" y="140"/>
                </a:cubicBezTo>
                <a:cubicBezTo>
                  <a:pt x="277" y="111"/>
                  <a:pt x="355" y="142"/>
                  <a:pt x="384" y="209"/>
                </a:cubicBezTo>
                <a:cubicBezTo>
                  <a:pt x="412" y="276"/>
                  <a:pt x="381" y="354"/>
                  <a:pt x="314" y="383"/>
                </a:cubicBezTo>
                <a:close/>
              </a:path>
            </a:pathLst>
          </a:custGeom>
          <a:solidFill>
            <a:srgbClr val="4276AA"/>
          </a:solidFill>
          <a:ln>
            <a:noFill/>
          </a:ln>
        </p:spPr>
        <p:txBody>
          <a:bodyPr vert="horz" wrap="square" lIns="91440" tIns="45720" rIns="91440" bIns="45720" numCol="1" anchor="t" anchorCtr="0" compatLnSpc="1">
            <a:prstTxWarp prst="textNoShape">
              <a:avLst/>
            </a:prstTxWarp>
          </a:bodyPr>
          <a:lstStyle/>
          <a:p>
            <a:endParaRPr lang="zh-CN" altLang="en-US">
              <a:solidFill>
                <a:schemeClr val="accent1"/>
              </a:solidFill>
              <a:cs typeface="+mn-ea"/>
              <a:sym typeface="+mn-lt"/>
            </a:endParaRPr>
          </a:p>
        </p:txBody>
      </p:sp>
      <p:sp>
        <p:nvSpPr>
          <p:cNvPr id="7" name="TextBox 50">
            <a:extLst>
              <a:ext uri="{FF2B5EF4-FFF2-40B4-BE49-F238E27FC236}">
                <a16:creationId xmlns:a16="http://schemas.microsoft.com/office/drawing/2014/main" id="{C21B6337-1868-D394-C604-C48AFE675AD5}"/>
              </a:ext>
            </a:extLst>
          </p:cNvPr>
          <p:cNvSpPr txBox="1"/>
          <p:nvPr/>
        </p:nvSpPr>
        <p:spPr>
          <a:xfrm>
            <a:off x="6638660" y="1415976"/>
            <a:ext cx="444895" cy="369332"/>
          </a:xfrm>
          <a:prstGeom prst="rect">
            <a:avLst/>
          </a:prstGeom>
          <a:noFill/>
        </p:spPr>
        <p:txBody>
          <a:bodyPr wrap="square" lIns="0" tIns="0" rIns="0" bIns="0" rtlCol="0">
            <a:spAutoFit/>
          </a:bodyPr>
          <a:lstStyle/>
          <a:p>
            <a:pPr algn="ctr"/>
            <a:r>
              <a:rPr lang="en-US" altLang="zh-CN" sz="2400" dirty="0">
                <a:solidFill>
                  <a:schemeClr val="tx1">
                    <a:lumMod val="65000"/>
                    <a:lumOff val="35000"/>
                  </a:schemeClr>
                </a:solidFill>
                <a:cs typeface="+mn-ea"/>
                <a:sym typeface="+mn-lt"/>
              </a:rPr>
              <a:t>01</a:t>
            </a:r>
            <a:endParaRPr lang="zh-CN" altLang="en-US" sz="2400" dirty="0">
              <a:solidFill>
                <a:schemeClr val="tx1">
                  <a:lumMod val="65000"/>
                  <a:lumOff val="35000"/>
                </a:schemeClr>
              </a:solidFill>
              <a:cs typeface="+mn-ea"/>
              <a:sym typeface="+mn-lt"/>
            </a:endParaRPr>
          </a:p>
        </p:txBody>
      </p:sp>
      <p:sp>
        <p:nvSpPr>
          <p:cNvPr id="9" name="TextBox 50">
            <a:extLst>
              <a:ext uri="{FF2B5EF4-FFF2-40B4-BE49-F238E27FC236}">
                <a16:creationId xmlns:a16="http://schemas.microsoft.com/office/drawing/2014/main" id="{9728087B-A7E7-70AB-C08E-16B03BD51634}"/>
              </a:ext>
            </a:extLst>
          </p:cNvPr>
          <p:cNvSpPr txBox="1"/>
          <p:nvPr/>
        </p:nvSpPr>
        <p:spPr>
          <a:xfrm>
            <a:off x="5785211" y="2531026"/>
            <a:ext cx="444895" cy="369332"/>
          </a:xfrm>
          <a:prstGeom prst="rect">
            <a:avLst/>
          </a:prstGeom>
          <a:noFill/>
        </p:spPr>
        <p:txBody>
          <a:bodyPr wrap="square" lIns="0" tIns="0" rIns="0" bIns="0" rtlCol="0">
            <a:spAutoFit/>
          </a:bodyPr>
          <a:lstStyle/>
          <a:p>
            <a:pPr algn="ctr"/>
            <a:r>
              <a:rPr lang="en-US" altLang="zh-CN" sz="2400" dirty="0">
                <a:solidFill>
                  <a:schemeClr val="tx1">
                    <a:lumMod val="65000"/>
                    <a:lumOff val="35000"/>
                  </a:schemeClr>
                </a:solidFill>
                <a:cs typeface="+mn-ea"/>
                <a:sym typeface="+mn-lt"/>
              </a:rPr>
              <a:t>02</a:t>
            </a:r>
            <a:endParaRPr lang="zh-CN" altLang="en-US" sz="2400" dirty="0">
              <a:solidFill>
                <a:schemeClr val="tx1">
                  <a:lumMod val="65000"/>
                  <a:lumOff val="35000"/>
                </a:schemeClr>
              </a:solidFill>
              <a:cs typeface="+mn-ea"/>
              <a:sym typeface="+mn-lt"/>
            </a:endParaRPr>
          </a:p>
        </p:txBody>
      </p:sp>
      <p:sp>
        <p:nvSpPr>
          <p:cNvPr id="10" name="TextBox 50">
            <a:extLst>
              <a:ext uri="{FF2B5EF4-FFF2-40B4-BE49-F238E27FC236}">
                <a16:creationId xmlns:a16="http://schemas.microsoft.com/office/drawing/2014/main" id="{3D188AD2-4CB0-BB70-99DC-B3FA9885CBDF}"/>
              </a:ext>
            </a:extLst>
          </p:cNvPr>
          <p:cNvSpPr txBox="1"/>
          <p:nvPr/>
        </p:nvSpPr>
        <p:spPr>
          <a:xfrm>
            <a:off x="6713098" y="3710790"/>
            <a:ext cx="444895" cy="307777"/>
          </a:xfrm>
          <a:prstGeom prst="rect">
            <a:avLst/>
          </a:prstGeom>
          <a:noFill/>
        </p:spPr>
        <p:txBody>
          <a:bodyPr wrap="square" lIns="0" tIns="0" rIns="0" bIns="0" rtlCol="0">
            <a:spAutoFit/>
          </a:bodyPr>
          <a:lstStyle/>
          <a:p>
            <a:pPr algn="ctr"/>
            <a:r>
              <a:rPr lang="en-US" altLang="zh-CN" sz="2000" dirty="0">
                <a:solidFill>
                  <a:schemeClr val="tx1">
                    <a:lumMod val="65000"/>
                    <a:lumOff val="35000"/>
                  </a:schemeClr>
                </a:solidFill>
                <a:cs typeface="+mn-ea"/>
                <a:sym typeface="+mn-lt"/>
              </a:rPr>
              <a:t>03</a:t>
            </a:r>
            <a:endParaRPr lang="zh-CN" altLang="en-US" sz="2000" dirty="0">
              <a:solidFill>
                <a:schemeClr val="tx1">
                  <a:lumMod val="65000"/>
                  <a:lumOff val="35000"/>
                </a:schemeClr>
              </a:solidFill>
              <a:cs typeface="+mn-ea"/>
              <a:sym typeface="+mn-lt"/>
            </a:endParaRPr>
          </a:p>
        </p:txBody>
      </p:sp>
      <p:sp>
        <p:nvSpPr>
          <p:cNvPr id="11" name="TextBox 50">
            <a:extLst>
              <a:ext uri="{FF2B5EF4-FFF2-40B4-BE49-F238E27FC236}">
                <a16:creationId xmlns:a16="http://schemas.microsoft.com/office/drawing/2014/main" id="{65739B58-FEEE-62C5-E6BA-461DDF3F9373}"/>
              </a:ext>
            </a:extLst>
          </p:cNvPr>
          <p:cNvSpPr txBox="1"/>
          <p:nvPr/>
        </p:nvSpPr>
        <p:spPr>
          <a:xfrm>
            <a:off x="4993092" y="4203107"/>
            <a:ext cx="552171" cy="553998"/>
          </a:xfrm>
          <a:prstGeom prst="rect">
            <a:avLst/>
          </a:prstGeom>
          <a:noFill/>
        </p:spPr>
        <p:txBody>
          <a:bodyPr wrap="square" lIns="0" tIns="0" rIns="0" bIns="0" rtlCol="0">
            <a:spAutoFit/>
          </a:bodyPr>
          <a:lstStyle/>
          <a:p>
            <a:pPr algn="ctr"/>
            <a:r>
              <a:rPr lang="en-US" altLang="zh-CN" sz="3600" dirty="0">
                <a:solidFill>
                  <a:schemeClr val="tx1">
                    <a:lumMod val="65000"/>
                    <a:lumOff val="35000"/>
                  </a:schemeClr>
                </a:solidFill>
                <a:cs typeface="+mn-ea"/>
                <a:sym typeface="+mn-lt"/>
              </a:rPr>
              <a:t>04</a:t>
            </a:r>
            <a:endParaRPr lang="zh-CN" altLang="en-US" sz="3600" dirty="0">
              <a:solidFill>
                <a:schemeClr val="tx1">
                  <a:lumMod val="65000"/>
                  <a:lumOff val="35000"/>
                </a:schemeClr>
              </a:solidFill>
              <a:cs typeface="+mn-ea"/>
              <a:sym typeface="+mn-lt"/>
            </a:endParaRPr>
          </a:p>
        </p:txBody>
      </p:sp>
      <p:sp>
        <p:nvSpPr>
          <p:cNvPr id="13" name="矩形 12">
            <a:extLst>
              <a:ext uri="{FF2B5EF4-FFF2-40B4-BE49-F238E27FC236}">
                <a16:creationId xmlns:a16="http://schemas.microsoft.com/office/drawing/2014/main" id="{56235F1E-1F2C-8B34-7F15-5006E56770B3}"/>
              </a:ext>
            </a:extLst>
          </p:cNvPr>
          <p:cNvSpPr/>
          <p:nvPr/>
        </p:nvSpPr>
        <p:spPr>
          <a:xfrm>
            <a:off x="7893014" y="1270664"/>
            <a:ext cx="2591951" cy="518578"/>
          </a:xfrm>
          <a:prstGeom prst="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7" tIns="58603" rIns="117207" bIns="58603" rtlCol="0" anchor="ctr"/>
          <a:lstStyle/>
          <a:p>
            <a:pPr algn="ctr"/>
            <a:endParaRPr lang="zh-CN" altLang="en-US" sz="2000">
              <a:solidFill>
                <a:srgbClr val="669900"/>
              </a:solidFill>
              <a:cs typeface="+mn-ea"/>
              <a:sym typeface="+mn-lt"/>
            </a:endParaRPr>
          </a:p>
        </p:txBody>
      </p:sp>
      <p:sp>
        <p:nvSpPr>
          <p:cNvPr id="14" name="矩形 13">
            <a:extLst>
              <a:ext uri="{FF2B5EF4-FFF2-40B4-BE49-F238E27FC236}">
                <a16:creationId xmlns:a16="http://schemas.microsoft.com/office/drawing/2014/main" id="{B3CAEC5B-4687-94D3-34BD-B96909320286}"/>
              </a:ext>
            </a:extLst>
          </p:cNvPr>
          <p:cNvSpPr/>
          <p:nvPr/>
        </p:nvSpPr>
        <p:spPr>
          <a:xfrm>
            <a:off x="8070289" y="1332948"/>
            <a:ext cx="2253165" cy="434508"/>
          </a:xfrm>
          <a:prstGeom prst="rect">
            <a:avLst/>
          </a:prstGeom>
        </p:spPr>
        <p:txBody>
          <a:bodyPr wrap="square" lIns="156241" tIns="78120" rIns="156241" bIns="78120">
            <a:spAutoFit/>
          </a:bodyPr>
          <a:lstStyle/>
          <a:p>
            <a:pPr algn="ctr" defTabSz="1562567" fontAlgn="base">
              <a:lnSpc>
                <a:spcPts val="2051"/>
              </a:lnSpc>
              <a:spcBef>
                <a:spcPct val="0"/>
              </a:spcBef>
              <a:spcAft>
                <a:spcPct val="0"/>
              </a:spcAft>
            </a:pPr>
            <a:r>
              <a:rPr lang="zh-CN" altLang="en-US" sz="2000" b="1" dirty="0">
                <a:solidFill>
                  <a:schemeClr val="bg1"/>
                </a:solidFill>
                <a:cs typeface="+mn-ea"/>
                <a:sym typeface="+mn-lt"/>
              </a:rPr>
              <a:t>添加标题文本</a:t>
            </a:r>
            <a:endParaRPr lang="en-US" altLang="zh-CN" sz="2000" b="1" dirty="0">
              <a:solidFill>
                <a:schemeClr val="bg1"/>
              </a:solidFill>
              <a:cs typeface="+mn-ea"/>
              <a:sym typeface="+mn-lt"/>
            </a:endParaRPr>
          </a:p>
        </p:txBody>
      </p:sp>
      <p:sp>
        <p:nvSpPr>
          <p:cNvPr id="18" name="矩形 17">
            <a:extLst>
              <a:ext uri="{FF2B5EF4-FFF2-40B4-BE49-F238E27FC236}">
                <a16:creationId xmlns:a16="http://schemas.microsoft.com/office/drawing/2014/main" id="{B09F8BEA-29AA-8012-AF83-31766B84C456}"/>
              </a:ext>
            </a:extLst>
          </p:cNvPr>
          <p:cNvSpPr/>
          <p:nvPr/>
        </p:nvSpPr>
        <p:spPr>
          <a:xfrm>
            <a:off x="1729121" y="1815022"/>
            <a:ext cx="2591951" cy="518578"/>
          </a:xfrm>
          <a:prstGeom prst="rect">
            <a:avLst/>
          </a:pr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7" tIns="58603" rIns="117207" bIns="58603" rtlCol="0" anchor="ctr"/>
          <a:lstStyle/>
          <a:p>
            <a:pPr algn="ctr"/>
            <a:endParaRPr lang="zh-CN" altLang="en-US" sz="2000">
              <a:solidFill>
                <a:srgbClr val="669900"/>
              </a:solidFill>
              <a:cs typeface="+mn-ea"/>
              <a:sym typeface="+mn-lt"/>
            </a:endParaRPr>
          </a:p>
        </p:txBody>
      </p:sp>
      <p:sp>
        <p:nvSpPr>
          <p:cNvPr id="19" name="矩形 18">
            <a:extLst>
              <a:ext uri="{FF2B5EF4-FFF2-40B4-BE49-F238E27FC236}">
                <a16:creationId xmlns:a16="http://schemas.microsoft.com/office/drawing/2014/main" id="{1EE2F3CA-9850-A9C2-D3FE-ACC4F4425259}"/>
              </a:ext>
            </a:extLst>
          </p:cNvPr>
          <p:cNvSpPr/>
          <p:nvPr/>
        </p:nvSpPr>
        <p:spPr>
          <a:xfrm>
            <a:off x="1906396" y="1877306"/>
            <a:ext cx="2253165" cy="434508"/>
          </a:xfrm>
          <a:prstGeom prst="rect">
            <a:avLst/>
          </a:prstGeom>
        </p:spPr>
        <p:txBody>
          <a:bodyPr wrap="square" lIns="156241" tIns="78120" rIns="156241" bIns="78120">
            <a:spAutoFit/>
          </a:bodyPr>
          <a:lstStyle/>
          <a:p>
            <a:pPr algn="ctr" defTabSz="1562567" fontAlgn="base">
              <a:lnSpc>
                <a:spcPts val="2051"/>
              </a:lnSpc>
              <a:spcBef>
                <a:spcPct val="0"/>
              </a:spcBef>
              <a:spcAft>
                <a:spcPct val="0"/>
              </a:spcAft>
            </a:pPr>
            <a:r>
              <a:rPr lang="zh-CN" altLang="en-US" sz="2000" b="1" dirty="0">
                <a:solidFill>
                  <a:schemeClr val="bg1"/>
                </a:solidFill>
                <a:cs typeface="+mn-ea"/>
                <a:sym typeface="+mn-lt"/>
              </a:rPr>
              <a:t>添加标题文本</a:t>
            </a:r>
            <a:endParaRPr lang="en-US" altLang="zh-CN" sz="2000" b="1" dirty="0">
              <a:solidFill>
                <a:schemeClr val="bg1"/>
              </a:solidFill>
              <a:cs typeface="+mn-ea"/>
              <a:sym typeface="+mn-lt"/>
            </a:endParaRPr>
          </a:p>
        </p:txBody>
      </p:sp>
      <p:sp>
        <p:nvSpPr>
          <p:cNvPr id="22" name="矩形 21">
            <a:extLst>
              <a:ext uri="{FF2B5EF4-FFF2-40B4-BE49-F238E27FC236}">
                <a16:creationId xmlns:a16="http://schemas.microsoft.com/office/drawing/2014/main" id="{903E42FB-180E-6061-58C6-34D41C90DDC5}"/>
              </a:ext>
            </a:extLst>
          </p:cNvPr>
          <p:cNvSpPr/>
          <p:nvPr/>
        </p:nvSpPr>
        <p:spPr>
          <a:xfrm>
            <a:off x="8166084" y="3591225"/>
            <a:ext cx="2591951" cy="518578"/>
          </a:xfrm>
          <a:prstGeom prst="rect">
            <a:avLst/>
          </a:pr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7" tIns="58603" rIns="117207" bIns="58603" rtlCol="0" anchor="ctr"/>
          <a:lstStyle/>
          <a:p>
            <a:pPr algn="ctr"/>
            <a:endParaRPr lang="zh-CN" altLang="en-US" sz="2000">
              <a:solidFill>
                <a:srgbClr val="669900"/>
              </a:solidFill>
              <a:cs typeface="+mn-ea"/>
              <a:sym typeface="+mn-lt"/>
            </a:endParaRPr>
          </a:p>
        </p:txBody>
      </p:sp>
      <p:sp>
        <p:nvSpPr>
          <p:cNvPr id="23" name="矩形 22">
            <a:extLst>
              <a:ext uri="{FF2B5EF4-FFF2-40B4-BE49-F238E27FC236}">
                <a16:creationId xmlns:a16="http://schemas.microsoft.com/office/drawing/2014/main" id="{6C5B0DBD-29C5-703C-EBF5-57177F7B1BD0}"/>
              </a:ext>
            </a:extLst>
          </p:cNvPr>
          <p:cNvSpPr/>
          <p:nvPr/>
        </p:nvSpPr>
        <p:spPr>
          <a:xfrm>
            <a:off x="8343359" y="3653509"/>
            <a:ext cx="2253165" cy="434508"/>
          </a:xfrm>
          <a:prstGeom prst="rect">
            <a:avLst/>
          </a:prstGeom>
        </p:spPr>
        <p:txBody>
          <a:bodyPr wrap="square" lIns="156241" tIns="78120" rIns="156241" bIns="78120">
            <a:spAutoFit/>
          </a:bodyPr>
          <a:lstStyle/>
          <a:p>
            <a:pPr algn="ctr" defTabSz="1562567" fontAlgn="base">
              <a:lnSpc>
                <a:spcPts val="2051"/>
              </a:lnSpc>
              <a:spcBef>
                <a:spcPct val="0"/>
              </a:spcBef>
              <a:spcAft>
                <a:spcPct val="0"/>
              </a:spcAft>
            </a:pPr>
            <a:r>
              <a:rPr lang="zh-CN" altLang="en-US" sz="2000" b="1" dirty="0">
                <a:solidFill>
                  <a:schemeClr val="bg1"/>
                </a:solidFill>
                <a:cs typeface="+mn-ea"/>
                <a:sym typeface="+mn-lt"/>
              </a:rPr>
              <a:t>添加标题文本</a:t>
            </a:r>
            <a:endParaRPr lang="en-US" altLang="zh-CN" sz="2000" b="1" dirty="0">
              <a:solidFill>
                <a:schemeClr val="bg1"/>
              </a:solidFill>
              <a:cs typeface="+mn-ea"/>
              <a:sym typeface="+mn-lt"/>
            </a:endParaRPr>
          </a:p>
        </p:txBody>
      </p:sp>
      <p:sp>
        <p:nvSpPr>
          <p:cNvPr id="26" name="矩形 25">
            <a:extLst>
              <a:ext uri="{FF2B5EF4-FFF2-40B4-BE49-F238E27FC236}">
                <a16:creationId xmlns:a16="http://schemas.microsoft.com/office/drawing/2014/main" id="{FB6919B7-6B41-0C32-32B8-08C7CB509B06}"/>
              </a:ext>
            </a:extLst>
          </p:cNvPr>
          <p:cNvSpPr/>
          <p:nvPr/>
        </p:nvSpPr>
        <p:spPr>
          <a:xfrm>
            <a:off x="1151638" y="4098135"/>
            <a:ext cx="2591951" cy="518578"/>
          </a:xfrm>
          <a:prstGeom prst="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lIns="117207" tIns="58603" rIns="117207" bIns="58603" rtlCol="0" anchor="ctr"/>
          <a:lstStyle/>
          <a:p>
            <a:pPr algn="ctr"/>
            <a:endParaRPr lang="zh-CN" altLang="en-US" sz="2000">
              <a:solidFill>
                <a:srgbClr val="669900"/>
              </a:solidFill>
              <a:cs typeface="+mn-ea"/>
              <a:sym typeface="+mn-lt"/>
            </a:endParaRPr>
          </a:p>
        </p:txBody>
      </p:sp>
      <p:sp>
        <p:nvSpPr>
          <p:cNvPr id="27" name="矩形 26">
            <a:extLst>
              <a:ext uri="{FF2B5EF4-FFF2-40B4-BE49-F238E27FC236}">
                <a16:creationId xmlns:a16="http://schemas.microsoft.com/office/drawing/2014/main" id="{D9C879A5-E661-3AE4-D08F-E44D7273E862}"/>
              </a:ext>
            </a:extLst>
          </p:cNvPr>
          <p:cNvSpPr/>
          <p:nvPr/>
        </p:nvSpPr>
        <p:spPr>
          <a:xfrm>
            <a:off x="1328913" y="4160419"/>
            <a:ext cx="2253165" cy="434508"/>
          </a:xfrm>
          <a:prstGeom prst="rect">
            <a:avLst/>
          </a:prstGeom>
        </p:spPr>
        <p:txBody>
          <a:bodyPr wrap="square" lIns="156241" tIns="78120" rIns="156241" bIns="78120">
            <a:spAutoFit/>
          </a:bodyPr>
          <a:lstStyle/>
          <a:p>
            <a:pPr algn="ctr" defTabSz="1562567" fontAlgn="base">
              <a:lnSpc>
                <a:spcPts val="2051"/>
              </a:lnSpc>
              <a:spcBef>
                <a:spcPct val="0"/>
              </a:spcBef>
              <a:spcAft>
                <a:spcPct val="0"/>
              </a:spcAft>
            </a:pPr>
            <a:r>
              <a:rPr lang="zh-CN" altLang="en-US" sz="2000" b="1" dirty="0">
                <a:solidFill>
                  <a:schemeClr val="bg1"/>
                </a:solidFill>
                <a:cs typeface="+mn-ea"/>
                <a:sym typeface="+mn-lt"/>
              </a:rPr>
              <a:t>添加标题文本</a:t>
            </a:r>
            <a:endParaRPr lang="en-US" altLang="zh-CN" sz="2000" b="1" dirty="0">
              <a:solidFill>
                <a:schemeClr val="bg1"/>
              </a:solidFill>
              <a:cs typeface="+mn-ea"/>
              <a:sym typeface="+mn-lt"/>
            </a:endParaRPr>
          </a:p>
        </p:txBody>
      </p:sp>
      <p:sp>
        <p:nvSpPr>
          <p:cNvPr id="34" name="文本框 33">
            <a:extLst>
              <a:ext uri="{FF2B5EF4-FFF2-40B4-BE49-F238E27FC236}">
                <a16:creationId xmlns:a16="http://schemas.microsoft.com/office/drawing/2014/main" id="{088EDF1B-B5CA-6BC7-EDE6-ACF9B94B184A}"/>
              </a:ext>
            </a:extLst>
          </p:cNvPr>
          <p:cNvSpPr txBox="1"/>
          <p:nvPr/>
        </p:nvSpPr>
        <p:spPr>
          <a:xfrm>
            <a:off x="8233752" y="4325195"/>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sp>
        <p:nvSpPr>
          <p:cNvPr id="53" name="文本框 52">
            <a:extLst>
              <a:ext uri="{FF2B5EF4-FFF2-40B4-BE49-F238E27FC236}">
                <a16:creationId xmlns:a16="http://schemas.microsoft.com/office/drawing/2014/main" id="{B257B619-0A5F-9428-A33F-EFCE38777A66}"/>
              </a:ext>
            </a:extLst>
          </p:cNvPr>
          <p:cNvSpPr txBox="1"/>
          <p:nvPr/>
        </p:nvSpPr>
        <p:spPr>
          <a:xfrm>
            <a:off x="7981660" y="1899420"/>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sp>
        <p:nvSpPr>
          <p:cNvPr id="54" name="文本框 53">
            <a:extLst>
              <a:ext uri="{FF2B5EF4-FFF2-40B4-BE49-F238E27FC236}">
                <a16:creationId xmlns:a16="http://schemas.microsoft.com/office/drawing/2014/main" id="{3B76ADED-C655-35AA-89CE-B0C12D95BA7A}"/>
              </a:ext>
            </a:extLst>
          </p:cNvPr>
          <p:cNvSpPr txBox="1"/>
          <p:nvPr/>
        </p:nvSpPr>
        <p:spPr>
          <a:xfrm>
            <a:off x="1775541" y="2529075"/>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sp>
        <p:nvSpPr>
          <p:cNvPr id="55" name="文本框 54">
            <a:extLst>
              <a:ext uri="{FF2B5EF4-FFF2-40B4-BE49-F238E27FC236}">
                <a16:creationId xmlns:a16="http://schemas.microsoft.com/office/drawing/2014/main" id="{854A51AE-B234-A337-FD39-55B0EB7E9384}"/>
              </a:ext>
            </a:extLst>
          </p:cNvPr>
          <p:cNvSpPr txBox="1"/>
          <p:nvPr/>
        </p:nvSpPr>
        <p:spPr>
          <a:xfrm>
            <a:off x="1250869" y="4757105"/>
            <a:ext cx="2614864" cy="646331"/>
          </a:xfrm>
          <a:prstGeom prst="rect">
            <a:avLst/>
          </a:prstGeom>
          <a:noFill/>
        </p:spPr>
        <p:txBody>
          <a:bodyPr wrap="square">
            <a:spAutoFit/>
          </a:bodyPr>
          <a:lstStyle/>
          <a:p>
            <a:r>
              <a:rPr lang="zh-CN" altLang="en-US" sz="1200" dirty="0">
                <a:solidFill>
                  <a:schemeClr val="bg1">
                    <a:lumMod val="50000"/>
                  </a:schemeClr>
                </a:solidFill>
              </a:rPr>
              <a:t>根据自己的需要添加适当的文字，此处添加详细文本描述，建议与标题相关尽量简洁... ...</a:t>
            </a:r>
          </a:p>
        </p:txBody>
      </p:sp>
    </p:spTree>
    <p:extLst>
      <p:ext uri="{BB962C8B-B14F-4D97-AF65-F5344CB8AC3E}">
        <p14:creationId xmlns:p14="http://schemas.microsoft.com/office/powerpoint/2010/main" val="2224986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2.1.3 </a:t>
            </a:r>
            <a:r>
              <a:rPr lang="zh-CN" altLang="en-US" sz="2400" dirty="0">
                <a:solidFill>
                  <a:srgbClr val="4276AA"/>
                </a:solidFill>
                <a:latin typeface="黑体" panose="02010609060101010101" pitchFamily="49" charset="-122"/>
                <a:ea typeface="黑体" panose="02010609060101010101" pitchFamily="49" charset="-122"/>
                <a:cs typeface="+mn-ea"/>
                <a:sym typeface="+mn-lt"/>
              </a:rPr>
              <a:t>人才培养方案发展趋势</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3" name="文本框 52">
            <a:extLst>
              <a:ext uri="{FF2B5EF4-FFF2-40B4-BE49-F238E27FC236}">
                <a16:creationId xmlns:a16="http://schemas.microsoft.com/office/drawing/2014/main" id="{F0D44FD5-7382-4993-AA0A-E1A3A51FD7CB}"/>
              </a:ext>
            </a:extLst>
          </p:cNvPr>
          <p:cNvSpPr txBox="1"/>
          <p:nvPr/>
        </p:nvSpPr>
        <p:spPr>
          <a:xfrm>
            <a:off x="1716505" y="1515797"/>
            <a:ext cx="6096000" cy="830997"/>
          </a:xfrm>
          <a:prstGeom prst="rect">
            <a:avLst/>
          </a:prstGeom>
          <a:noFill/>
        </p:spPr>
        <p:txBody>
          <a:bodyPr wrap="square">
            <a:spAutoFit/>
          </a:bodyPr>
          <a:lstStyle/>
          <a:p>
            <a:pPr marL="342900" indent="-342900">
              <a:buFont typeface="Wingdings" panose="05000000000000000000" pitchFamily="2" charset="2"/>
              <a:buChar char="u"/>
            </a:pPr>
            <a:r>
              <a:rPr lang="zh-CN" altLang="en-US" sz="2400" dirty="0"/>
              <a:t>财务专业的人才培养方案有何发展趋势？</a:t>
            </a:r>
            <a:endParaRPr lang="en-US" altLang="zh-CN" sz="2400" dirty="0"/>
          </a:p>
          <a:p>
            <a:pPr marL="342900" indent="-342900">
              <a:buFont typeface="Wingdings" panose="05000000000000000000" pitchFamily="2" charset="2"/>
              <a:buChar char="u"/>
            </a:pPr>
            <a:endParaRPr lang="zh-CN" altLang="en-US" sz="2400" dirty="0"/>
          </a:p>
        </p:txBody>
      </p:sp>
      <p:sp>
        <p:nvSpPr>
          <p:cNvPr id="54" name="文本框 53">
            <a:extLst>
              <a:ext uri="{FF2B5EF4-FFF2-40B4-BE49-F238E27FC236}">
                <a16:creationId xmlns:a16="http://schemas.microsoft.com/office/drawing/2014/main" id="{000FB28A-3E35-41A9-AF09-2595BAEE0AD4}"/>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2.1 / </a:t>
            </a:r>
            <a:r>
              <a:rPr lang="zh-CN" altLang="en-US" sz="2800" b="1" dirty="0">
                <a:solidFill>
                  <a:srgbClr val="4276AA"/>
                </a:solidFill>
                <a:cs typeface="+mn-ea"/>
                <a:sym typeface="+mn-lt"/>
              </a:rPr>
              <a:t>人才培养方案</a:t>
            </a:r>
            <a:endParaRPr lang="en-US" altLang="zh-CN" sz="2800" b="1" dirty="0">
              <a:solidFill>
                <a:srgbClr val="4276AA"/>
              </a:solidFill>
              <a:cs typeface="+mn-ea"/>
              <a:sym typeface="+mn-lt"/>
            </a:endParaRPr>
          </a:p>
        </p:txBody>
      </p:sp>
      <p:sp>
        <p:nvSpPr>
          <p:cNvPr id="55" name="文本框 54">
            <a:extLst>
              <a:ext uri="{FF2B5EF4-FFF2-40B4-BE49-F238E27FC236}">
                <a16:creationId xmlns:a16="http://schemas.microsoft.com/office/drawing/2014/main" id="{5A13812D-A7CA-4533-9AB6-936D90266C91}"/>
              </a:ext>
            </a:extLst>
          </p:cNvPr>
          <p:cNvSpPr txBox="1"/>
          <p:nvPr/>
        </p:nvSpPr>
        <p:spPr>
          <a:xfrm>
            <a:off x="590250" y="2064537"/>
            <a:ext cx="11370370" cy="2775760"/>
          </a:xfrm>
          <a:prstGeom prst="rect">
            <a:avLst/>
          </a:prstGeom>
          <a:solidFill>
            <a:schemeClr val="bg1">
              <a:lumMod val="95000"/>
            </a:schemeClr>
          </a:solidFill>
        </p:spPr>
        <p:txBody>
          <a:bodyPr wrap="square">
            <a:spAutoFit/>
          </a:bodyPr>
          <a:lstStyle/>
          <a:p>
            <a:pPr>
              <a:lnSpc>
                <a:spcPct val="150000"/>
              </a:lnSpc>
            </a:pPr>
            <a:r>
              <a:rPr lang="zh-CN" altLang="en-US" sz="2400" b="1" dirty="0">
                <a:latin typeface="宋体" panose="02010600030101010101" pitchFamily="2" charset="-122"/>
                <a:ea typeface="宋体" panose="02010600030101010101" pitchFamily="2" charset="-122"/>
              </a:rPr>
              <a:t>（</a:t>
            </a:r>
            <a:r>
              <a:rPr lang="en-US" altLang="zh-CN" sz="2400" b="1" dirty="0">
                <a:latin typeface="宋体" panose="02010600030101010101" pitchFamily="2" charset="-122"/>
                <a:ea typeface="宋体" panose="02010600030101010101" pitchFamily="2" charset="-122"/>
              </a:rPr>
              <a:t>1</a:t>
            </a:r>
            <a:r>
              <a:rPr lang="zh-CN" altLang="en-US" sz="2400" b="1" dirty="0">
                <a:latin typeface="宋体" panose="02010600030101010101" pitchFamily="2" charset="-122"/>
                <a:ea typeface="宋体" panose="02010600030101010101" pitchFamily="2" charset="-122"/>
              </a:rPr>
              <a:t>）强调综合素质：</a:t>
            </a:r>
            <a:r>
              <a:rPr lang="zh-CN" altLang="en-US" sz="2400" dirty="0">
                <a:latin typeface="宋体" panose="02010600030101010101" pitchFamily="2" charset="-122"/>
                <a:ea typeface="宋体" panose="02010600030101010101" pitchFamily="2" charset="-122"/>
              </a:rPr>
              <a:t>随着社会对财务人才需求的不断变化，财务专业的人才培养方案越来越注重学生的综合素质培养，包括沟通能力、领导力、团队协作能力等。</a:t>
            </a:r>
            <a:endParaRPr lang="en-US" altLang="zh-CN" sz="2400" dirty="0">
              <a:latin typeface="宋体" panose="02010600030101010101" pitchFamily="2" charset="-122"/>
              <a:ea typeface="宋体" panose="02010600030101010101" pitchFamily="2" charset="-122"/>
            </a:endParaRPr>
          </a:p>
          <a:p>
            <a:pPr>
              <a:lnSpc>
                <a:spcPct val="150000"/>
              </a:lnSpc>
            </a:pPr>
            <a:r>
              <a:rPr lang="zh-CN" altLang="en-US" sz="2400" b="1" dirty="0">
                <a:latin typeface="宋体" panose="02010600030101010101" pitchFamily="2" charset="-122"/>
                <a:ea typeface="宋体" panose="02010600030101010101" pitchFamily="2" charset="-122"/>
              </a:rPr>
              <a:t>（</a:t>
            </a:r>
            <a:r>
              <a:rPr lang="en-US" altLang="zh-CN" sz="2400" b="1" dirty="0">
                <a:latin typeface="宋体" panose="02010600030101010101" pitchFamily="2" charset="-122"/>
                <a:ea typeface="宋体" panose="02010600030101010101" pitchFamily="2" charset="-122"/>
              </a:rPr>
              <a:t>2</a:t>
            </a:r>
            <a:r>
              <a:rPr lang="zh-CN" altLang="en-US" sz="2400" b="1" dirty="0">
                <a:latin typeface="宋体" panose="02010600030101010101" pitchFamily="2" charset="-122"/>
                <a:ea typeface="宋体" panose="02010600030101010101" pitchFamily="2" charset="-122"/>
              </a:rPr>
              <a:t>）强化实践能力：</a:t>
            </a:r>
            <a:r>
              <a:rPr lang="zh-CN" altLang="en-US" sz="2400" dirty="0">
                <a:latin typeface="宋体" panose="02010600030101010101" pitchFamily="2" charset="-122"/>
                <a:ea typeface="宋体" panose="02010600030101010101" pitchFamily="2" charset="-122"/>
              </a:rPr>
              <a:t>财务专业是一门实践性很强的学科，因此，人才培养方案中越来越注重实践能力的培养，包括实验教学、实习实训等，以提高学生的实际操作能力和解决问题的能力。</a:t>
            </a:r>
          </a:p>
        </p:txBody>
      </p:sp>
    </p:spTree>
    <p:extLst>
      <p:ext uri="{BB962C8B-B14F-4D97-AF65-F5344CB8AC3E}">
        <p14:creationId xmlns:p14="http://schemas.microsoft.com/office/powerpoint/2010/main" val="337333932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图形 106">
            <a:extLst>
              <a:ext uri="{FF2B5EF4-FFF2-40B4-BE49-F238E27FC236}">
                <a16:creationId xmlns:a16="http://schemas.microsoft.com/office/drawing/2014/main" id="{FDACBDAF-59FB-2F13-25ED-74100C365B1E}"/>
              </a:ext>
            </a:extLst>
          </p:cNvPr>
          <p:cNvGrpSpPr/>
          <p:nvPr/>
        </p:nvGrpSpPr>
        <p:grpSpPr>
          <a:xfrm>
            <a:off x="2669643" y="4458087"/>
            <a:ext cx="712614" cy="1417664"/>
            <a:chOff x="8443478" y="1881179"/>
            <a:chExt cx="712614" cy="1417664"/>
          </a:xfrm>
        </p:grpSpPr>
        <p:sp>
          <p:nvSpPr>
            <p:cNvPr id="56" name="任意多边形: 形状 55">
              <a:extLst>
                <a:ext uri="{FF2B5EF4-FFF2-40B4-BE49-F238E27FC236}">
                  <a16:creationId xmlns:a16="http://schemas.microsoft.com/office/drawing/2014/main" id="{1D5255B4-E77E-12DB-AD3D-6A7E013D37C3}"/>
                </a:ext>
              </a:extLst>
            </p:cNvPr>
            <p:cNvSpPr/>
            <p:nvPr/>
          </p:nvSpPr>
          <p:spPr>
            <a:xfrm>
              <a:off x="8443478" y="2060388"/>
              <a:ext cx="378518" cy="933197"/>
            </a:xfrm>
            <a:custGeom>
              <a:avLst/>
              <a:gdLst>
                <a:gd name="connsiteX0" fmla="*/ 365043 w 378518"/>
                <a:gd name="connsiteY0" fmla="*/ 673100 h 933197"/>
                <a:gd name="connsiteX1" fmla="*/ 346474 w 378518"/>
                <a:gd name="connsiteY1" fmla="*/ 597047 h 933197"/>
                <a:gd name="connsiteX2" fmla="*/ 283239 w 378518"/>
                <a:gd name="connsiteY2" fmla="*/ 525801 h 933197"/>
                <a:gd name="connsiteX3" fmla="*/ 188960 w 378518"/>
                <a:gd name="connsiteY3" fmla="*/ 375582 h 933197"/>
                <a:gd name="connsiteX4" fmla="*/ 145553 w 378518"/>
                <a:gd name="connsiteY4" fmla="*/ 244392 h 933197"/>
                <a:gd name="connsiteX5" fmla="*/ 101088 w 378518"/>
                <a:gd name="connsiteY5" fmla="*/ 172602 h 933197"/>
                <a:gd name="connsiteX6" fmla="*/ 2231 w 378518"/>
                <a:gd name="connsiteY6" fmla="*/ 94 h 933197"/>
                <a:gd name="connsiteX7" fmla="*/ 49099 w 378518"/>
                <a:gd name="connsiteY7" fmla="*/ 164132 h 933197"/>
                <a:gd name="connsiteX8" fmla="*/ 82348 w 378518"/>
                <a:gd name="connsiteY8" fmla="*/ 204562 h 933197"/>
                <a:gd name="connsiteX9" fmla="*/ 98514 w 378518"/>
                <a:gd name="connsiteY9" fmla="*/ 297497 h 933197"/>
                <a:gd name="connsiteX10" fmla="*/ 147328 w 378518"/>
                <a:gd name="connsiteY10" fmla="*/ 468289 h 933197"/>
                <a:gd name="connsiteX11" fmla="*/ 237658 w 378518"/>
                <a:gd name="connsiteY11" fmla="*/ 634845 h 933197"/>
                <a:gd name="connsiteX12" fmla="*/ 272108 w 378518"/>
                <a:gd name="connsiteY12" fmla="*/ 772130 h 933197"/>
                <a:gd name="connsiteX13" fmla="*/ 278833 w 378518"/>
                <a:gd name="connsiteY13" fmla="*/ 785864 h 933197"/>
                <a:gd name="connsiteX14" fmla="*/ 278318 w 378518"/>
                <a:gd name="connsiteY14" fmla="*/ 794505 h 933197"/>
                <a:gd name="connsiteX15" fmla="*/ 276572 w 378518"/>
                <a:gd name="connsiteY15" fmla="*/ 805607 h 933197"/>
                <a:gd name="connsiteX16" fmla="*/ 296916 w 378518"/>
                <a:gd name="connsiteY16" fmla="*/ 919201 h 933197"/>
                <a:gd name="connsiteX17" fmla="*/ 364242 w 378518"/>
                <a:gd name="connsiteY17" fmla="*/ 913221 h 933197"/>
                <a:gd name="connsiteX18" fmla="*/ 377805 w 378518"/>
                <a:gd name="connsiteY18" fmla="*/ 819599 h 933197"/>
                <a:gd name="connsiteX19" fmla="*/ 365043 w 378518"/>
                <a:gd name="connsiteY19" fmla="*/ 673100 h 9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518" h="933197">
                  <a:moveTo>
                    <a:pt x="365043" y="673100"/>
                  </a:moveTo>
                  <a:cubicBezTo>
                    <a:pt x="362096" y="647005"/>
                    <a:pt x="358577" y="620309"/>
                    <a:pt x="346474" y="597047"/>
                  </a:cubicBezTo>
                  <a:cubicBezTo>
                    <a:pt x="331738" y="568720"/>
                    <a:pt x="305843" y="548290"/>
                    <a:pt x="283239" y="525801"/>
                  </a:cubicBezTo>
                  <a:cubicBezTo>
                    <a:pt x="240978" y="483739"/>
                    <a:pt x="208473" y="431950"/>
                    <a:pt x="188960" y="375582"/>
                  </a:cubicBezTo>
                  <a:cubicBezTo>
                    <a:pt x="173852" y="331976"/>
                    <a:pt x="166326" y="285566"/>
                    <a:pt x="145553" y="244392"/>
                  </a:cubicBezTo>
                  <a:cubicBezTo>
                    <a:pt x="132849" y="219270"/>
                    <a:pt x="115538" y="196808"/>
                    <a:pt x="101088" y="172602"/>
                  </a:cubicBezTo>
                  <a:cubicBezTo>
                    <a:pt x="67011" y="115461"/>
                    <a:pt x="48441" y="47935"/>
                    <a:pt x="2231" y="94"/>
                  </a:cubicBezTo>
                  <a:cubicBezTo>
                    <a:pt x="-6668" y="58092"/>
                    <a:pt x="10900" y="119639"/>
                    <a:pt x="49099" y="164132"/>
                  </a:cubicBezTo>
                  <a:cubicBezTo>
                    <a:pt x="60458" y="177409"/>
                    <a:pt x="73678" y="189369"/>
                    <a:pt x="82348" y="204562"/>
                  </a:cubicBezTo>
                  <a:cubicBezTo>
                    <a:pt x="98113" y="232145"/>
                    <a:pt x="96654" y="265794"/>
                    <a:pt x="98514" y="297497"/>
                  </a:cubicBezTo>
                  <a:cubicBezTo>
                    <a:pt x="101976" y="357098"/>
                    <a:pt x="118772" y="415869"/>
                    <a:pt x="147328" y="468289"/>
                  </a:cubicBezTo>
                  <a:cubicBezTo>
                    <a:pt x="177657" y="523969"/>
                    <a:pt x="221435" y="573527"/>
                    <a:pt x="237658" y="634845"/>
                  </a:cubicBezTo>
                  <a:cubicBezTo>
                    <a:pt x="249819" y="680768"/>
                    <a:pt x="246214" y="732300"/>
                    <a:pt x="272108" y="772130"/>
                  </a:cubicBezTo>
                  <a:cubicBezTo>
                    <a:pt x="274912" y="776450"/>
                    <a:pt x="278146" y="780771"/>
                    <a:pt x="278833" y="785864"/>
                  </a:cubicBezTo>
                  <a:cubicBezTo>
                    <a:pt x="279204" y="788754"/>
                    <a:pt x="278747" y="791644"/>
                    <a:pt x="278318" y="794505"/>
                  </a:cubicBezTo>
                  <a:cubicBezTo>
                    <a:pt x="277716" y="798196"/>
                    <a:pt x="277144" y="801916"/>
                    <a:pt x="276572" y="805607"/>
                  </a:cubicBezTo>
                  <a:cubicBezTo>
                    <a:pt x="270678" y="843204"/>
                    <a:pt x="264584" y="891046"/>
                    <a:pt x="296916" y="919201"/>
                  </a:cubicBezTo>
                  <a:cubicBezTo>
                    <a:pt x="319320" y="938686"/>
                    <a:pt x="348133" y="939115"/>
                    <a:pt x="364242" y="913221"/>
                  </a:cubicBezTo>
                  <a:cubicBezTo>
                    <a:pt x="380438" y="887125"/>
                    <a:pt x="379007" y="848956"/>
                    <a:pt x="377805" y="819599"/>
                  </a:cubicBezTo>
                  <a:cubicBezTo>
                    <a:pt x="375802" y="770728"/>
                    <a:pt x="370566" y="721685"/>
                    <a:pt x="365043" y="673100"/>
                  </a:cubicBezTo>
                  <a:close/>
                </a:path>
              </a:pathLst>
            </a:custGeom>
            <a:solidFill>
              <a:srgbClr val="8FBDE2"/>
            </a:solidFill>
            <a:ln w="2861" cap="rnd">
              <a:noFill/>
              <a:prstDash val="solid"/>
              <a:round/>
            </a:ln>
          </p:spPr>
          <p:txBody>
            <a:bodyPr rtlCol="0" anchor="ctr"/>
            <a:lstStyle/>
            <a:p>
              <a:endParaRPr lang="zh-CN" altLang="en-US"/>
            </a:p>
          </p:txBody>
        </p:sp>
        <p:sp>
          <p:nvSpPr>
            <p:cNvPr id="57" name="任意多边形: 形状 56">
              <a:extLst>
                <a:ext uri="{FF2B5EF4-FFF2-40B4-BE49-F238E27FC236}">
                  <a16:creationId xmlns:a16="http://schemas.microsoft.com/office/drawing/2014/main" id="{746B8349-95A8-760F-3533-54E4C392020E}"/>
                </a:ext>
              </a:extLst>
            </p:cNvPr>
            <p:cNvSpPr/>
            <p:nvPr/>
          </p:nvSpPr>
          <p:spPr>
            <a:xfrm>
              <a:off x="8686460" y="1881179"/>
              <a:ext cx="204274" cy="1100138"/>
            </a:xfrm>
            <a:custGeom>
              <a:avLst/>
              <a:gdLst>
                <a:gd name="connsiteX0" fmla="*/ 180289 w 204274"/>
                <a:gd name="connsiteY0" fmla="*/ 822065 h 1100138"/>
                <a:gd name="connsiteX1" fmla="*/ 138427 w 204274"/>
                <a:gd name="connsiteY1" fmla="*/ 692849 h 1100138"/>
                <a:gd name="connsiteX2" fmla="*/ 128814 w 204274"/>
                <a:gd name="connsiteY2" fmla="*/ 561629 h 1100138"/>
                <a:gd name="connsiteX3" fmla="*/ 128728 w 204274"/>
                <a:gd name="connsiteY3" fmla="*/ 417134 h 1100138"/>
                <a:gd name="connsiteX4" fmla="*/ 123721 w 204274"/>
                <a:gd name="connsiteY4" fmla="*/ 327460 h 1100138"/>
                <a:gd name="connsiteX5" fmla="*/ 74363 w 204274"/>
                <a:gd name="connsiteY5" fmla="*/ 140732 h 1100138"/>
                <a:gd name="connsiteX6" fmla="*/ 71702 w 204274"/>
                <a:gd name="connsiteY6" fmla="*/ 57125 h 1100138"/>
                <a:gd name="connsiteX7" fmla="*/ 58540 w 204274"/>
                <a:gd name="connsiteY7" fmla="*/ 11058 h 1100138"/>
                <a:gd name="connsiteX8" fmla="*/ 21716 w 204274"/>
                <a:gd name="connsiteY8" fmla="*/ 12088 h 1100138"/>
                <a:gd name="connsiteX9" fmla="*/ 1943 w 204274"/>
                <a:gd name="connsiteY9" fmla="*/ 121790 h 1100138"/>
                <a:gd name="connsiteX10" fmla="*/ 22774 w 204274"/>
                <a:gd name="connsiteY10" fmla="*/ 186541 h 1100138"/>
                <a:gd name="connsiteX11" fmla="*/ 62803 w 204274"/>
                <a:gd name="connsiteY11" fmla="*/ 486348 h 1100138"/>
                <a:gd name="connsiteX12" fmla="*/ 83033 w 204274"/>
                <a:gd name="connsiteY12" fmla="*/ 575421 h 1100138"/>
                <a:gd name="connsiteX13" fmla="*/ 36680 w 204274"/>
                <a:gd name="connsiteY13" fmla="*/ 787901 h 1100138"/>
                <a:gd name="connsiteX14" fmla="*/ 101803 w 204274"/>
                <a:gd name="connsiteY14" fmla="*/ 954171 h 1100138"/>
                <a:gd name="connsiteX15" fmla="*/ 124865 w 204274"/>
                <a:gd name="connsiteY15" fmla="*/ 1051970 h 1100138"/>
                <a:gd name="connsiteX16" fmla="*/ 183178 w 204274"/>
                <a:gd name="connsiteY16" fmla="*/ 1099067 h 1100138"/>
                <a:gd name="connsiteX17" fmla="*/ 202006 w 204274"/>
                <a:gd name="connsiteY17" fmla="*/ 1045990 h 1100138"/>
                <a:gd name="connsiteX18" fmla="*/ 180289 w 204274"/>
                <a:gd name="connsiteY18" fmla="*/ 822065 h 110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74" h="1100138">
                  <a:moveTo>
                    <a:pt x="180289" y="822065"/>
                  </a:moveTo>
                  <a:cubicBezTo>
                    <a:pt x="167728" y="778544"/>
                    <a:pt x="148185" y="737084"/>
                    <a:pt x="138427" y="692849"/>
                  </a:cubicBezTo>
                  <a:cubicBezTo>
                    <a:pt x="128928" y="649929"/>
                    <a:pt x="128842" y="605579"/>
                    <a:pt x="128814" y="561629"/>
                  </a:cubicBezTo>
                  <a:cubicBezTo>
                    <a:pt x="128785" y="513474"/>
                    <a:pt x="128757" y="465318"/>
                    <a:pt x="128728" y="417134"/>
                  </a:cubicBezTo>
                  <a:cubicBezTo>
                    <a:pt x="128699" y="387176"/>
                    <a:pt x="128671" y="357018"/>
                    <a:pt x="123721" y="327460"/>
                  </a:cubicBezTo>
                  <a:cubicBezTo>
                    <a:pt x="113048" y="263825"/>
                    <a:pt x="79971" y="204997"/>
                    <a:pt x="74363" y="140732"/>
                  </a:cubicBezTo>
                  <a:cubicBezTo>
                    <a:pt x="71931" y="112949"/>
                    <a:pt x="74735" y="84851"/>
                    <a:pt x="71702" y="57125"/>
                  </a:cubicBezTo>
                  <a:cubicBezTo>
                    <a:pt x="69957" y="41302"/>
                    <a:pt x="65865" y="25107"/>
                    <a:pt x="58540" y="11058"/>
                  </a:cubicBezTo>
                  <a:cubicBezTo>
                    <a:pt x="50643" y="-4050"/>
                    <a:pt x="28840" y="-3392"/>
                    <a:pt x="21716" y="12088"/>
                  </a:cubicBezTo>
                  <a:cubicBezTo>
                    <a:pt x="5635" y="46910"/>
                    <a:pt x="-4552" y="84508"/>
                    <a:pt x="1943" y="121790"/>
                  </a:cubicBezTo>
                  <a:cubicBezTo>
                    <a:pt x="5835" y="144166"/>
                    <a:pt x="15535" y="165024"/>
                    <a:pt x="22774" y="186541"/>
                  </a:cubicBezTo>
                  <a:cubicBezTo>
                    <a:pt x="54992" y="282338"/>
                    <a:pt x="37882" y="388378"/>
                    <a:pt x="62803" y="486348"/>
                  </a:cubicBezTo>
                  <a:cubicBezTo>
                    <a:pt x="70329" y="515934"/>
                    <a:pt x="81717" y="544919"/>
                    <a:pt x="83033" y="575421"/>
                  </a:cubicBezTo>
                  <a:cubicBezTo>
                    <a:pt x="86209" y="648384"/>
                    <a:pt x="31673" y="715024"/>
                    <a:pt x="36680" y="787901"/>
                  </a:cubicBezTo>
                  <a:cubicBezTo>
                    <a:pt x="40772" y="847645"/>
                    <a:pt x="83748" y="897060"/>
                    <a:pt x="101803" y="954171"/>
                  </a:cubicBezTo>
                  <a:cubicBezTo>
                    <a:pt x="111875" y="986132"/>
                    <a:pt x="114050" y="1020238"/>
                    <a:pt x="124865" y="1051970"/>
                  </a:cubicBezTo>
                  <a:cubicBezTo>
                    <a:pt x="133278" y="1076606"/>
                    <a:pt x="152820" y="1106535"/>
                    <a:pt x="183178" y="1099067"/>
                  </a:cubicBezTo>
                  <a:cubicBezTo>
                    <a:pt x="211992" y="1091943"/>
                    <a:pt x="203294" y="1068452"/>
                    <a:pt x="202006" y="1045990"/>
                  </a:cubicBezTo>
                  <a:cubicBezTo>
                    <a:pt x="197657" y="970023"/>
                    <a:pt x="201748" y="896287"/>
                    <a:pt x="180289" y="822065"/>
                  </a:cubicBezTo>
                  <a:close/>
                </a:path>
              </a:pathLst>
            </a:custGeom>
            <a:solidFill>
              <a:srgbClr val="6EA7CE"/>
            </a:solidFill>
            <a:ln w="2861" cap="rnd">
              <a:noFill/>
              <a:prstDash val="solid"/>
              <a:round/>
            </a:ln>
          </p:spPr>
          <p:txBody>
            <a:bodyPr rtlCol="0" anchor="ctr"/>
            <a:lstStyle/>
            <a:p>
              <a:endParaRPr lang="zh-CN" altLang="en-US"/>
            </a:p>
          </p:txBody>
        </p:sp>
        <p:sp>
          <p:nvSpPr>
            <p:cNvPr id="58" name="任意多边形: 形状 57">
              <a:extLst>
                <a:ext uri="{FF2B5EF4-FFF2-40B4-BE49-F238E27FC236}">
                  <a16:creationId xmlns:a16="http://schemas.microsoft.com/office/drawing/2014/main" id="{528155E6-9D47-224E-9BE3-2520BE54DAA8}"/>
                </a:ext>
              </a:extLst>
            </p:cNvPr>
            <p:cNvSpPr/>
            <p:nvPr/>
          </p:nvSpPr>
          <p:spPr>
            <a:xfrm>
              <a:off x="8810519" y="1924601"/>
              <a:ext cx="203153" cy="1068560"/>
            </a:xfrm>
            <a:custGeom>
              <a:avLst/>
              <a:gdLst>
                <a:gd name="connsiteX0" fmla="*/ 122212 w 203153"/>
                <a:gd name="connsiteY0" fmla="*/ 818530 h 1068560"/>
                <a:gd name="connsiteX1" fmla="*/ 139437 w 203153"/>
                <a:gd name="connsiteY1" fmla="*/ 762105 h 1068560"/>
                <a:gd name="connsiteX2" fmla="*/ 150510 w 203153"/>
                <a:gd name="connsiteY2" fmla="*/ 694836 h 1068560"/>
                <a:gd name="connsiteX3" fmla="*/ 150911 w 203153"/>
                <a:gd name="connsiteY3" fmla="*/ 589340 h 1068560"/>
                <a:gd name="connsiteX4" fmla="*/ 164244 w 203153"/>
                <a:gd name="connsiteY4" fmla="*/ 394314 h 1068560"/>
                <a:gd name="connsiteX5" fmla="*/ 197006 w 203153"/>
                <a:gd name="connsiteY5" fmla="*/ 92389 h 1068560"/>
                <a:gd name="connsiteX6" fmla="*/ 195718 w 203153"/>
                <a:gd name="connsiteY6" fmla="*/ 9612 h 1068560"/>
                <a:gd name="connsiteX7" fmla="*/ 182299 w 203153"/>
                <a:gd name="connsiteY7" fmla="*/ 427 h 1068560"/>
                <a:gd name="connsiteX8" fmla="*/ 174859 w 203153"/>
                <a:gd name="connsiteY8" fmla="*/ 10070 h 1068560"/>
                <a:gd name="connsiteX9" fmla="*/ 71795 w 203153"/>
                <a:gd name="connsiteY9" fmla="*/ 353540 h 1068560"/>
                <a:gd name="connsiteX10" fmla="*/ 42181 w 203153"/>
                <a:gd name="connsiteY10" fmla="*/ 434057 h 1068560"/>
                <a:gd name="connsiteX11" fmla="*/ 39949 w 203153"/>
                <a:gd name="connsiteY11" fmla="*/ 537007 h 1068560"/>
                <a:gd name="connsiteX12" fmla="*/ 22781 w 203153"/>
                <a:gd name="connsiteY12" fmla="*/ 683477 h 1068560"/>
                <a:gd name="connsiteX13" fmla="*/ 2208 w 203153"/>
                <a:gd name="connsiteY13" fmla="*/ 758071 h 1068560"/>
                <a:gd name="connsiteX14" fmla="*/ 4469 w 203153"/>
                <a:gd name="connsiteY14" fmla="*/ 854382 h 1068560"/>
                <a:gd name="connsiteX15" fmla="*/ 10420 w 203153"/>
                <a:gd name="connsiteY15" fmla="*/ 1039852 h 1068560"/>
                <a:gd name="connsiteX16" fmla="*/ 60379 w 203153"/>
                <a:gd name="connsiteY16" fmla="*/ 1052928 h 1068560"/>
                <a:gd name="connsiteX17" fmla="*/ 79349 w 203153"/>
                <a:gd name="connsiteY17" fmla="*/ 1000681 h 1068560"/>
                <a:gd name="connsiteX18" fmla="*/ 122212 w 203153"/>
                <a:gd name="connsiteY18" fmla="*/ 818530 h 106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153" h="1068560">
                  <a:moveTo>
                    <a:pt x="122212" y="818530"/>
                  </a:moveTo>
                  <a:cubicBezTo>
                    <a:pt x="120924" y="795926"/>
                    <a:pt x="136260" y="784509"/>
                    <a:pt x="139437" y="762105"/>
                  </a:cubicBezTo>
                  <a:cubicBezTo>
                    <a:pt x="142098" y="743164"/>
                    <a:pt x="145131" y="713177"/>
                    <a:pt x="150510" y="694836"/>
                  </a:cubicBezTo>
                  <a:cubicBezTo>
                    <a:pt x="160610" y="660443"/>
                    <a:pt x="148478" y="625106"/>
                    <a:pt x="150911" y="589340"/>
                  </a:cubicBezTo>
                  <a:cubicBezTo>
                    <a:pt x="155374" y="524331"/>
                    <a:pt x="159809" y="459322"/>
                    <a:pt x="164244" y="394314"/>
                  </a:cubicBezTo>
                  <a:cubicBezTo>
                    <a:pt x="171168" y="293253"/>
                    <a:pt x="178122" y="191905"/>
                    <a:pt x="197006" y="92389"/>
                  </a:cubicBezTo>
                  <a:cubicBezTo>
                    <a:pt x="202271" y="64778"/>
                    <a:pt x="208165" y="34849"/>
                    <a:pt x="195718" y="9612"/>
                  </a:cubicBezTo>
                  <a:cubicBezTo>
                    <a:pt x="193115" y="4290"/>
                    <a:pt x="187964" y="-1347"/>
                    <a:pt x="182299" y="427"/>
                  </a:cubicBezTo>
                  <a:cubicBezTo>
                    <a:pt x="178293" y="1686"/>
                    <a:pt x="176319" y="6121"/>
                    <a:pt x="174859" y="10070"/>
                  </a:cubicBezTo>
                  <a:cubicBezTo>
                    <a:pt x="133542" y="122318"/>
                    <a:pt x="117920" y="243180"/>
                    <a:pt x="71795" y="353540"/>
                  </a:cubicBezTo>
                  <a:cubicBezTo>
                    <a:pt x="60751" y="379979"/>
                    <a:pt x="47875" y="405988"/>
                    <a:pt x="42181" y="434057"/>
                  </a:cubicBezTo>
                  <a:cubicBezTo>
                    <a:pt x="35285" y="467764"/>
                    <a:pt x="39062" y="502614"/>
                    <a:pt x="39949" y="537007"/>
                  </a:cubicBezTo>
                  <a:cubicBezTo>
                    <a:pt x="41237" y="586336"/>
                    <a:pt x="36430" y="636065"/>
                    <a:pt x="22781" y="683477"/>
                  </a:cubicBezTo>
                  <a:cubicBezTo>
                    <a:pt x="15657" y="708284"/>
                    <a:pt x="6100" y="732548"/>
                    <a:pt x="2208" y="758071"/>
                  </a:cubicBezTo>
                  <a:cubicBezTo>
                    <a:pt x="-2656" y="789889"/>
                    <a:pt x="1436" y="822307"/>
                    <a:pt x="4469" y="854382"/>
                  </a:cubicBezTo>
                  <a:cubicBezTo>
                    <a:pt x="10334" y="915986"/>
                    <a:pt x="12337" y="977990"/>
                    <a:pt x="10420" y="1039852"/>
                  </a:cubicBezTo>
                  <a:cubicBezTo>
                    <a:pt x="9305" y="1076247"/>
                    <a:pt x="40007" y="1075275"/>
                    <a:pt x="60379" y="1052928"/>
                  </a:cubicBezTo>
                  <a:cubicBezTo>
                    <a:pt x="74599" y="1037305"/>
                    <a:pt x="74456" y="1020137"/>
                    <a:pt x="79349" y="1000681"/>
                  </a:cubicBezTo>
                  <a:cubicBezTo>
                    <a:pt x="95344" y="936816"/>
                    <a:pt x="126074" y="887774"/>
                    <a:pt x="122212" y="818530"/>
                  </a:cubicBezTo>
                  <a:close/>
                </a:path>
              </a:pathLst>
            </a:custGeom>
            <a:solidFill>
              <a:srgbClr val="8FBDE2"/>
            </a:solidFill>
            <a:ln w="2861" cap="rnd">
              <a:noFill/>
              <a:prstDash val="solid"/>
              <a:round/>
            </a:ln>
          </p:spPr>
          <p:txBody>
            <a:bodyPr rtlCol="0" anchor="ctr"/>
            <a:lstStyle/>
            <a:p>
              <a:endParaRPr lang="zh-CN" altLang="en-US"/>
            </a:p>
          </p:txBody>
        </p:sp>
        <p:sp>
          <p:nvSpPr>
            <p:cNvPr id="59" name="任意多边形: 形状 58">
              <a:extLst>
                <a:ext uri="{FF2B5EF4-FFF2-40B4-BE49-F238E27FC236}">
                  <a16:creationId xmlns:a16="http://schemas.microsoft.com/office/drawing/2014/main" id="{F9264AC3-78AC-075D-AE00-DAF9B9AAB83D}"/>
                </a:ext>
              </a:extLst>
            </p:cNvPr>
            <p:cNvSpPr/>
            <p:nvPr/>
          </p:nvSpPr>
          <p:spPr>
            <a:xfrm>
              <a:off x="8556595" y="2633280"/>
              <a:ext cx="199997" cy="361340"/>
            </a:xfrm>
            <a:custGeom>
              <a:avLst/>
              <a:gdLst>
                <a:gd name="connsiteX0" fmla="*/ 184199 w 199997"/>
                <a:gd name="connsiteY0" fmla="*/ 208479 h 361340"/>
                <a:gd name="connsiteX1" fmla="*/ 85541 w 199997"/>
                <a:gd name="connsiteY1" fmla="*/ 91681 h 361340"/>
                <a:gd name="connsiteX2" fmla="*/ 74010 w 199997"/>
                <a:gd name="connsiteY2" fmla="*/ 54198 h 361340"/>
                <a:gd name="connsiteX3" fmla="*/ 7971 w 199997"/>
                <a:gd name="connsiteY3" fmla="*/ 606 h 361340"/>
                <a:gd name="connsiteX4" fmla="*/ -40 w 199997"/>
                <a:gd name="connsiteY4" fmla="*/ 5699 h 361340"/>
                <a:gd name="connsiteX5" fmla="*/ 8372 w 199997"/>
                <a:gd name="connsiteY5" fmla="*/ 22037 h 361340"/>
                <a:gd name="connsiteX6" fmla="*/ 51663 w 199997"/>
                <a:gd name="connsiteY6" fmla="*/ 81094 h 361340"/>
                <a:gd name="connsiteX7" fmla="*/ 66657 w 199997"/>
                <a:gd name="connsiteY7" fmla="*/ 168221 h 361340"/>
                <a:gd name="connsiteX8" fmla="*/ 101422 w 199997"/>
                <a:gd name="connsiteY8" fmla="*/ 233831 h 361340"/>
                <a:gd name="connsiteX9" fmla="*/ 111837 w 199997"/>
                <a:gd name="connsiteY9" fmla="*/ 300871 h 361340"/>
                <a:gd name="connsiteX10" fmla="*/ 145944 w 199997"/>
                <a:gd name="connsiteY10" fmla="*/ 356494 h 361340"/>
                <a:gd name="connsiteX11" fmla="*/ 184199 w 199997"/>
                <a:gd name="connsiteY11" fmla="*/ 208479 h 3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97" h="361340">
                  <a:moveTo>
                    <a:pt x="184199" y="208479"/>
                  </a:moveTo>
                  <a:cubicBezTo>
                    <a:pt x="157045" y="164873"/>
                    <a:pt x="102910" y="140066"/>
                    <a:pt x="85541" y="91681"/>
                  </a:cubicBezTo>
                  <a:cubicBezTo>
                    <a:pt x="81135" y="79349"/>
                    <a:pt x="79419" y="66130"/>
                    <a:pt x="74010" y="54198"/>
                  </a:cubicBezTo>
                  <a:cubicBezTo>
                    <a:pt x="62022" y="27731"/>
                    <a:pt x="34782" y="12795"/>
                    <a:pt x="7971" y="606"/>
                  </a:cubicBezTo>
                  <a:cubicBezTo>
                    <a:pt x="4252" y="-1082"/>
                    <a:pt x="18" y="1608"/>
                    <a:pt x="-40" y="5699"/>
                  </a:cubicBezTo>
                  <a:cubicBezTo>
                    <a:pt x="-126" y="12223"/>
                    <a:pt x="2964" y="18432"/>
                    <a:pt x="8372" y="22037"/>
                  </a:cubicBezTo>
                  <a:cubicBezTo>
                    <a:pt x="29002" y="35943"/>
                    <a:pt x="44682" y="57174"/>
                    <a:pt x="51663" y="81094"/>
                  </a:cubicBezTo>
                  <a:cubicBezTo>
                    <a:pt x="59962" y="109450"/>
                    <a:pt x="56356" y="140524"/>
                    <a:pt x="66657" y="168221"/>
                  </a:cubicBezTo>
                  <a:cubicBezTo>
                    <a:pt x="75269" y="191483"/>
                    <a:pt x="93066" y="210483"/>
                    <a:pt x="101422" y="233831"/>
                  </a:cubicBezTo>
                  <a:cubicBezTo>
                    <a:pt x="109033" y="255176"/>
                    <a:pt x="108231" y="278495"/>
                    <a:pt x="111837" y="300871"/>
                  </a:cubicBezTo>
                  <a:cubicBezTo>
                    <a:pt x="115413" y="323246"/>
                    <a:pt x="125371" y="346995"/>
                    <a:pt x="145944" y="356494"/>
                  </a:cubicBezTo>
                  <a:cubicBezTo>
                    <a:pt x="220338" y="390744"/>
                    <a:pt x="201739" y="236663"/>
                    <a:pt x="184199" y="208479"/>
                  </a:cubicBezTo>
                  <a:close/>
                </a:path>
              </a:pathLst>
            </a:custGeom>
            <a:solidFill>
              <a:srgbClr val="6EA7CE"/>
            </a:solidFill>
            <a:ln w="2861" cap="rnd">
              <a:noFill/>
              <a:prstDash val="solid"/>
              <a:round/>
            </a:ln>
          </p:spPr>
          <p:txBody>
            <a:bodyPr rtlCol="0" anchor="ctr"/>
            <a:lstStyle/>
            <a:p>
              <a:endParaRPr lang="zh-CN" altLang="en-US"/>
            </a:p>
          </p:txBody>
        </p:sp>
        <p:sp>
          <p:nvSpPr>
            <p:cNvPr id="60" name="任意多边形: 形状 59">
              <a:extLst>
                <a:ext uri="{FF2B5EF4-FFF2-40B4-BE49-F238E27FC236}">
                  <a16:creationId xmlns:a16="http://schemas.microsoft.com/office/drawing/2014/main" id="{5AFCAA33-BA29-68BE-EDED-4FC1023CB224}"/>
                </a:ext>
              </a:extLst>
            </p:cNvPr>
            <p:cNvSpPr/>
            <p:nvPr/>
          </p:nvSpPr>
          <p:spPr>
            <a:xfrm>
              <a:off x="8915311" y="2535604"/>
              <a:ext cx="240780" cy="505519"/>
            </a:xfrm>
            <a:custGeom>
              <a:avLst/>
              <a:gdLst>
                <a:gd name="connsiteX0" fmla="*/ 134961 w 240780"/>
                <a:gd name="connsiteY0" fmla="*/ 291763 h 505519"/>
                <a:gd name="connsiteX1" fmla="*/ 128781 w 240780"/>
                <a:gd name="connsiteY1" fmla="*/ 354397 h 505519"/>
                <a:gd name="connsiteX2" fmla="*/ 106177 w 240780"/>
                <a:gd name="connsiteY2" fmla="*/ 387932 h 505519"/>
                <a:gd name="connsiteX3" fmla="*/ 26776 w 240780"/>
                <a:gd name="connsiteY3" fmla="*/ 503328 h 505519"/>
                <a:gd name="connsiteX4" fmla="*/ 17820 w 240780"/>
                <a:gd name="connsiteY4" fmla="*/ 505474 h 505519"/>
                <a:gd name="connsiteX5" fmla="*/ 8950 w 240780"/>
                <a:gd name="connsiteY5" fmla="*/ 496490 h 505519"/>
                <a:gd name="connsiteX6" fmla="*/ 17076 w 240780"/>
                <a:gd name="connsiteY6" fmla="*/ 420150 h 505519"/>
                <a:gd name="connsiteX7" fmla="*/ 17161 w 240780"/>
                <a:gd name="connsiteY7" fmla="*/ 406731 h 505519"/>
                <a:gd name="connsiteX8" fmla="*/ 5974 w 240780"/>
                <a:gd name="connsiteY8" fmla="*/ 396831 h 505519"/>
                <a:gd name="connsiteX9" fmla="*/ 881 w 240780"/>
                <a:gd name="connsiteY9" fmla="*/ 368332 h 505519"/>
                <a:gd name="connsiteX10" fmla="*/ 15903 w 240780"/>
                <a:gd name="connsiteY10" fmla="*/ 294653 h 505519"/>
                <a:gd name="connsiteX11" fmla="*/ 31668 w 240780"/>
                <a:gd name="connsiteY11" fmla="*/ 255253 h 505519"/>
                <a:gd name="connsiteX12" fmla="*/ 64916 w 240780"/>
                <a:gd name="connsiteY12" fmla="*/ 222377 h 505519"/>
                <a:gd name="connsiteX13" fmla="*/ 179941 w 240780"/>
                <a:gd name="connsiteY13" fmla="*/ 52673 h 505519"/>
                <a:gd name="connsiteX14" fmla="*/ 199198 w 240780"/>
                <a:gd name="connsiteY14" fmla="*/ 12472 h 505519"/>
                <a:gd name="connsiteX15" fmla="*/ 239370 w 240780"/>
                <a:gd name="connsiteY15" fmla="*/ 4260 h 505519"/>
                <a:gd name="connsiteX16" fmla="*/ 208268 w 240780"/>
                <a:gd name="connsiteY16" fmla="*/ 74591 h 505519"/>
                <a:gd name="connsiteX17" fmla="*/ 189498 w 240780"/>
                <a:gd name="connsiteY17" fmla="*/ 133162 h 505519"/>
                <a:gd name="connsiteX18" fmla="*/ 134961 w 240780"/>
                <a:gd name="connsiteY18" fmla="*/ 291763 h 50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780" h="505519">
                  <a:moveTo>
                    <a:pt x="134961" y="291763"/>
                  </a:moveTo>
                  <a:cubicBezTo>
                    <a:pt x="133817" y="312851"/>
                    <a:pt x="137022" y="334969"/>
                    <a:pt x="128781" y="354397"/>
                  </a:cubicBezTo>
                  <a:cubicBezTo>
                    <a:pt x="123487" y="366844"/>
                    <a:pt x="113988" y="376887"/>
                    <a:pt x="106177" y="387932"/>
                  </a:cubicBezTo>
                  <a:cubicBezTo>
                    <a:pt x="78794" y="426645"/>
                    <a:pt x="68865" y="481525"/>
                    <a:pt x="26776" y="503328"/>
                  </a:cubicBezTo>
                  <a:cubicBezTo>
                    <a:pt x="24000" y="504759"/>
                    <a:pt x="20910" y="506046"/>
                    <a:pt x="17820" y="505474"/>
                  </a:cubicBezTo>
                  <a:cubicBezTo>
                    <a:pt x="13528" y="504673"/>
                    <a:pt x="10695" y="500524"/>
                    <a:pt x="8950" y="496490"/>
                  </a:cubicBezTo>
                  <a:cubicBezTo>
                    <a:pt x="-1351" y="472455"/>
                    <a:pt x="10209" y="445387"/>
                    <a:pt x="17076" y="420150"/>
                  </a:cubicBezTo>
                  <a:cubicBezTo>
                    <a:pt x="18278" y="415715"/>
                    <a:pt x="19279" y="410794"/>
                    <a:pt x="17161" y="406731"/>
                  </a:cubicBezTo>
                  <a:cubicBezTo>
                    <a:pt x="14844" y="402267"/>
                    <a:pt x="9579" y="400321"/>
                    <a:pt x="5974" y="396831"/>
                  </a:cubicBezTo>
                  <a:cubicBezTo>
                    <a:pt x="-1236" y="389849"/>
                    <a:pt x="-550" y="378261"/>
                    <a:pt x="881" y="368332"/>
                  </a:cubicBezTo>
                  <a:cubicBezTo>
                    <a:pt x="4457" y="343525"/>
                    <a:pt x="9465" y="318889"/>
                    <a:pt x="15903" y="294653"/>
                  </a:cubicBezTo>
                  <a:cubicBezTo>
                    <a:pt x="19537" y="280919"/>
                    <a:pt x="23743" y="267070"/>
                    <a:pt x="31668" y="255253"/>
                  </a:cubicBezTo>
                  <a:cubicBezTo>
                    <a:pt x="40396" y="242263"/>
                    <a:pt x="53071" y="232563"/>
                    <a:pt x="64916" y="222377"/>
                  </a:cubicBezTo>
                  <a:cubicBezTo>
                    <a:pt x="117336" y="177311"/>
                    <a:pt x="157480" y="118083"/>
                    <a:pt x="179941" y="52673"/>
                  </a:cubicBezTo>
                  <a:cubicBezTo>
                    <a:pt x="184805" y="38510"/>
                    <a:pt x="189126" y="23545"/>
                    <a:pt x="199198" y="12472"/>
                  </a:cubicBezTo>
                  <a:cubicBezTo>
                    <a:pt x="209241" y="1370"/>
                    <a:pt x="227153" y="-4353"/>
                    <a:pt x="239370" y="4260"/>
                  </a:cubicBezTo>
                  <a:cubicBezTo>
                    <a:pt x="248097" y="10383"/>
                    <a:pt x="212417" y="67724"/>
                    <a:pt x="208268" y="74591"/>
                  </a:cubicBezTo>
                  <a:cubicBezTo>
                    <a:pt x="196394" y="94248"/>
                    <a:pt x="196222" y="111359"/>
                    <a:pt x="189498" y="133162"/>
                  </a:cubicBezTo>
                  <a:cubicBezTo>
                    <a:pt x="173045" y="186639"/>
                    <a:pt x="138109" y="234480"/>
                    <a:pt x="134961" y="291763"/>
                  </a:cubicBezTo>
                  <a:close/>
                </a:path>
              </a:pathLst>
            </a:custGeom>
            <a:solidFill>
              <a:srgbClr val="8FBDE2"/>
            </a:solidFill>
            <a:ln w="2861" cap="rnd">
              <a:noFill/>
              <a:prstDash val="solid"/>
              <a:round/>
            </a:ln>
          </p:spPr>
          <p:txBody>
            <a:bodyPr rtlCol="0" anchor="ctr"/>
            <a:lstStyle/>
            <a:p>
              <a:endParaRPr lang="zh-CN" altLang="en-US"/>
            </a:p>
          </p:txBody>
        </p:sp>
        <p:sp>
          <p:nvSpPr>
            <p:cNvPr id="61" name="任意多边形: 形状 60">
              <a:extLst>
                <a:ext uri="{FF2B5EF4-FFF2-40B4-BE49-F238E27FC236}">
                  <a16:creationId xmlns:a16="http://schemas.microsoft.com/office/drawing/2014/main" id="{CE8BEF06-AA8E-3108-4617-6D5777F830E7}"/>
                </a:ext>
              </a:extLst>
            </p:cNvPr>
            <p:cNvSpPr/>
            <p:nvPr/>
          </p:nvSpPr>
          <p:spPr>
            <a:xfrm>
              <a:off x="8842192" y="2346031"/>
              <a:ext cx="264851" cy="672621"/>
            </a:xfrm>
            <a:custGeom>
              <a:avLst/>
              <a:gdLst>
                <a:gd name="connsiteX0" fmla="*/ 166591 w 264851"/>
                <a:gd name="connsiteY0" fmla="*/ 505714 h 672621"/>
                <a:gd name="connsiteX1" fmla="*/ 184789 w 264851"/>
                <a:gd name="connsiteY1" fmla="*/ 443796 h 672621"/>
                <a:gd name="connsiteX2" fmla="*/ 187937 w 264851"/>
                <a:gd name="connsiteY2" fmla="*/ 371977 h 672621"/>
                <a:gd name="connsiteX3" fmla="*/ 219668 w 264851"/>
                <a:gd name="connsiteY3" fmla="*/ 285308 h 672621"/>
                <a:gd name="connsiteX4" fmla="*/ 231371 w 264851"/>
                <a:gd name="connsiteY4" fmla="*/ 219584 h 672621"/>
                <a:gd name="connsiteX5" fmla="*/ 263303 w 264851"/>
                <a:gd name="connsiteY5" fmla="*/ 32427 h 672621"/>
                <a:gd name="connsiteX6" fmla="*/ 241643 w 264851"/>
                <a:gd name="connsiteY6" fmla="*/ 352 h 672621"/>
                <a:gd name="connsiteX7" fmla="*/ 214862 w 264851"/>
                <a:gd name="connsiteY7" fmla="*/ 21611 h 672621"/>
                <a:gd name="connsiteX8" fmla="*/ 214919 w 264851"/>
                <a:gd name="connsiteY8" fmla="*/ 59037 h 672621"/>
                <a:gd name="connsiteX9" fmla="*/ 187250 w 264851"/>
                <a:gd name="connsiteY9" fmla="*/ 158095 h 672621"/>
                <a:gd name="connsiteX10" fmla="*/ 122270 w 264851"/>
                <a:gd name="connsiteY10" fmla="*/ 234864 h 672621"/>
                <a:gd name="connsiteX11" fmla="*/ 87048 w 264851"/>
                <a:gd name="connsiteY11" fmla="*/ 352749 h 672621"/>
                <a:gd name="connsiteX12" fmla="*/ 922 w 264851"/>
                <a:gd name="connsiteY12" fmla="*/ 582054 h 672621"/>
                <a:gd name="connsiteX13" fmla="*/ 34456 w 264851"/>
                <a:gd name="connsiteY13" fmla="*/ 666720 h 672621"/>
                <a:gd name="connsiteX14" fmla="*/ 166591 w 264851"/>
                <a:gd name="connsiteY14" fmla="*/ 505714 h 67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1" h="672621">
                  <a:moveTo>
                    <a:pt x="166591" y="505714"/>
                  </a:moveTo>
                  <a:cubicBezTo>
                    <a:pt x="174374" y="485599"/>
                    <a:pt x="182243" y="465227"/>
                    <a:pt x="184789" y="443796"/>
                  </a:cubicBezTo>
                  <a:cubicBezTo>
                    <a:pt x="187651" y="419990"/>
                    <a:pt x="183874" y="395612"/>
                    <a:pt x="187937" y="371977"/>
                  </a:cubicBezTo>
                  <a:cubicBezTo>
                    <a:pt x="193173" y="341590"/>
                    <a:pt x="210913" y="314866"/>
                    <a:pt x="219668" y="285308"/>
                  </a:cubicBezTo>
                  <a:cubicBezTo>
                    <a:pt x="226020" y="263963"/>
                    <a:pt x="227566" y="241531"/>
                    <a:pt x="231371" y="219584"/>
                  </a:cubicBezTo>
                  <a:cubicBezTo>
                    <a:pt x="242273" y="156836"/>
                    <a:pt x="271773" y="95519"/>
                    <a:pt x="263303" y="32427"/>
                  </a:cubicBezTo>
                  <a:cubicBezTo>
                    <a:pt x="261472" y="18693"/>
                    <a:pt x="255263" y="2698"/>
                    <a:pt x="241643" y="352"/>
                  </a:cubicBezTo>
                  <a:cubicBezTo>
                    <a:pt x="229283" y="-1766"/>
                    <a:pt x="218066" y="9508"/>
                    <a:pt x="214862" y="21611"/>
                  </a:cubicBezTo>
                  <a:cubicBezTo>
                    <a:pt x="211628" y="33743"/>
                    <a:pt x="214032" y="46533"/>
                    <a:pt x="214919" y="59037"/>
                  </a:cubicBezTo>
                  <a:cubicBezTo>
                    <a:pt x="217379" y="93916"/>
                    <a:pt x="207422" y="129539"/>
                    <a:pt x="187250" y="158095"/>
                  </a:cubicBezTo>
                  <a:cubicBezTo>
                    <a:pt x="167851" y="185507"/>
                    <a:pt x="139724" y="206165"/>
                    <a:pt x="122270" y="234864"/>
                  </a:cubicBezTo>
                  <a:cubicBezTo>
                    <a:pt x="100867" y="270058"/>
                    <a:pt x="97949" y="313035"/>
                    <a:pt x="87048" y="352749"/>
                  </a:cubicBezTo>
                  <a:cubicBezTo>
                    <a:pt x="65330" y="431779"/>
                    <a:pt x="10851" y="500707"/>
                    <a:pt x="922" y="582054"/>
                  </a:cubicBezTo>
                  <a:cubicBezTo>
                    <a:pt x="-3026" y="614444"/>
                    <a:pt x="4585" y="653787"/>
                    <a:pt x="34456" y="666720"/>
                  </a:cubicBezTo>
                  <a:cubicBezTo>
                    <a:pt x="120925" y="704117"/>
                    <a:pt x="147020" y="556360"/>
                    <a:pt x="166591" y="505714"/>
                  </a:cubicBezTo>
                  <a:close/>
                </a:path>
              </a:pathLst>
            </a:custGeom>
            <a:solidFill>
              <a:srgbClr val="6EA7CE"/>
            </a:solidFill>
            <a:ln w="2861" cap="rnd">
              <a:noFill/>
              <a:prstDash val="solid"/>
              <a:round/>
            </a:ln>
          </p:spPr>
          <p:txBody>
            <a:bodyPr rtlCol="0" anchor="ctr"/>
            <a:lstStyle/>
            <a:p>
              <a:endParaRPr lang="zh-CN" altLang="en-US"/>
            </a:p>
          </p:txBody>
        </p:sp>
        <p:sp>
          <p:nvSpPr>
            <p:cNvPr id="62" name="任意多边形: 形状 61">
              <a:extLst>
                <a:ext uri="{FF2B5EF4-FFF2-40B4-BE49-F238E27FC236}">
                  <a16:creationId xmlns:a16="http://schemas.microsoft.com/office/drawing/2014/main" id="{CF4B2077-82DE-717A-2993-2A3C84B2C031}"/>
                </a:ext>
              </a:extLst>
            </p:cNvPr>
            <p:cNvSpPr/>
            <p:nvPr/>
          </p:nvSpPr>
          <p:spPr>
            <a:xfrm>
              <a:off x="8638306" y="2951940"/>
              <a:ext cx="424979" cy="346903"/>
            </a:xfrm>
            <a:custGeom>
              <a:avLst/>
              <a:gdLst>
                <a:gd name="connsiteX0" fmla="*/ 403927 w 424979"/>
                <a:gd name="connsiteY0" fmla="*/ 94 h 346903"/>
                <a:gd name="connsiteX1" fmla="*/ 20970 w 424979"/>
                <a:gd name="connsiteY1" fmla="*/ 94 h 346903"/>
                <a:gd name="connsiteX2" fmla="*/ 541 w 424979"/>
                <a:gd name="connsiteY2" fmla="*/ 26017 h 346903"/>
                <a:gd name="connsiteX3" fmla="*/ 72845 w 424979"/>
                <a:gd name="connsiteY3" fmla="*/ 330832 h 346903"/>
                <a:gd name="connsiteX4" fmla="*/ 93275 w 424979"/>
                <a:gd name="connsiteY4" fmla="*/ 346998 h 346903"/>
                <a:gd name="connsiteX5" fmla="*/ 331622 w 424979"/>
                <a:gd name="connsiteY5" fmla="*/ 346998 h 346903"/>
                <a:gd name="connsiteX6" fmla="*/ 352051 w 424979"/>
                <a:gd name="connsiteY6" fmla="*/ 330832 h 346903"/>
                <a:gd name="connsiteX7" fmla="*/ 424356 w 424979"/>
                <a:gd name="connsiteY7" fmla="*/ 26017 h 346903"/>
                <a:gd name="connsiteX8" fmla="*/ 403927 w 424979"/>
                <a:gd name="connsiteY8" fmla="*/ 94 h 34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979" h="346903">
                  <a:moveTo>
                    <a:pt x="403927" y="94"/>
                  </a:moveTo>
                  <a:lnTo>
                    <a:pt x="20970" y="94"/>
                  </a:lnTo>
                  <a:cubicBezTo>
                    <a:pt x="7408" y="94"/>
                    <a:pt x="-2607" y="12798"/>
                    <a:pt x="541" y="26017"/>
                  </a:cubicBezTo>
                  <a:lnTo>
                    <a:pt x="72845" y="330832"/>
                  </a:lnTo>
                  <a:cubicBezTo>
                    <a:pt x="75106" y="340303"/>
                    <a:pt x="83547" y="346998"/>
                    <a:pt x="93275" y="346998"/>
                  </a:cubicBezTo>
                  <a:lnTo>
                    <a:pt x="331622" y="346998"/>
                  </a:lnTo>
                  <a:cubicBezTo>
                    <a:pt x="341350" y="346998"/>
                    <a:pt x="349790" y="340303"/>
                    <a:pt x="352051" y="330832"/>
                  </a:cubicBezTo>
                  <a:lnTo>
                    <a:pt x="424356" y="26017"/>
                  </a:lnTo>
                  <a:cubicBezTo>
                    <a:pt x="427504" y="12798"/>
                    <a:pt x="417489" y="94"/>
                    <a:pt x="403927" y="94"/>
                  </a:cubicBezTo>
                  <a:close/>
                </a:path>
              </a:pathLst>
            </a:custGeom>
            <a:solidFill>
              <a:srgbClr val="AACEF2"/>
            </a:solidFill>
            <a:ln w="2861" cap="rnd">
              <a:noFill/>
              <a:prstDash val="solid"/>
              <a:round/>
            </a:ln>
          </p:spPr>
          <p:txBody>
            <a:bodyPr rtlCol="0" anchor="ctr"/>
            <a:lstStyle/>
            <a:p>
              <a:endParaRPr lang="zh-CN" altLang="en-US"/>
            </a:p>
          </p:txBody>
        </p:sp>
      </p:grpSp>
      <p:sp>
        <p:nvSpPr>
          <p:cNvPr id="24" name="任意多边形: 形状 23">
            <a:extLst>
              <a:ext uri="{FF2B5EF4-FFF2-40B4-BE49-F238E27FC236}">
                <a16:creationId xmlns:a16="http://schemas.microsoft.com/office/drawing/2014/main" id="{F3452F50-5B36-4634-1CEA-3097601B088C}"/>
              </a:ext>
            </a:extLst>
          </p:cNvPr>
          <p:cNvSpPr/>
          <p:nvPr/>
        </p:nvSpPr>
        <p:spPr>
          <a:xfrm>
            <a:off x="0" y="1"/>
            <a:ext cx="3407576" cy="1444439"/>
          </a:xfrm>
          <a:custGeom>
            <a:avLst/>
            <a:gdLst>
              <a:gd name="connsiteX0" fmla="*/ 0 w 3407576"/>
              <a:gd name="connsiteY0" fmla="*/ 0 h 1444439"/>
              <a:gd name="connsiteX1" fmla="*/ 3407576 w 3407576"/>
              <a:gd name="connsiteY1" fmla="*/ 0 h 1444439"/>
              <a:gd name="connsiteX2" fmla="*/ 3333657 w 3407576"/>
              <a:gd name="connsiteY2" fmla="*/ 7510 h 1444439"/>
              <a:gd name="connsiteX3" fmla="*/ 1219200 w 3407576"/>
              <a:gd name="connsiteY3" fmla="*/ 355600 h 1444439"/>
              <a:gd name="connsiteX4" fmla="*/ 1003300 w 3407576"/>
              <a:gd name="connsiteY4" fmla="*/ 977900 h 1444439"/>
              <a:gd name="connsiteX5" fmla="*/ 165695 w 3407576"/>
              <a:gd name="connsiteY5" fmla="*/ 1386284 h 1444439"/>
              <a:gd name="connsiteX6" fmla="*/ 0 w 3407576"/>
              <a:gd name="connsiteY6" fmla="*/ 1444439 h 144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576" h="1444439">
                <a:moveTo>
                  <a:pt x="0" y="0"/>
                </a:moveTo>
                <a:lnTo>
                  <a:pt x="3407576" y="0"/>
                </a:lnTo>
                <a:lnTo>
                  <a:pt x="3333657" y="7510"/>
                </a:lnTo>
                <a:cubicBezTo>
                  <a:pt x="2540314" y="79986"/>
                  <a:pt x="1528498" y="131498"/>
                  <a:pt x="1219200" y="355600"/>
                </a:cubicBezTo>
                <a:cubicBezTo>
                  <a:pt x="865717" y="611717"/>
                  <a:pt x="1238250" y="785283"/>
                  <a:pt x="1003300" y="977900"/>
                </a:cubicBezTo>
                <a:cubicBezTo>
                  <a:pt x="827088" y="1122363"/>
                  <a:pt x="513953" y="1258491"/>
                  <a:pt x="165695" y="1386284"/>
                </a:cubicBezTo>
                <a:lnTo>
                  <a:pt x="0" y="1444439"/>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矩形: 圆角 17">
            <a:extLst>
              <a:ext uri="{FF2B5EF4-FFF2-40B4-BE49-F238E27FC236}">
                <a16:creationId xmlns:a16="http://schemas.microsoft.com/office/drawing/2014/main" id="{90307DD6-C5E4-A7D8-8A35-F0FD94347EE9}"/>
              </a:ext>
            </a:extLst>
          </p:cNvPr>
          <p:cNvSpPr/>
          <p:nvPr/>
        </p:nvSpPr>
        <p:spPr>
          <a:xfrm>
            <a:off x="1276759" y="2159527"/>
            <a:ext cx="6467463" cy="434189"/>
          </a:xfrm>
          <a:prstGeom prst="roundRect">
            <a:avLst>
              <a:gd name="adj" fmla="val 14900"/>
            </a:avLst>
          </a:prstGeom>
          <a:gradFill flip="none" rotWithShape="1">
            <a:gsLst>
              <a:gs pos="0">
                <a:srgbClr val="5E5CA2"/>
              </a:gs>
              <a:gs pos="100000">
                <a:srgbClr val="4276AA"/>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a:extLst>
              <a:ext uri="{FF2B5EF4-FFF2-40B4-BE49-F238E27FC236}">
                <a16:creationId xmlns:a16="http://schemas.microsoft.com/office/drawing/2014/main" id="{2BABEB8D-F454-C715-A8C2-82475F9C753C}"/>
              </a:ext>
            </a:extLst>
          </p:cNvPr>
          <p:cNvSpPr/>
          <p:nvPr/>
        </p:nvSpPr>
        <p:spPr>
          <a:xfrm>
            <a:off x="0" y="2745986"/>
            <a:ext cx="12192000" cy="4112014"/>
          </a:xfrm>
          <a:custGeom>
            <a:avLst/>
            <a:gdLst>
              <a:gd name="connsiteX0" fmla="*/ 12192000 w 12192000"/>
              <a:gd name="connsiteY0" fmla="*/ 0 h 4112014"/>
              <a:gd name="connsiteX1" fmla="*/ 12192000 w 12192000"/>
              <a:gd name="connsiteY1" fmla="*/ 4112014 h 4112014"/>
              <a:gd name="connsiteX2" fmla="*/ 0 w 12192000"/>
              <a:gd name="connsiteY2" fmla="*/ 4112014 h 4112014"/>
              <a:gd name="connsiteX3" fmla="*/ 0 w 12192000"/>
              <a:gd name="connsiteY3" fmla="*/ 2149816 h 4112014"/>
              <a:gd name="connsiteX4" fmla="*/ 150019 w 12192000"/>
              <a:gd name="connsiteY4" fmla="*/ 2219997 h 4112014"/>
              <a:gd name="connsiteX5" fmla="*/ 2177143 w 12192000"/>
              <a:gd name="connsiteY5" fmla="*/ 2929100 h 4112014"/>
              <a:gd name="connsiteX6" fmla="*/ 4746172 w 12192000"/>
              <a:gd name="connsiteY6" fmla="*/ 2871043 h 4112014"/>
              <a:gd name="connsiteX7" fmla="*/ 7170057 w 12192000"/>
              <a:gd name="connsiteY7" fmla="*/ 751957 h 4112014"/>
              <a:gd name="connsiteX8" fmla="*/ 12035248 w 12192000"/>
              <a:gd name="connsiteY8" fmla="*/ 10595 h 4112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4112014">
                <a:moveTo>
                  <a:pt x="12192000" y="0"/>
                </a:moveTo>
                <a:lnTo>
                  <a:pt x="12192000" y="4112014"/>
                </a:lnTo>
                <a:lnTo>
                  <a:pt x="0" y="4112014"/>
                </a:lnTo>
                <a:lnTo>
                  <a:pt x="0" y="2149816"/>
                </a:lnTo>
                <a:lnTo>
                  <a:pt x="150019" y="2219997"/>
                </a:lnTo>
                <a:cubicBezTo>
                  <a:pt x="835932" y="2532905"/>
                  <a:pt x="1516744" y="2807543"/>
                  <a:pt x="2177143" y="2929100"/>
                </a:cubicBezTo>
                <a:cubicBezTo>
                  <a:pt x="3057676" y="3091176"/>
                  <a:pt x="3914019" y="3233900"/>
                  <a:pt x="4746172" y="2871043"/>
                </a:cubicBezTo>
                <a:cubicBezTo>
                  <a:pt x="5578323" y="2508186"/>
                  <a:pt x="5883125" y="1233347"/>
                  <a:pt x="7170057" y="751957"/>
                </a:cubicBezTo>
                <a:cubicBezTo>
                  <a:pt x="8296124" y="330741"/>
                  <a:pt x="10820513" y="96585"/>
                  <a:pt x="12035248" y="10595"/>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7" name="任意多边形: 形状 6">
            <a:extLst>
              <a:ext uri="{FF2B5EF4-FFF2-40B4-BE49-F238E27FC236}">
                <a16:creationId xmlns:a16="http://schemas.microsoft.com/office/drawing/2014/main" id="{45D8B99F-0379-7D43-554E-A150853781DF}"/>
              </a:ext>
            </a:extLst>
          </p:cNvPr>
          <p:cNvSpPr/>
          <p:nvPr/>
        </p:nvSpPr>
        <p:spPr>
          <a:xfrm>
            <a:off x="1127099" y="1713849"/>
            <a:ext cx="11064902" cy="5171635"/>
          </a:xfrm>
          <a:custGeom>
            <a:avLst/>
            <a:gdLst>
              <a:gd name="connsiteX0" fmla="*/ 9577641 w 9577641"/>
              <a:gd name="connsiteY0" fmla="*/ 0 h 5144151"/>
              <a:gd name="connsiteX1" fmla="*/ 9577641 w 9577641"/>
              <a:gd name="connsiteY1" fmla="*/ 5144151 h 5144151"/>
              <a:gd name="connsiteX2" fmla="*/ 0 w 9577641"/>
              <a:gd name="connsiteY2" fmla="*/ 5144151 h 5144151"/>
              <a:gd name="connsiteX3" fmla="*/ 22252 w 9577641"/>
              <a:gd name="connsiteY3" fmla="*/ 5096186 h 5144151"/>
              <a:gd name="connsiteX4" fmla="*/ 1667355 w 9577641"/>
              <a:gd name="connsiteY4" fmla="*/ 3032322 h 5144151"/>
              <a:gd name="connsiteX5" fmla="*/ 5165298 w 9577641"/>
              <a:gd name="connsiteY5" fmla="*/ 3409694 h 5144151"/>
              <a:gd name="connsiteX6" fmla="*/ 6674784 w 9577641"/>
              <a:gd name="connsiteY6" fmla="*/ 1232551 h 5144151"/>
              <a:gd name="connsiteX7" fmla="*/ 9061306 w 9577641"/>
              <a:gd name="connsiteY7" fmla="*/ 161669 h 5144151"/>
              <a:gd name="connsiteX0" fmla="*/ 11064902 w 11064902"/>
              <a:gd name="connsiteY0" fmla="*/ 0 h 5171635"/>
              <a:gd name="connsiteX1" fmla="*/ 11064902 w 11064902"/>
              <a:gd name="connsiteY1" fmla="*/ 5144151 h 5171635"/>
              <a:gd name="connsiteX2" fmla="*/ 1487261 w 11064902"/>
              <a:gd name="connsiteY2" fmla="*/ 5144151 h 5171635"/>
              <a:gd name="connsiteX3" fmla="*/ 27 w 11064902"/>
              <a:gd name="connsiteY3" fmla="*/ 5168758 h 5171635"/>
              <a:gd name="connsiteX4" fmla="*/ 3154616 w 11064902"/>
              <a:gd name="connsiteY4" fmla="*/ 3032322 h 5171635"/>
              <a:gd name="connsiteX5" fmla="*/ 6652559 w 11064902"/>
              <a:gd name="connsiteY5" fmla="*/ 3409694 h 5171635"/>
              <a:gd name="connsiteX6" fmla="*/ 8162045 w 11064902"/>
              <a:gd name="connsiteY6" fmla="*/ 1232551 h 5171635"/>
              <a:gd name="connsiteX7" fmla="*/ 10548567 w 11064902"/>
              <a:gd name="connsiteY7" fmla="*/ 161669 h 5171635"/>
              <a:gd name="connsiteX8" fmla="*/ 11064902 w 11064902"/>
              <a:gd name="connsiteY8" fmla="*/ 0 h 5171635"/>
              <a:gd name="connsiteX0" fmla="*/ 11064902 w 11064902"/>
              <a:gd name="connsiteY0" fmla="*/ 0 h 5171635"/>
              <a:gd name="connsiteX1" fmla="*/ 11064902 w 11064902"/>
              <a:gd name="connsiteY1" fmla="*/ 5144151 h 5171635"/>
              <a:gd name="connsiteX2" fmla="*/ 1487261 w 11064902"/>
              <a:gd name="connsiteY2" fmla="*/ 5144151 h 5171635"/>
              <a:gd name="connsiteX3" fmla="*/ 27 w 11064902"/>
              <a:gd name="connsiteY3" fmla="*/ 5168758 h 5171635"/>
              <a:gd name="connsiteX4" fmla="*/ 3154616 w 11064902"/>
              <a:gd name="connsiteY4" fmla="*/ 3032322 h 5171635"/>
              <a:gd name="connsiteX5" fmla="*/ 6652559 w 11064902"/>
              <a:gd name="connsiteY5" fmla="*/ 3409694 h 5171635"/>
              <a:gd name="connsiteX6" fmla="*/ 8162045 w 11064902"/>
              <a:gd name="connsiteY6" fmla="*/ 1232551 h 5171635"/>
              <a:gd name="connsiteX7" fmla="*/ 10548567 w 11064902"/>
              <a:gd name="connsiteY7" fmla="*/ 161669 h 5171635"/>
              <a:gd name="connsiteX8" fmla="*/ 11064902 w 11064902"/>
              <a:gd name="connsiteY8" fmla="*/ 0 h 517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64902" h="5171635">
                <a:moveTo>
                  <a:pt x="11064902" y="0"/>
                </a:moveTo>
                <a:lnTo>
                  <a:pt x="11064902" y="5144151"/>
                </a:lnTo>
                <a:lnTo>
                  <a:pt x="1487261" y="5144151"/>
                </a:lnTo>
                <a:cubicBezTo>
                  <a:pt x="1494678" y="5128163"/>
                  <a:pt x="-7390" y="5184746"/>
                  <a:pt x="27" y="5168758"/>
                </a:cubicBezTo>
                <a:cubicBezTo>
                  <a:pt x="2883834" y="4465609"/>
                  <a:pt x="2045861" y="3325499"/>
                  <a:pt x="3154616" y="3032322"/>
                </a:cubicBezTo>
                <a:cubicBezTo>
                  <a:pt x="4263371" y="2739145"/>
                  <a:pt x="5817988" y="3709656"/>
                  <a:pt x="6652559" y="3409694"/>
                </a:cubicBezTo>
                <a:cubicBezTo>
                  <a:pt x="7487130" y="3109732"/>
                  <a:pt x="7356502" y="1822799"/>
                  <a:pt x="8162045" y="1232551"/>
                </a:cubicBezTo>
                <a:cubicBezTo>
                  <a:pt x="8766202" y="789865"/>
                  <a:pt x="9625493" y="461479"/>
                  <a:pt x="10548567" y="161669"/>
                </a:cubicBezTo>
                <a:lnTo>
                  <a:pt x="11064902"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grpSp>
        <p:nvGrpSpPr>
          <p:cNvPr id="76" name="图形 14">
            <a:extLst>
              <a:ext uri="{FF2B5EF4-FFF2-40B4-BE49-F238E27FC236}">
                <a16:creationId xmlns:a16="http://schemas.microsoft.com/office/drawing/2014/main" id="{7D72EF7B-D1B3-6122-B926-429FB28E072F}"/>
              </a:ext>
            </a:extLst>
          </p:cNvPr>
          <p:cNvGrpSpPr/>
          <p:nvPr/>
        </p:nvGrpSpPr>
        <p:grpSpPr>
          <a:xfrm>
            <a:off x="742801" y="3512326"/>
            <a:ext cx="1391753" cy="3008360"/>
            <a:chOff x="2820309" y="3354585"/>
            <a:chExt cx="845856" cy="1828370"/>
          </a:xfrm>
        </p:grpSpPr>
        <p:sp>
          <p:nvSpPr>
            <p:cNvPr id="77" name="任意多边形: 形状 76">
              <a:extLst>
                <a:ext uri="{FF2B5EF4-FFF2-40B4-BE49-F238E27FC236}">
                  <a16:creationId xmlns:a16="http://schemas.microsoft.com/office/drawing/2014/main" id="{D7A7AA39-F5B6-AD2F-F76B-C586B768BE6F}"/>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78" name="任意多边形: 形状 77">
              <a:extLst>
                <a:ext uri="{FF2B5EF4-FFF2-40B4-BE49-F238E27FC236}">
                  <a16:creationId xmlns:a16="http://schemas.microsoft.com/office/drawing/2014/main" id="{617CD27C-CE3A-80F2-93B9-00E4B2B13099}"/>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79" name="任意多边形: 形状 78">
              <a:extLst>
                <a:ext uri="{FF2B5EF4-FFF2-40B4-BE49-F238E27FC236}">
                  <a16:creationId xmlns:a16="http://schemas.microsoft.com/office/drawing/2014/main" id="{24E98B55-167D-93D7-8ED7-7B650AFF31E6}"/>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80" name="任意多边形: 形状 79">
              <a:extLst>
                <a:ext uri="{FF2B5EF4-FFF2-40B4-BE49-F238E27FC236}">
                  <a16:creationId xmlns:a16="http://schemas.microsoft.com/office/drawing/2014/main" id="{DB74B82C-2433-20B3-32BF-99EF8D4784CF}"/>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81" name="任意多边形: 形状 80">
              <a:extLst>
                <a:ext uri="{FF2B5EF4-FFF2-40B4-BE49-F238E27FC236}">
                  <a16:creationId xmlns:a16="http://schemas.microsoft.com/office/drawing/2014/main" id="{7ACDC51B-959B-1EBB-6985-C3C831E4D241}"/>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82" name="任意多边形: 形状 81">
              <a:extLst>
                <a:ext uri="{FF2B5EF4-FFF2-40B4-BE49-F238E27FC236}">
                  <a16:creationId xmlns:a16="http://schemas.microsoft.com/office/drawing/2014/main" id="{8061DCE1-1A9F-4F02-ECB6-6BAA70EFCEF5}"/>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222" name="图形 14">
            <a:extLst>
              <a:ext uri="{FF2B5EF4-FFF2-40B4-BE49-F238E27FC236}">
                <a16:creationId xmlns:a16="http://schemas.microsoft.com/office/drawing/2014/main" id="{00D85800-5CA3-2109-A72A-04DD44F73A91}"/>
              </a:ext>
            </a:extLst>
          </p:cNvPr>
          <p:cNvGrpSpPr/>
          <p:nvPr/>
        </p:nvGrpSpPr>
        <p:grpSpPr>
          <a:xfrm>
            <a:off x="9874868" y="370106"/>
            <a:ext cx="1017106" cy="1015818"/>
            <a:chOff x="8875861" y="1394609"/>
            <a:chExt cx="1017106" cy="1015818"/>
          </a:xfrm>
        </p:grpSpPr>
        <p:sp>
          <p:nvSpPr>
            <p:cNvPr id="223" name="任意多边形: 形状 222">
              <a:extLst>
                <a:ext uri="{FF2B5EF4-FFF2-40B4-BE49-F238E27FC236}">
                  <a16:creationId xmlns:a16="http://schemas.microsoft.com/office/drawing/2014/main" id="{04658520-7B39-AF91-A038-51E652E04C5F}"/>
                </a:ext>
              </a:extLst>
            </p:cNvPr>
            <p:cNvSpPr/>
            <p:nvPr/>
          </p:nvSpPr>
          <p:spPr>
            <a:xfrm>
              <a:off x="8875861" y="1394609"/>
              <a:ext cx="1017106" cy="1015818"/>
            </a:xfrm>
            <a:custGeom>
              <a:avLst/>
              <a:gdLst>
                <a:gd name="connsiteX0" fmla="*/ 1017319 w 1017106"/>
                <a:gd name="connsiteY0" fmla="*/ 508073 h 1015818"/>
                <a:gd name="connsiteX1" fmla="*/ 508780 w 1017106"/>
                <a:gd name="connsiteY1" fmla="*/ 1015979 h 1015818"/>
                <a:gd name="connsiteX2" fmla="*/ 212 w 1017106"/>
                <a:gd name="connsiteY2" fmla="*/ 508073 h 1015818"/>
                <a:gd name="connsiteX3" fmla="*/ 508780 w 1017106"/>
                <a:gd name="connsiteY3" fmla="*/ 160 h 1015818"/>
                <a:gd name="connsiteX4" fmla="*/ 1017319 w 1017106"/>
                <a:gd name="connsiteY4" fmla="*/ 508073 h 101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7106" h="1015818">
                  <a:moveTo>
                    <a:pt x="1017319" y="508073"/>
                  </a:moveTo>
                  <a:cubicBezTo>
                    <a:pt x="1017319" y="788583"/>
                    <a:pt x="789646" y="1015979"/>
                    <a:pt x="508780" y="1015979"/>
                  </a:cubicBezTo>
                  <a:cubicBezTo>
                    <a:pt x="227915" y="1015979"/>
                    <a:pt x="212" y="788583"/>
                    <a:pt x="212" y="508073"/>
                  </a:cubicBezTo>
                  <a:cubicBezTo>
                    <a:pt x="212" y="227559"/>
                    <a:pt x="227915" y="160"/>
                    <a:pt x="508780" y="160"/>
                  </a:cubicBezTo>
                  <a:cubicBezTo>
                    <a:pt x="789646" y="160"/>
                    <a:pt x="1017319" y="227559"/>
                    <a:pt x="1017319" y="508073"/>
                  </a:cubicBezTo>
                  <a:close/>
                </a:path>
              </a:pathLst>
            </a:custGeom>
            <a:solidFill>
              <a:srgbClr val="8FBDE2"/>
            </a:solidFill>
            <a:ln w="2861" cap="rnd">
              <a:noFill/>
              <a:prstDash val="solid"/>
              <a:round/>
            </a:ln>
          </p:spPr>
          <p:txBody>
            <a:bodyPr rtlCol="0" anchor="ctr"/>
            <a:lstStyle/>
            <a:p>
              <a:endParaRPr lang="zh-CN" altLang="en-US" dirty="0">
                <a:cs typeface="+mn-ea"/>
                <a:sym typeface="+mn-lt"/>
              </a:endParaRPr>
            </a:p>
          </p:txBody>
        </p:sp>
        <p:sp>
          <p:nvSpPr>
            <p:cNvPr id="224" name="任意多边形: 形状 223">
              <a:extLst>
                <a:ext uri="{FF2B5EF4-FFF2-40B4-BE49-F238E27FC236}">
                  <a16:creationId xmlns:a16="http://schemas.microsoft.com/office/drawing/2014/main" id="{CCB26C91-94C3-9F4F-E122-21F1520180AB}"/>
                </a:ext>
              </a:extLst>
            </p:cNvPr>
            <p:cNvSpPr/>
            <p:nvPr/>
          </p:nvSpPr>
          <p:spPr>
            <a:xfrm>
              <a:off x="8936454" y="1455108"/>
              <a:ext cx="895948" cy="894824"/>
            </a:xfrm>
            <a:custGeom>
              <a:avLst/>
              <a:gdLst>
                <a:gd name="connsiteX0" fmla="*/ 895265 w 895948"/>
                <a:gd name="connsiteY0" fmla="*/ 419550 h 894824"/>
                <a:gd name="connsiteX1" fmla="*/ 476228 w 895948"/>
                <a:gd name="connsiteY1" fmla="*/ 894091 h 894824"/>
                <a:gd name="connsiteX2" fmla="*/ 1109 w 895948"/>
                <a:gd name="connsiteY2" fmla="*/ 475595 h 894824"/>
                <a:gd name="connsiteX3" fmla="*/ 420117 w 895948"/>
                <a:gd name="connsiteY3" fmla="*/ 1054 h 894824"/>
                <a:gd name="connsiteX4" fmla="*/ 895265 w 895948"/>
                <a:gd name="connsiteY4" fmla="*/ 419550 h 89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948" h="894824">
                  <a:moveTo>
                    <a:pt x="895265" y="419550"/>
                  </a:moveTo>
                  <a:cubicBezTo>
                    <a:pt x="910774" y="666155"/>
                    <a:pt x="723158" y="878615"/>
                    <a:pt x="476228" y="894091"/>
                  </a:cubicBezTo>
                  <a:cubicBezTo>
                    <a:pt x="229326" y="909565"/>
                    <a:pt x="16589" y="722199"/>
                    <a:pt x="1109" y="475595"/>
                  </a:cubicBezTo>
                  <a:cubicBezTo>
                    <a:pt x="-14400" y="228988"/>
                    <a:pt x="173216" y="16531"/>
                    <a:pt x="420117" y="1054"/>
                  </a:cubicBezTo>
                  <a:cubicBezTo>
                    <a:pt x="667048" y="-14420"/>
                    <a:pt x="879757" y="172946"/>
                    <a:pt x="895265" y="419550"/>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25" name="任意多边形: 形状 224">
              <a:extLst>
                <a:ext uri="{FF2B5EF4-FFF2-40B4-BE49-F238E27FC236}">
                  <a16:creationId xmlns:a16="http://schemas.microsoft.com/office/drawing/2014/main" id="{E32EB2A6-4F30-9B32-003C-BFB4501FEDA3}"/>
                </a:ext>
              </a:extLst>
            </p:cNvPr>
            <p:cNvSpPr/>
            <p:nvPr/>
          </p:nvSpPr>
          <p:spPr>
            <a:xfrm>
              <a:off x="8981329" y="1895326"/>
              <a:ext cx="138200" cy="10603"/>
            </a:xfrm>
            <a:custGeom>
              <a:avLst/>
              <a:gdLst>
                <a:gd name="connsiteX0" fmla="*/ 213 w 138200"/>
                <a:gd name="connsiteY0" fmla="*/ 160 h 10603"/>
                <a:gd name="connsiteX1" fmla="*/ 138413 w 138200"/>
                <a:gd name="connsiteY1" fmla="*/ 160 h 10603"/>
                <a:gd name="connsiteX2" fmla="*/ 138413 w 138200"/>
                <a:gd name="connsiteY2" fmla="*/ 10764 h 10603"/>
                <a:gd name="connsiteX3" fmla="*/ 213 w 138200"/>
                <a:gd name="connsiteY3" fmla="*/ 10764 h 10603"/>
              </a:gdLst>
              <a:ahLst/>
              <a:cxnLst>
                <a:cxn ang="0">
                  <a:pos x="connsiteX0" y="connsiteY0"/>
                </a:cxn>
                <a:cxn ang="0">
                  <a:pos x="connsiteX1" y="connsiteY1"/>
                </a:cxn>
                <a:cxn ang="0">
                  <a:pos x="connsiteX2" y="connsiteY2"/>
                </a:cxn>
                <a:cxn ang="0">
                  <a:pos x="connsiteX3" y="connsiteY3"/>
                </a:cxn>
              </a:cxnLst>
              <a:rect l="l" t="t" r="r" b="b"/>
              <a:pathLst>
                <a:path w="138200" h="10603">
                  <a:moveTo>
                    <a:pt x="213" y="160"/>
                  </a:moveTo>
                  <a:lnTo>
                    <a:pt x="138413" y="160"/>
                  </a:lnTo>
                  <a:lnTo>
                    <a:pt x="138413" y="10764"/>
                  </a:lnTo>
                  <a:lnTo>
                    <a:pt x="213" y="10764"/>
                  </a:lnTo>
                  <a:close/>
                </a:path>
              </a:pathLst>
            </a:custGeom>
            <a:solidFill>
              <a:srgbClr val="C5DDF9"/>
            </a:solidFill>
            <a:ln w="2861" cap="rnd">
              <a:noFill/>
              <a:prstDash val="solid"/>
              <a:round/>
            </a:ln>
          </p:spPr>
          <p:txBody>
            <a:bodyPr rtlCol="0" anchor="ctr"/>
            <a:lstStyle/>
            <a:p>
              <a:endParaRPr lang="zh-CN" altLang="en-US">
                <a:cs typeface="+mn-ea"/>
                <a:sym typeface="+mn-lt"/>
              </a:endParaRPr>
            </a:p>
          </p:txBody>
        </p:sp>
        <p:sp>
          <p:nvSpPr>
            <p:cNvPr id="226" name="任意多边形: 形状 225">
              <a:extLst>
                <a:ext uri="{FF2B5EF4-FFF2-40B4-BE49-F238E27FC236}">
                  <a16:creationId xmlns:a16="http://schemas.microsoft.com/office/drawing/2014/main" id="{772E6834-EE76-CE5B-8BD1-9FA735EAEBB7}"/>
                </a:ext>
              </a:extLst>
            </p:cNvPr>
            <p:cNvSpPr/>
            <p:nvPr/>
          </p:nvSpPr>
          <p:spPr>
            <a:xfrm>
              <a:off x="9650272" y="1895326"/>
              <a:ext cx="138172" cy="10603"/>
            </a:xfrm>
            <a:custGeom>
              <a:avLst/>
              <a:gdLst>
                <a:gd name="connsiteX0" fmla="*/ 213 w 138172"/>
                <a:gd name="connsiteY0" fmla="*/ 160 h 10603"/>
                <a:gd name="connsiteX1" fmla="*/ 138385 w 138172"/>
                <a:gd name="connsiteY1" fmla="*/ 160 h 10603"/>
                <a:gd name="connsiteX2" fmla="*/ 138385 w 138172"/>
                <a:gd name="connsiteY2" fmla="*/ 10764 h 10603"/>
                <a:gd name="connsiteX3" fmla="*/ 213 w 138172"/>
                <a:gd name="connsiteY3" fmla="*/ 10764 h 10603"/>
              </a:gdLst>
              <a:ahLst/>
              <a:cxnLst>
                <a:cxn ang="0">
                  <a:pos x="connsiteX0" y="connsiteY0"/>
                </a:cxn>
                <a:cxn ang="0">
                  <a:pos x="connsiteX1" y="connsiteY1"/>
                </a:cxn>
                <a:cxn ang="0">
                  <a:pos x="connsiteX2" y="connsiteY2"/>
                </a:cxn>
                <a:cxn ang="0">
                  <a:pos x="connsiteX3" y="connsiteY3"/>
                </a:cxn>
              </a:cxnLst>
              <a:rect l="l" t="t" r="r" b="b"/>
              <a:pathLst>
                <a:path w="138172" h="10603">
                  <a:moveTo>
                    <a:pt x="213" y="160"/>
                  </a:moveTo>
                  <a:lnTo>
                    <a:pt x="138385" y="160"/>
                  </a:lnTo>
                  <a:lnTo>
                    <a:pt x="138385" y="10764"/>
                  </a:lnTo>
                  <a:lnTo>
                    <a:pt x="213" y="10764"/>
                  </a:lnTo>
                  <a:close/>
                </a:path>
              </a:pathLst>
            </a:custGeom>
            <a:solidFill>
              <a:srgbClr val="C5DDF9"/>
            </a:solidFill>
            <a:ln w="2861" cap="rnd">
              <a:noFill/>
              <a:prstDash val="solid"/>
              <a:round/>
            </a:ln>
          </p:spPr>
          <p:txBody>
            <a:bodyPr rtlCol="0" anchor="ctr"/>
            <a:lstStyle/>
            <a:p>
              <a:endParaRPr lang="zh-CN" altLang="en-US">
                <a:cs typeface="+mn-ea"/>
                <a:sym typeface="+mn-lt"/>
              </a:endParaRPr>
            </a:p>
          </p:txBody>
        </p:sp>
        <p:sp>
          <p:nvSpPr>
            <p:cNvPr id="227" name="任意多边形: 形状 226">
              <a:extLst>
                <a:ext uri="{FF2B5EF4-FFF2-40B4-BE49-F238E27FC236}">
                  <a16:creationId xmlns:a16="http://schemas.microsoft.com/office/drawing/2014/main" id="{B813C977-F972-FED6-AF4F-317DE3343EAF}"/>
                </a:ext>
              </a:extLst>
            </p:cNvPr>
            <p:cNvSpPr/>
            <p:nvPr/>
          </p:nvSpPr>
          <p:spPr>
            <a:xfrm>
              <a:off x="9378563" y="1502901"/>
              <a:ext cx="10615" cy="138011"/>
            </a:xfrm>
            <a:custGeom>
              <a:avLst/>
              <a:gdLst>
                <a:gd name="connsiteX0" fmla="*/ 212 w 10615"/>
                <a:gd name="connsiteY0" fmla="*/ 160 h 138011"/>
                <a:gd name="connsiteX1" fmla="*/ 10827 w 10615"/>
                <a:gd name="connsiteY1" fmla="*/ 160 h 138011"/>
                <a:gd name="connsiteX2" fmla="*/ 10827 w 10615"/>
                <a:gd name="connsiteY2" fmla="*/ 138172 h 138011"/>
                <a:gd name="connsiteX3" fmla="*/ 212 w 10615"/>
                <a:gd name="connsiteY3" fmla="*/ 138172 h 138011"/>
              </a:gdLst>
              <a:ahLst/>
              <a:cxnLst>
                <a:cxn ang="0">
                  <a:pos x="connsiteX0" y="connsiteY0"/>
                </a:cxn>
                <a:cxn ang="0">
                  <a:pos x="connsiteX1" y="connsiteY1"/>
                </a:cxn>
                <a:cxn ang="0">
                  <a:pos x="connsiteX2" y="connsiteY2"/>
                </a:cxn>
                <a:cxn ang="0">
                  <a:pos x="connsiteX3" y="connsiteY3"/>
                </a:cxn>
              </a:cxnLst>
              <a:rect l="l" t="t" r="r" b="b"/>
              <a:pathLst>
                <a:path w="10615" h="138011">
                  <a:moveTo>
                    <a:pt x="212" y="160"/>
                  </a:moveTo>
                  <a:lnTo>
                    <a:pt x="10827" y="160"/>
                  </a:lnTo>
                  <a:lnTo>
                    <a:pt x="10827" y="138172"/>
                  </a:lnTo>
                  <a:lnTo>
                    <a:pt x="212" y="138172"/>
                  </a:lnTo>
                  <a:close/>
                </a:path>
              </a:pathLst>
            </a:custGeom>
            <a:solidFill>
              <a:srgbClr val="C5DDF9"/>
            </a:solidFill>
            <a:ln w="2861" cap="rnd">
              <a:noFill/>
              <a:prstDash val="solid"/>
              <a:round/>
            </a:ln>
          </p:spPr>
          <p:txBody>
            <a:bodyPr rtlCol="0" anchor="ctr"/>
            <a:lstStyle/>
            <a:p>
              <a:endParaRPr lang="zh-CN" altLang="en-US">
                <a:cs typeface="+mn-ea"/>
                <a:sym typeface="+mn-lt"/>
              </a:endParaRPr>
            </a:p>
          </p:txBody>
        </p:sp>
        <p:sp>
          <p:nvSpPr>
            <p:cNvPr id="228" name="任意多边形: 形状 227">
              <a:extLst>
                <a:ext uri="{FF2B5EF4-FFF2-40B4-BE49-F238E27FC236}">
                  <a16:creationId xmlns:a16="http://schemas.microsoft.com/office/drawing/2014/main" id="{FF39F87D-C62C-83AF-FDD4-839DF9C8C7AF}"/>
                </a:ext>
              </a:extLst>
            </p:cNvPr>
            <p:cNvSpPr/>
            <p:nvPr/>
          </p:nvSpPr>
          <p:spPr>
            <a:xfrm>
              <a:off x="9378563" y="2168308"/>
              <a:ext cx="10615" cy="138014"/>
            </a:xfrm>
            <a:custGeom>
              <a:avLst/>
              <a:gdLst>
                <a:gd name="connsiteX0" fmla="*/ 212 w 10615"/>
                <a:gd name="connsiteY0" fmla="*/ 160 h 138014"/>
                <a:gd name="connsiteX1" fmla="*/ 10827 w 10615"/>
                <a:gd name="connsiteY1" fmla="*/ 160 h 138014"/>
                <a:gd name="connsiteX2" fmla="*/ 10827 w 10615"/>
                <a:gd name="connsiteY2" fmla="*/ 138175 h 138014"/>
                <a:gd name="connsiteX3" fmla="*/ 212 w 10615"/>
                <a:gd name="connsiteY3" fmla="*/ 138175 h 138014"/>
              </a:gdLst>
              <a:ahLst/>
              <a:cxnLst>
                <a:cxn ang="0">
                  <a:pos x="connsiteX0" y="connsiteY0"/>
                </a:cxn>
                <a:cxn ang="0">
                  <a:pos x="connsiteX1" y="connsiteY1"/>
                </a:cxn>
                <a:cxn ang="0">
                  <a:pos x="connsiteX2" y="connsiteY2"/>
                </a:cxn>
                <a:cxn ang="0">
                  <a:pos x="connsiteX3" y="connsiteY3"/>
                </a:cxn>
              </a:cxnLst>
              <a:rect l="l" t="t" r="r" b="b"/>
              <a:pathLst>
                <a:path w="10615" h="138014">
                  <a:moveTo>
                    <a:pt x="212" y="160"/>
                  </a:moveTo>
                  <a:lnTo>
                    <a:pt x="10827" y="160"/>
                  </a:lnTo>
                  <a:lnTo>
                    <a:pt x="10827" y="138175"/>
                  </a:lnTo>
                  <a:lnTo>
                    <a:pt x="212" y="138175"/>
                  </a:lnTo>
                  <a:close/>
                </a:path>
              </a:pathLst>
            </a:custGeom>
            <a:solidFill>
              <a:srgbClr val="C5DDF9"/>
            </a:solidFill>
            <a:ln w="2861" cap="rnd">
              <a:noFill/>
              <a:prstDash val="solid"/>
              <a:round/>
            </a:ln>
          </p:spPr>
          <p:txBody>
            <a:bodyPr rtlCol="0" anchor="ctr"/>
            <a:lstStyle/>
            <a:p>
              <a:endParaRPr lang="zh-CN" altLang="en-US">
                <a:cs typeface="+mn-ea"/>
                <a:sym typeface="+mn-lt"/>
              </a:endParaRPr>
            </a:p>
          </p:txBody>
        </p:sp>
        <p:sp>
          <p:nvSpPr>
            <p:cNvPr id="229" name="任意多边形: 形状 228">
              <a:extLst>
                <a:ext uri="{FF2B5EF4-FFF2-40B4-BE49-F238E27FC236}">
                  <a16:creationId xmlns:a16="http://schemas.microsoft.com/office/drawing/2014/main" id="{886AD6BA-3B29-0293-188F-86B758EBD3E6}"/>
                </a:ext>
              </a:extLst>
            </p:cNvPr>
            <p:cNvSpPr/>
            <p:nvPr/>
          </p:nvSpPr>
          <p:spPr>
            <a:xfrm>
              <a:off x="9154552" y="1672932"/>
              <a:ext cx="235456" cy="235160"/>
            </a:xfrm>
            <a:custGeom>
              <a:avLst/>
              <a:gdLst>
                <a:gd name="connsiteX0" fmla="*/ 230089 w 235456"/>
                <a:gd name="connsiteY0" fmla="*/ 235321 h 235160"/>
                <a:gd name="connsiteX1" fmla="*/ 226141 w 235456"/>
                <a:gd name="connsiteY1" fmla="*/ 233688 h 235160"/>
                <a:gd name="connsiteX2" fmla="*/ 1843 w 235456"/>
                <a:gd name="connsiteY2" fmla="*/ 9674 h 235160"/>
                <a:gd name="connsiteX3" fmla="*/ 1843 w 235456"/>
                <a:gd name="connsiteY3" fmla="*/ 1793 h 235160"/>
                <a:gd name="connsiteX4" fmla="*/ 9741 w 235456"/>
                <a:gd name="connsiteY4" fmla="*/ 1793 h 235160"/>
                <a:gd name="connsiteX5" fmla="*/ 234038 w 235456"/>
                <a:gd name="connsiteY5" fmla="*/ 225808 h 235160"/>
                <a:gd name="connsiteX6" fmla="*/ 234038 w 235456"/>
                <a:gd name="connsiteY6" fmla="*/ 233688 h 235160"/>
                <a:gd name="connsiteX7" fmla="*/ 230089 w 235456"/>
                <a:gd name="connsiteY7" fmla="*/ 235321 h 23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456" h="235160">
                  <a:moveTo>
                    <a:pt x="230089" y="235321"/>
                  </a:moveTo>
                  <a:cubicBezTo>
                    <a:pt x="228659" y="235321"/>
                    <a:pt x="227228" y="234778"/>
                    <a:pt x="226141" y="233688"/>
                  </a:cubicBezTo>
                  <a:lnTo>
                    <a:pt x="1843" y="9674"/>
                  </a:lnTo>
                  <a:cubicBezTo>
                    <a:pt x="-331" y="7499"/>
                    <a:pt x="-331" y="3971"/>
                    <a:pt x="1843" y="1793"/>
                  </a:cubicBezTo>
                  <a:cubicBezTo>
                    <a:pt x="4018" y="-384"/>
                    <a:pt x="7566" y="-384"/>
                    <a:pt x="9741" y="1793"/>
                  </a:cubicBezTo>
                  <a:lnTo>
                    <a:pt x="234038" y="225808"/>
                  </a:lnTo>
                  <a:cubicBezTo>
                    <a:pt x="236213" y="227985"/>
                    <a:pt x="236213" y="231513"/>
                    <a:pt x="234038" y="233688"/>
                  </a:cubicBezTo>
                  <a:cubicBezTo>
                    <a:pt x="232951" y="234778"/>
                    <a:pt x="231520" y="235321"/>
                    <a:pt x="230089" y="235321"/>
                  </a:cubicBezTo>
                  <a:close/>
                </a:path>
              </a:pathLst>
            </a:custGeom>
            <a:solidFill>
              <a:srgbClr val="B0C1EC"/>
            </a:solidFill>
            <a:ln w="2861" cap="rnd">
              <a:noFill/>
              <a:prstDash val="solid"/>
              <a:round/>
            </a:ln>
          </p:spPr>
          <p:txBody>
            <a:bodyPr rtlCol="0" anchor="ctr"/>
            <a:lstStyle/>
            <a:p>
              <a:endParaRPr lang="zh-CN" altLang="en-US">
                <a:cs typeface="+mn-ea"/>
                <a:sym typeface="+mn-lt"/>
              </a:endParaRPr>
            </a:p>
          </p:txBody>
        </p:sp>
        <p:sp>
          <p:nvSpPr>
            <p:cNvPr id="230" name="任意多边形: 形状 229">
              <a:extLst>
                <a:ext uri="{FF2B5EF4-FFF2-40B4-BE49-F238E27FC236}">
                  <a16:creationId xmlns:a16="http://schemas.microsoft.com/office/drawing/2014/main" id="{F52B4DFC-3288-5A04-6215-DE91DD9843EC}"/>
                </a:ext>
              </a:extLst>
            </p:cNvPr>
            <p:cNvSpPr/>
            <p:nvPr/>
          </p:nvSpPr>
          <p:spPr>
            <a:xfrm>
              <a:off x="9381813" y="1902521"/>
              <a:ext cx="80614" cy="226822"/>
            </a:xfrm>
            <a:custGeom>
              <a:avLst/>
              <a:gdLst>
                <a:gd name="connsiteX0" fmla="*/ 74933 w 80614"/>
                <a:gd name="connsiteY0" fmla="*/ 226550 h 226822"/>
                <a:gd name="connsiteX1" fmla="*/ 72902 w 80614"/>
                <a:gd name="connsiteY1" fmla="*/ 224204 h 226822"/>
                <a:gd name="connsiteX2" fmla="*/ 425 w 80614"/>
                <a:gd name="connsiteY2" fmla="*/ 5486 h 226822"/>
                <a:gd name="connsiteX3" fmla="*/ 3000 w 80614"/>
                <a:gd name="connsiteY3" fmla="*/ 367 h 226822"/>
                <a:gd name="connsiteX4" fmla="*/ 8122 w 80614"/>
                <a:gd name="connsiteY4" fmla="*/ 2939 h 226822"/>
                <a:gd name="connsiteX5" fmla="*/ 80627 w 80614"/>
                <a:gd name="connsiteY5" fmla="*/ 221657 h 226822"/>
                <a:gd name="connsiteX6" fmla="*/ 78052 w 80614"/>
                <a:gd name="connsiteY6" fmla="*/ 226776 h 226822"/>
                <a:gd name="connsiteX7" fmla="*/ 74933 w 80614"/>
                <a:gd name="connsiteY7" fmla="*/ 226550 h 22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614" h="226822">
                  <a:moveTo>
                    <a:pt x="74933" y="226550"/>
                  </a:moveTo>
                  <a:cubicBezTo>
                    <a:pt x="74018" y="226086"/>
                    <a:pt x="73274" y="225265"/>
                    <a:pt x="72902" y="224204"/>
                  </a:cubicBezTo>
                  <a:lnTo>
                    <a:pt x="425" y="5486"/>
                  </a:lnTo>
                  <a:cubicBezTo>
                    <a:pt x="-290" y="3363"/>
                    <a:pt x="854" y="1068"/>
                    <a:pt x="3000" y="367"/>
                  </a:cubicBezTo>
                  <a:cubicBezTo>
                    <a:pt x="5117" y="-337"/>
                    <a:pt x="7407" y="816"/>
                    <a:pt x="8122" y="2939"/>
                  </a:cubicBezTo>
                  <a:lnTo>
                    <a:pt x="80627" y="221657"/>
                  </a:lnTo>
                  <a:cubicBezTo>
                    <a:pt x="81314" y="223780"/>
                    <a:pt x="80169" y="226075"/>
                    <a:pt x="78052" y="226776"/>
                  </a:cubicBezTo>
                  <a:cubicBezTo>
                    <a:pt x="76965" y="227128"/>
                    <a:pt x="75877" y="227016"/>
                    <a:pt x="74933" y="226550"/>
                  </a:cubicBezTo>
                  <a:close/>
                </a:path>
              </a:pathLst>
            </a:custGeom>
            <a:solidFill>
              <a:srgbClr val="B0C1EC"/>
            </a:solidFill>
            <a:ln w="2861" cap="rnd">
              <a:noFill/>
              <a:prstDash val="solid"/>
              <a:round/>
            </a:ln>
          </p:spPr>
          <p:txBody>
            <a:bodyPr rtlCol="0" anchor="ctr"/>
            <a:lstStyle/>
            <a:p>
              <a:endParaRPr lang="zh-CN" altLang="en-US">
                <a:cs typeface="+mn-ea"/>
                <a:sym typeface="+mn-lt"/>
              </a:endParaRPr>
            </a:p>
          </p:txBody>
        </p:sp>
      </p:grpSp>
      <p:grpSp>
        <p:nvGrpSpPr>
          <p:cNvPr id="4" name="组合 3">
            <a:extLst>
              <a:ext uri="{FF2B5EF4-FFF2-40B4-BE49-F238E27FC236}">
                <a16:creationId xmlns:a16="http://schemas.microsoft.com/office/drawing/2014/main" id="{F9492DA1-8D2A-57BE-56F2-1647174FE5F4}"/>
              </a:ext>
            </a:extLst>
          </p:cNvPr>
          <p:cNvGrpSpPr/>
          <p:nvPr/>
        </p:nvGrpSpPr>
        <p:grpSpPr>
          <a:xfrm>
            <a:off x="5123543" y="2749427"/>
            <a:ext cx="6528645" cy="3460504"/>
            <a:chOff x="3695326" y="2197295"/>
            <a:chExt cx="7764889" cy="4115774"/>
          </a:xfrm>
        </p:grpSpPr>
        <p:grpSp>
          <p:nvGrpSpPr>
            <p:cNvPr id="329" name="组合 328">
              <a:extLst>
                <a:ext uri="{FF2B5EF4-FFF2-40B4-BE49-F238E27FC236}">
                  <a16:creationId xmlns:a16="http://schemas.microsoft.com/office/drawing/2014/main" id="{32EC46E0-B034-942E-E7DD-D40DFEC0BED9}"/>
                </a:ext>
              </a:extLst>
            </p:cNvPr>
            <p:cNvGrpSpPr/>
            <p:nvPr/>
          </p:nvGrpSpPr>
          <p:grpSpPr>
            <a:xfrm>
              <a:off x="7695064" y="2197295"/>
              <a:ext cx="3765151" cy="4115774"/>
              <a:chOff x="325006" y="3441219"/>
              <a:chExt cx="2314007" cy="2529495"/>
            </a:xfrm>
          </p:grpSpPr>
          <p:sp>
            <p:nvSpPr>
              <p:cNvPr id="84" name="任意多边形: 形状 83">
                <a:extLst>
                  <a:ext uri="{FF2B5EF4-FFF2-40B4-BE49-F238E27FC236}">
                    <a16:creationId xmlns:a16="http://schemas.microsoft.com/office/drawing/2014/main" id="{03E2A8AE-61BE-FD02-9689-4B5F700B81D4}"/>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85" name="任意多边形: 形状 84">
                <a:extLst>
                  <a:ext uri="{FF2B5EF4-FFF2-40B4-BE49-F238E27FC236}">
                    <a16:creationId xmlns:a16="http://schemas.microsoft.com/office/drawing/2014/main" id="{A311C006-0440-21D4-1ADB-4B1DBB57AC66}"/>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86" name="任意多边形: 形状 85">
                <a:extLst>
                  <a:ext uri="{FF2B5EF4-FFF2-40B4-BE49-F238E27FC236}">
                    <a16:creationId xmlns:a16="http://schemas.microsoft.com/office/drawing/2014/main" id="{BEB13E05-FD60-70BB-B0B8-6DE796D3FD93}"/>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87" name="任意多边形: 形状 86">
                <a:extLst>
                  <a:ext uri="{FF2B5EF4-FFF2-40B4-BE49-F238E27FC236}">
                    <a16:creationId xmlns:a16="http://schemas.microsoft.com/office/drawing/2014/main" id="{3D87649B-8D6C-0A2A-5100-AC83D641A2A2}"/>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88" name="任意多边形: 形状 87">
                <a:extLst>
                  <a:ext uri="{FF2B5EF4-FFF2-40B4-BE49-F238E27FC236}">
                    <a16:creationId xmlns:a16="http://schemas.microsoft.com/office/drawing/2014/main" id="{25EC7E1C-6691-A334-6476-38683AAD3A16}"/>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89" name="任意多边形: 形状 88">
                <a:extLst>
                  <a:ext uri="{FF2B5EF4-FFF2-40B4-BE49-F238E27FC236}">
                    <a16:creationId xmlns:a16="http://schemas.microsoft.com/office/drawing/2014/main" id="{7E0C73E6-7257-2EEE-1E38-F629FA3AF4F0}"/>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90" name="任意多边形: 形状 89">
                <a:extLst>
                  <a:ext uri="{FF2B5EF4-FFF2-40B4-BE49-F238E27FC236}">
                    <a16:creationId xmlns:a16="http://schemas.microsoft.com/office/drawing/2014/main" id="{0A46289C-6B7F-77E7-4974-FE4AE043DEA0}"/>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91" name="任意多边形: 形状 90">
                <a:extLst>
                  <a:ext uri="{FF2B5EF4-FFF2-40B4-BE49-F238E27FC236}">
                    <a16:creationId xmlns:a16="http://schemas.microsoft.com/office/drawing/2014/main" id="{CCC113A5-32D0-61D7-E747-B6CE75651979}"/>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2" name="任意多边形: 形状 91">
                <a:extLst>
                  <a:ext uri="{FF2B5EF4-FFF2-40B4-BE49-F238E27FC236}">
                    <a16:creationId xmlns:a16="http://schemas.microsoft.com/office/drawing/2014/main" id="{A33035AE-E4EF-BEE3-CFE4-7472BC4A062E}"/>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93" name="任意多边形: 形状 92">
                <a:extLst>
                  <a:ext uri="{FF2B5EF4-FFF2-40B4-BE49-F238E27FC236}">
                    <a16:creationId xmlns:a16="http://schemas.microsoft.com/office/drawing/2014/main" id="{684F3A63-7E43-81FB-7682-E692BA33931B}"/>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4" name="任意多边形: 形状 93">
                <a:extLst>
                  <a:ext uri="{FF2B5EF4-FFF2-40B4-BE49-F238E27FC236}">
                    <a16:creationId xmlns:a16="http://schemas.microsoft.com/office/drawing/2014/main" id="{1F38105A-64DB-843D-0B4E-65051449F6D0}"/>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5" name="任意多边形: 形状 94">
                <a:extLst>
                  <a:ext uri="{FF2B5EF4-FFF2-40B4-BE49-F238E27FC236}">
                    <a16:creationId xmlns:a16="http://schemas.microsoft.com/office/drawing/2014/main" id="{BC48A746-C6DB-DD2D-E0D3-5F7B4BD52BD7}"/>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6" name="任意多边形: 形状 95">
                <a:extLst>
                  <a:ext uri="{FF2B5EF4-FFF2-40B4-BE49-F238E27FC236}">
                    <a16:creationId xmlns:a16="http://schemas.microsoft.com/office/drawing/2014/main" id="{110DA71C-5F45-492D-E7B9-9C6816316323}"/>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97" name="任意多边形: 形状 96">
                <a:extLst>
                  <a:ext uri="{FF2B5EF4-FFF2-40B4-BE49-F238E27FC236}">
                    <a16:creationId xmlns:a16="http://schemas.microsoft.com/office/drawing/2014/main" id="{F437AD4B-5F65-1D86-272E-F96E15543FE3}"/>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98" name="任意多边形: 形状 97">
                <a:extLst>
                  <a:ext uri="{FF2B5EF4-FFF2-40B4-BE49-F238E27FC236}">
                    <a16:creationId xmlns:a16="http://schemas.microsoft.com/office/drawing/2014/main" id="{D41864F1-0FFA-ED55-BD36-21417210A44B}"/>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99" name="任意多边形: 形状 98">
                <a:extLst>
                  <a:ext uri="{FF2B5EF4-FFF2-40B4-BE49-F238E27FC236}">
                    <a16:creationId xmlns:a16="http://schemas.microsoft.com/office/drawing/2014/main" id="{6E4DB560-EC10-51F3-55EB-DA23EFF9514D}"/>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00" name="任意多边形: 形状 99">
                <a:extLst>
                  <a:ext uri="{FF2B5EF4-FFF2-40B4-BE49-F238E27FC236}">
                    <a16:creationId xmlns:a16="http://schemas.microsoft.com/office/drawing/2014/main" id="{12A48240-16C3-2720-7FED-8CF712E4AD1F}"/>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01" name="任意多边形: 形状 100">
                <a:extLst>
                  <a:ext uri="{FF2B5EF4-FFF2-40B4-BE49-F238E27FC236}">
                    <a16:creationId xmlns:a16="http://schemas.microsoft.com/office/drawing/2014/main" id="{1E468D4D-3A69-81DF-757A-9A0FC1300D56}"/>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02" name="任意多边形: 形状 101">
                <a:extLst>
                  <a:ext uri="{FF2B5EF4-FFF2-40B4-BE49-F238E27FC236}">
                    <a16:creationId xmlns:a16="http://schemas.microsoft.com/office/drawing/2014/main" id="{32E17DB3-D9EF-948A-B3B8-F9E8397C67B7}"/>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03" name="任意多边形: 形状 102">
                <a:extLst>
                  <a:ext uri="{FF2B5EF4-FFF2-40B4-BE49-F238E27FC236}">
                    <a16:creationId xmlns:a16="http://schemas.microsoft.com/office/drawing/2014/main" id="{996F2DDE-20D7-8BEA-1DF5-C1C51A1F3884}"/>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04" name="任意多边形: 形状 103">
                <a:extLst>
                  <a:ext uri="{FF2B5EF4-FFF2-40B4-BE49-F238E27FC236}">
                    <a16:creationId xmlns:a16="http://schemas.microsoft.com/office/drawing/2014/main" id="{BF3873E0-24C3-6FF1-D01F-28B0B552EC60}"/>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105" name="任意多边形: 形状 104">
                <a:extLst>
                  <a:ext uri="{FF2B5EF4-FFF2-40B4-BE49-F238E27FC236}">
                    <a16:creationId xmlns:a16="http://schemas.microsoft.com/office/drawing/2014/main" id="{40807F6F-ED4E-5502-7821-0AE934AFFF8E}"/>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06" name="任意多边形: 形状 105">
                <a:extLst>
                  <a:ext uri="{FF2B5EF4-FFF2-40B4-BE49-F238E27FC236}">
                    <a16:creationId xmlns:a16="http://schemas.microsoft.com/office/drawing/2014/main" id="{13804384-FD45-2826-6DF6-9905ED64D611}"/>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07" name="任意多边形: 形状 106">
                <a:extLst>
                  <a:ext uri="{FF2B5EF4-FFF2-40B4-BE49-F238E27FC236}">
                    <a16:creationId xmlns:a16="http://schemas.microsoft.com/office/drawing/2014/main" id="{0EEE4AFC-E0AB-413D-CA50-85D048B12935}"/>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108" name="任意多边形: 形状 107">
                <a:extLst>
                  <a:ext uri="{FF2B5EF4-FFF2-40B4-BE49-F238E27FC236}">
                    <a16:creationId xmlns:a16="http://schemas.microsoft.com/office/drawing/2014/main" id="{238024A6-C2FF-7FD7-D5E0-05BC056E4C84}"/>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09" name="任意多边形: 形状 108">
                <a:extLst>
                  <a:ext uri="{FF2B5EF4-FFF2-40B4-BE49-F238E27FC236}">
                    <a16:creationId xmlns:a16="http://schemas.microsoft.com/office/drawing/2014/main" id="{E0881657-CC0D-26C2-9464-F7DF72E761E7}"/>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10" name="任意多边形: 形状 109">
                <a:extLst>
                  <a:ext uri="{FF2B5EF4-FFF2-40B4-BE49-F238E27FC236}">
                    <a16:creationId xmlns:a16="http://schemas.microsoft.com/office/drawing/2014/main" id="{B6868607-0551-8FD1-0342-AB9299367DF4}"/>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11" name="任意多边形: 形状 110">
                <a:extLst>
                  <a:ext uri="{FF2B5EF4-FFF2-40B4-BE49-F238E27FC236}">
                    <a16:creationId xmlns:a16="http://schemas.microsoft.com/office/drawing/2014/main" id="{086ABA7D-5FA1-F7A5-ECF0-4B88FD80A051}"/>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112" name="任意多边形: 形状 111">
                <a:extLst>
                  <a:ext uri="{FF2B5EF4-FFF2-40B4-BE49-F238E27FC236}">
                    <a16:creationId xmlns:a16="http://schemas.microsoft.com/office/drawing/2014/main" id="{9E1ACA3E-576E-C61C-A7BD-4DE6A38BC8BF}"/>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113" name="任意多边形: 形状 112">
                <a:extLst>
                  <a:ext uri="{FF2B5EF4-FFF2-40B4-BE49-F238E27FC236}">
                    <a16:creationId xmlns:a16="http://schemas.microsoft.com/office/drawing/2014/main" id="{8B90FD8D-F2E7-00E7-2258-31CBF7BF919D}"/>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14" name="任意多边形: 形状 113">
                <a:extLst>
                  <a:ext uri="{FF2B5EF4-FFF2-40B4-BE49-F238E27FC236}">
                    <a16:creationId xmlns:a16="http://schemas.microsoft.com/office/drawing/2014/main" id="{2FFF761C-6BA1-4973-6FDD-6CC7A5072164}"/>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115" name="任意多边形: 形状 114">
                <a:extLst>
                  <a:ext uri="{FF2B5EF4-FFF2-40B4-BE49-F238E27FC236}">
                    <a16:creationId xmlns:a16="http://schemas.microsoft.com/office/drawing/2014/main" id="{D51F01D9-50EA-D71A-64A4-A18946331BDA}"/>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16" name="任意多边形: 形状 115">
                <a:extLst>
                  <a:ext uri="{FF2B5EF4-FFF2-40B4-BE49-F238E27FC236}">
                    <a16:creationId xmlns:a16="http://schemas.microsoft.com/office/drawing/2014/main" id="{00EA839A-1988-0D08-80E5-19DEF9445178}"/>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17" name="任意多边形: 形状 116">
                <a:extLst>
                  <a:ext uri="{FF2B5EF4-FFF2-40B4-BE49-F238E27FC236}">
                    <a16:creationId xmlns:a16="http://schemas.microsoft.com/office/drawing/2014/main" id="{640CA2BC-F21B-EC77-09D7-4CC53020E76E}"/>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18" name="任意多边形: 形状 117">
                <a:extLst>
                  <a:ext uri="{FF2B5EF4-FFF2-40B4-BE49-F238E27FC236}">
                    <a16:creationId xmlns:a16="http://schemas.microsoft.com/office/drawing/2014/main" id="{343174D4-A962-1464-B5EF-A3666A4FBEC6}"/>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19" name="任意多边形: 形状 118">
                <a:extLst>
                  <a:ext uri="{FF2B5EF4-FFF2-40B4-BE49-F238E27FC236}">
                    <a16:creationId xmlns:a16="http://schemas.microsoft.com/office/drawing/2014/main" id="{E6DEC11F-C42A-C774-63D5-CE2693C89173}"/>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20" name="任意多边形: 形状 119">
                <a:extLst>
                  <a:ext uri="{FF2B5EF4-FFF2-40B4-BE49-F238E27FC236}">
                    <a16:creationId xmlns:a16="http://schemas.microsoft.com/office/drawing/2014/main" id="{1D993868-E283-49D5-86D3-0E8EA1326D19}"/>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21" name="任意多边形: 形状 120">
                <a:extLst>
                  <a:ext uri="{FF2B5EF4-FFF2-40B4-BE49-F238E27FC236}">
                    <a16:creationId xmlns:a16="http://schemas.microsoft.com/office/drawing/2014/main" id="{2E5B24CE-D13B-E7CD-3A20-A3DFD7E86FF1}"/>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22" name="任意多边形: 形状 121">
                <a:extLst>
                  <a:ext uri="{FF2B5EF4-FFF2-40B4-BE49-F238E27FC236}">
                    <a16:creationId xmlns:a16="http://schemas.microsoft.com/office/drawing/2014/main" id="{9C66CDEA-8FBC-79A2-4FF5-6821F99AEDC6}"/>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23" name="任意多边形: 形状 122">
                <a:extLst>
                  <a:ext uri="{FF2B5EF4-FFF2-40B4-BE49-F238E27FC236}">
                    <a16:creationId xmlns:a16="http://schemas.microsoft.com/office/drawing/2014/main" id="{5C683C95-E480-E5D9-F443-BA23D49F06C6}"/>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24" name="任意多边形: 形状 123">
                <a:extLst>
                  <a:ext uri="{FF2B5EF4-FFF2-40B4-BE49-F238E27FC236}">
                    <a16:creationId xmlns:a16="http://schemas.microsoft.com/office/drawing/2014/main" id="{C8971D16-76CB-D4E9-F36D-D711CBC09D4B}"/>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25" name="任意多边形: 形状 124">
                <a:extLst>
                  <a:ext uri="{FF2B5EF4-FFF2-40B4-BE49-F238E27FC236}">
                    <a16:creationId xmlns:a16="http://schemas.microsoft.com/office/drawing/2014/main" id="{C82DED3E-7448-49F6-38B8-72F0C12C5944}"/>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26" name="任意多边形: 形状 125">
                <a:extLst>
                  <a:ext uri="{FF2B5EF4-FFF2-40B4-BE49-F238E27FC236}">
                    <a16:creationId xmlns:a16="http://schemas.microsoft.com/office/drawing/2014/main" id="{63D3424C-012E-16E4-2D7A-CA886B079FAA}"/>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27" name="任意多边形: 形状 126">
                <a:extLst>
                  <a:ext uri="{FF2B5EF4-FFF2-40B4-BE49-F238E27FC236}">
                    <a16:creationId xmlns:a16="http://schemas.microsoft.com/office/drawing/2014/main" id="{919E76E3-0725-C5DE-8A3A-3CFB80ACDB0C}"/>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28" name="任意多边形: 形状 127">
                <a:extLst>
                  <a:ext uri="{FF2B5EF4-FFF2-40B4-BE49-F238E27FC236}">
                    <a16:creationId xmlns:a16="http://schemas.microsoft.com/office/drawing/2014/main" id="{060F3AFC-7464-448A-3923-EB8D7D40FB03}"/>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29" name="任意多边形: 形状 128">
                <a:extLst>
                  <a:ext uri="{FF2B5EF4-FFF2-40B4-BE49-F238E27FC236}">
                    <a16:creationId xmlns:a16="http://schemas.microsoft.com/office/drawing/2014/main" id="{E47F3B75-F738-80FD-05CB-CD58D07899C5}"/>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130" name="任意多边形: 形状 129">
                <a:extLst>
                  <a:ext uri="{FF2B5EF4-FFF2-40B4-BE49-F238E27FC236}">
                    <a16:creationId xmlns:a16="http://schemas.microsoft.com/office/drawing/2014/main" id="{5AA8B842-FA4C-9D3F-EAA1-9D41EC74811B}"/>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31" name="任意多边形: 形状 130">
                <a:extLst>
                  <a:ext uri="{FF2B5EF4-FFF2-40B4-BE49-F238E27FC236}">
                    <a16:creationId xmlns:a16="http://schemas.microsoft.com/office/drawing/2014/main" id="{3C9C6172-897C-E1F2-DB4D-D5AD384C5433}"/>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32" name="任意多边形: 形状 131">
                <a:extLst>
                  <a:ext uri="{FF2B5EF4-FFF2-40B4-BE49-F238E27FC236}">
                    <a16:creationId xmlns:a16="http://schemas.microsoft.com/office/drawing/2014/main" id="{16CCB2E3-243E-D45A-5BDB-591303D7BB5B}"/>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33" name="任意多边形: 形状 132">
                <a:extLst>
                  <a:ext uri="{FF2B5EF4-FFF2-40B4-BE49-F238E27FC236}">
                    <a16:creationId xmlns:a16="http://schemas.microsoft.com/office/drawing/2014/main" id="{4EEDE884-B277-71A9-22EB-7CDAE8FA59E9}"/>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134" name="任意多边形: 形状 133">
                <a:extLst>
                  <a:ext uri="{FF2B5EF4-FFF2-40B4-BE49-F238E27FC236}">
                    <a16:creationId xmlns:a16="http://schemas.microsoft.com/office/drawing/2014/main" id="{A0C6EF1F-97B1-6AC8-57D8-622861848D8B}"/>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35" name="任意多边形: 形状 134">
                <a:extLst>
                  <a:ext uri="{FF2B5EF4-FFF2-40B4-BE49-F238E27FC236}">
                    <a16:creationId xmlns:a16="http://schemas.microsoft.com/office/drawing/2014/main" id="{7DD05E64-AFB3-649D-1775-F8617E938761}"/>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136" name="任意多边形: 形状 135">
                <a:extLst>
                  <a:ext uri="{FF2B5EF4-FFF2-40B4-BE49-F238E27FC236}">
                    <a16:creationId xmlns:a16="http://schemas.microsoft.com/office/drawing/2014/main" id="{731DB663-AA54-AB36-5A4F-7CA17E31052B}"/>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37" name="任意多边形: 形状 136">
                <a:extLst>
                  <a:ext uri="{FF2B5EF4-FFF2-40B4-BE49-F238E27FC236}">
                    <a16:creationId xmlns:a16="http://schemas.microsoft.com/office/drawing/2014/main" id="{485798EB-B98D-C825-C114-4A8FC9E5765F}"/>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138" name="任意多边形: 形状 137">
                <a:extLst>
                  <a:ext uri="{FF2B5EF4-FFF2-40B4-BE49-F238E27FC236}">
                    <a16:creationId xmlns:a16="http://schemas.microsoft.com/office/drawing/2014/main" id="{6A4085FC-0335-E137-D46D-C8A5B3C82051}"/>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39" name="任意多边形: 形状 138">
                <a:extLst>
                  <a:ext uri="{FF2B5EF4-FFF2-40B4-BE49-F238E27FC236}">
                    <a16:creationId xmlns:a16="http://schemas.microsoft.com/office/drawing/2014/main" id="{DDD9814F-2F46-42D6-1449-653B7A04DD24}"/>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40" name="任意多边形: 形状 139">
                <a:extLst>
                  <a:ext uri="{FF2B5EF4-FFF2-40B4-BE49-F238E27FC236}">
                    <a16:creationId xmlns:a16="http://schemas.microsoft.com/office/drawing/2014/main" id="{759356C3-252F-A3E1-DDB6-FB4AFEBBCD0B}"/>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3" name="组合 2">
              <a:extLst>
                <a:ext uri="{FF2B5EF4-FFF2-40B4-BE49-F238E27FC236}">
                  <a16:creationId xmlns:a16="http://schemas.microsoft.com/office/drawing/2014/main" id="{708AD3FA-51D0-E363-A386-B38626A8BB7B}"/>
                </a:ext>
              </a:extLst>
            </p:cNvPr>
            <p:cNvGrpSpPr/>
            <p:nvPr/>
          </p:nvGrpSpPr>
          <p:grpSpPr>
            <a:xfrm>
              <a:off x="3695326" y="2526600"/>
              <a:ext cx="3765151" cy="3780096"/>
              <a:chOff x="1679390" y="821039"/>
              <a:chExt cx="2313990" cy="2323175"/>
            </a:xfrm>
          </p:grpSpPr>
          <p:sp>
            <p:nvSpPr>
              <p:cNvPr id="234" name="任意多边形: 形状 233">
                <a:extLst>
                  <a:ext uri="{FF2B5EF4-FFF2-40B4-BE49-F238E27FC236}">
                    <a16:creationId xmlns:a16="http://schemas.microsoft.com/office/drawing/2014/main" id="{1BFBF862-C284-5D0F-9407-5343F4CF4FB5}"/>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35" name="任意多边形: 形状 234">
                <a:extLst>
                  <a:ext uri="{FF2B5EF4-FFF2-40B4-BE49-F238E27FC236}">
                    <a16:creationId xmlns:a16="http://schemas.microsoft.com/office/drawing/2014/main" id="{89A23567-012E-F97B-4DA4-517EABA27A90}"/>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36" name="任意多边形: 形状 235">
                <a:extLst>
                  <a:ext uri="{FF2B5EF4-FFF2-40B4-BE49-F238E27FC236}">
                    <a16:creationId xmlns:a16="http://schemas.microsoft.com/office/drawing/2014/main" id="{18C109F0-BA39-BA53-601B-B2447E7392C2}"/>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37" name="任意多边形: 形状 236">
                <a:extLst>
                  <a:ext uri="{FF2B5EF4-FFF2-40B4-BE49-F238E27FC236}">
                    <a16:creationId xmlns:a16="http://schemas.microsoft.com/office/drawing/2014/main" id="{CD7CD8E5-A35E-1272-D5B2-CA7114303583}"/>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38" name="任意多边形: 形状 237">
                <a:extLst>
                  <a:ext uri="{FF2B5EF4-FFF2-40B4-BE49-F238E27FC236}">
                    <a16:creationId xmlns:a16="http://schemas.microsoft.com/office/drawing/2014/main" id="{4C0E27DA-7870-F550-9A4C-3C156DFAEB97}"/>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39" name="任意多边形: 形状 238">
                <a:extLst>
                  <a:ext uri="{FF2B5EF4-FFF2-40B4-BE49-F238E27FC236}">
                    <a16:creationId xmlns:a16="http://schemas.microsoft.com/office/drawing/2014/main" id="{07231C61-AE56-C5E7-E84D-19A9F845C686}"/>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40" name="任意多边形: 形状 239">
                <a:extLst>
                  <a:ext uri="{FF2B5EF4-FFF2-40B4-BE49-F238E27FC236}">
                    <a16:creationId xmlns:a16="http://schemas.microsoft.com/office/drawing/2014/main" id="{F70E4CF3-083F-EA6E-082A-456AAFBD101E}"/>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41" name="任意多边形: 形状 240">
                <a:extLst>
                  <a:ext uri="{FF2B5EF4-FFF2-40B4-BE49-F238E27FC236}">
                    <a16:creationId xmlns:a16="http://schemas.microsoft.com/office/drawing/2014/main" id="{1157254E-9C09-B786-E33B-3B0936D37A0D}"/>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42" name="任意多边形: 形状 241">
                <a:extLst>
                  <a:ext uri="{FF2B5EF4-FFF2-40B4-BE49-F238E27FC236}">
                    <a16:creationId xmlns:a16="http://schemas.microsoft.com/office/drawing/2014/main" id="{CD3985EC-CC2B-3C0B-EACF-DC82BD5DF7AD}"/>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43" name="任意多边形: 形状 242">
                <a:extLst>
                  <a:ext uri="{FF2B5EF4-FFF2-40B4-BE49-F238E27FC236}">
                    <a16:creationId xmlns:a16="http://schemas.microsoft.com/office/drawing/2014/main" id="{4DFECF2F-98B6-DDD8-9650-3306C7DCAFA7}"/>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44" name="任意多边形: 形状 243">
                <a:extLst>
                  <a:ext uri="{FF2B5EF4-FFF2-40B4-BE49-F238E27FC236}">
                    <a16:creationId xmlns:a16="http://schemas.microsoft.com/office/drawing/2014/main" id="{4A613B26-1C80-0CB3-1F9D-5BC4BFB82569}"/>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245" name="任意多边形: 形状 244">
                <a:extLst>
                  <a:ext uri="{FF2B5EF4-FFF2-40B4-BE49-F238E27FC236}">
                    <a16:creationId xmlns:a16="http://schemas.microsoft.com/office/drawing/2014/main" id="{AC4C28A7-C3D0-06FE-CCBA-09B3FACA5BE5}"/>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246" name="任意多边形: 形状 245">
                <a:extLst>
                  <a:ext uri="{FF2B5EF4-FFF2-40B4-BE49-F238E27FC236}">
                    <a16:creationId xmlns:a16="http://schemas.microsoft.com/office/drawing/2014/main" id="{51B0954C-31AC-E60C-8BA9-7221BD2BDA2B}"/>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47" name="任意多边形: 形状 246">
                <a:extLst>
                  <a:ext uri="{FF2B5EF4-FFF2-40B4-BE49-F238E27FC236}">
                    <a16:creationId xmlns:a16="http://schemas.microsoft.com/office/drawing/2014/main" id="{6FE8CD13-72F7-3CA0-2C68-4151CCD550D7}"/>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48" name="任意多边形: 形状 247">
                <a:extLst>
                  <a:ext uri="{FF2B5EF4-FFF2-40B4-BE49-F238E27FC236}">
                    <a16:creationId xmlns:a16="http://schemas.microsoft.com/office/drawing/2014/main" id="{9EFBA896-1981-A620-9377-BF51851E2D33}"/>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49" name="任意多边形: 形状 248">
                <a:extLst>
                  <a:ext uri="{FF2B5EF4-FFF2-40B4-BE49-F238E27FC236}">
                    <a16:creationId xmlns:a16="http://schemas.microsoft.com/office/drawing/2014/main" id="{55342DA6-96B2-41AB-7218-610AEF19C4AE}"/>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0" name="任意多边形: 形状 249">
                <a:extLst>
                  <a:ext uri="{FF2B5EF4-FFF2-40B4-BE49-F238E27FC236}">
                    <a16:creationId xmlns:a16="http://schemas.microsoft.com/office/drawing/2014/main" id="{06F3C3CF-D397-4BAB-AE79-E04ACEDC5A24}"/>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51" name="任意多边形: 形状 250">
                <a:extLst>
                  <a:ext uri="{FF2B5EF4-FFF2-40B4-BE49-F238E27FC236}">
                    <a16:creationId xmlns:a16="http://schemas.microsoft.com/office/drawing/2014/main" id="{82E13040-DE76-1113-B180-6C499BAA3F16}"/>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2" name="任意多边形: 形状 251">
                <a:extLst>
                  <a:ext uri="{FF2B5EF4-FFF2-40B4-BE49-F238E27FC236}">
                    <a16:creationId xmlns:a16="http://schemas.microsoft.com/office/drawing/2014/main" id="{92C179E1-A0DF-4E49-B18A-B5C6E40F2B68}"/>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3" name="任意多边形: 形状 252">
                <a:extLst>
                  <a:ext uri="{FF2B5EF4-FFF2-40B4-BE49-F238E27FC236}">
                    <a16:creationId xmlns:a16="http://schemas.microsoft.com/office/drawing/2014/main" id="{F9AA6065-A3A6-BAC7-95FA-E489C671EC03}"/>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4" name="任意多边形: 形状 253">
                <a:extLst>
                  <a:ext uri="{FF2B5EF4-FFF2-40B4-BE49-F238E27FC236}">
                    <a16:creationId xmlns:a16="http://schemas.microsoft.com/office/drawing/2014/main" id="{F10530DD-CCA8-4F1B-50B3-0B4AA1C9C704}"/>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55" name="任意多边形: 形状 254">
                <a:extLst>
                  <a:ext uri="{FF2B5EF4-FFF2-40B4-BE49-F238E27FC236}">
                    <a16:creationId xmlns:a16="http://schemas.microsoft.com/office/drawing/2014/main" id="{68301FD2-5DB6-C6E3-091E-6F3707064351}"/>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56" name="任意多边形: 形状 255">
                <a:extLst>
                  <a:ext uri="{FF2B5EF4-FFF2-40B4-BE49-F238E27FC236}">
                    <a16:creationId xmlns:a16="http://schemas.microsoft.com/office/drawing/2014/main" id="{6C509184-AD87-8BE2-D886-4726B9A5CDDF}"/>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257" name="任意多边形: 形状 256">
                <a:extLst>
                  <a:ext uri="{FF2B5EF4-FFF2-40B4-BE49-F238E27FC236}">
                    <a16:creationId xmlns:a16="http://schemas.microsoft.com/office/drawing/2014/main" id="{87DFF7F6-DF5B-52AF-1BD4-F9575ED81A34}"/>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258" name="任意多边形: 形状 257">
                <a:extLst>
                  <a:ext uri="{FF2B5EF4-FFF2-40B4-BE49-F238E27FC236}">
                    <a16:creationId xmlns:a16="http://schemas.microsoft.com/office/drawing/2014/main" id="{B664D661-7F0F-10D3-4D8D-EECC67252B1F}"/>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59" name="任意多边形: 形状 258">
                <a:extLst>
                  <a:ext uri="{FF2B5EF4-FFF2-40B4-BE49-F238E27FC236}">
                    <a16:creationId xmlns:a16="http://schemas.microsoft.com/office/drawing/2014/main" id="{B16B1E99-62E2-D213-0E82-091DF6C97B55}"/>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60" name="任意多边形: 形状 259">
                <a:extLst>
                  <a:ext uri="{FF2B5EF4-FFF2-40B4-BE49-F238E27FC236}">
                    <a16:creationId xmlns:a16="http://schemas.microsoft.com/office/drawing/2014/main" id="{B7DB44FD-F89E-001E-5CA4-3D7B9BB5E940}"/>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61" name="任意多边形: 形状 260">
                <a:extLst>
                  <a:ext uri="{FF2B5EF4-FFF2-40B4-BE49-F238E27FC236}">
                    <a16:creationId xmlns:a16="http://schemas.microsoft.com/office/drawing/2014/main" id="{71B4BD3E-6244-83B5-3BB9-6C6AA931850B}"/>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62" name="任意多边形: 形状 261">
                <a:extLst>
                  <a:ext uri="{FF2B5EF4-FFF2-40B4-BE49-F238E27FC236}">
                    <a16:creationId xmlns:a16="http://schemas.microsoft.com/office/drawing/2014/main" id="{8FB2CCC8-13E6-0CC9-045E-C5D8BF58B541}"/>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63" name="任意多边形: 形状 262">
                <a:extLst>
                  <a:ext uri="{FF2B5EF4-FFF2-40B4-BE49-F238E27FC236}">
                    <a16:creationId xmlns:a16="http://schemas.microsoft.com/office/drawing/2014/main" id="{AE0FEF56-0DDF-1754-F5D3-E4E8CE4F58B9}"/>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64" name="任意多边形: 形状 263">
                <a:extLst>
                  <a:ext uri="{FF2B5EF4-FFF2-40B4-BE49-F238E27FC236}">
                    <a16:creationId xmlns:a16="http://schemas.microsoft.com/office/drawing/2014/main" id="{10E1E8D4-47FE-91AB-E870-8E64A199527E}"/>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65" name="任意多边形: 形状 264">
                <a:extLst>
                  <a:ext uri="{FF2B5EF4-FFF2-40B4-BE49-F238E27FC236}">
                    <a16:creationId xmlns:a16="http://schemas.microsoft.com/office/drawing/2014/main" id="{DFCE7CD1-8D52-3CE0-7B9C-6B37EF5CE5FD}"/>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66" name="任意多边形: 形状 265">
                <a:extLst>
                  <a:ext uri="{FF2B5EF4-FFF2-40B4-BE49-F238E27FC236}">
                    <a16:creationId xmlns:a16="http://schemas.microsoft.com/office/drawing/2014/main" id="{EBFDA6B4-8AFD-F2A5-A966-010D993EA0F3}"/>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67" name="任意多边形: 形状 266">
                <a:extLst>
                  <a:ext uri="{FF2B5EF4-FFF2-40B4-BE49-F238E27FC236}">
                    <a16:creationId xmlns:a16="http://schemas.microsoft.com/office/drawing/2014/main" id="{05B16AAB-5529-A814-AA7D-4DDE3D244EB5}"/>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68" name="任意多边形: 形状 267">
                <a:extLst>
                  <a:ext uri="{FF2B5EF4-FFF2-40B4-BE49-F238E27FC236}">
                    <a16:creationId xmlns:a16="http://schemas.microsoft.com/office/drawing/2014/main" id="{F968DB51-9880-09DF-745C-F42079A50CE7}"/>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269" name="任意多边形: 形状 268">
                <a:extLst>
                  <a:ext uri="{FF2B5EF4-FFF2-40B4-BE49-F238E27FC236}">
                    <a16:creationId xmlns:a16="http://schemas.microsoft.com/office/drawing/2014/main" id="{CE6216E0-16D0-816C-BE8C-571F26FF4B38}"/>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70" name="任意多边形: 形状 269">
                <a:extLst>
                  <a:ext uri="{FF2B5EF4-FFF2-40B4-BE49-F238E27FC236}">
                    <a16:creationId xmlns:a16="http://schemas.microsoft.com/office/drawing/2014/main" id="{1F1BB6B9-5A0D-2C5C-5C7F-0743D10C18A0}"/>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71" name="任意多边形: 形状 270">
                <a:extLst>
                  <a:ext uri="{FF2B5EF4-FFF2-40B4-BE49-F238E27FC236}">
                    <a16:creationId xmlns:a16="http://schemas.microsoft.com/office/drawing/2014/main" id="{EB2CE77F-208D-13A7-103B-8DDA79BCACF1}"/>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272" name="任意多边形: 形状 271">
                <a:extLst>
                  <a:ext uri="{FF2B5EF4-FFF2-40B4-BE49-F238E27FC236}">
                    <a16:creationId xmlns:a16="http://schemas.microsoft.com/office/drawing/2014/main" id="{271731F1-BDDC-39CE-843A-CDDE517C88C3}"/>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73" name="任意多边形: 形状 272">
                <a:extLst>
                  <a:ext uri="{FF2B5EF4-FFF2-40B4-BE49-F238E27FC236}">
                    <a16:creationId xmlns:a16="http://schemas.microsoft.com/office/drawing/2014/main" id="{3AE55902-4936-C971-F435-F7C6ED1CD85E}"/>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274" name="任意多边形: 形状 273">
                <a:extLst>
                  <a:ext uri="{FF2B5EF4-FFF2-40B4-BE49-F238E27FC236}">
                    <a16:creationId xmlns:a16="http://schemas.microsoft.com/office/drawing/2014/main" id="{72D508A7-48EB-7E84-F01F-4199F2B96EFA}"/>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75" name="任意多边形: 形状 274">
                <a:extLst>
                  <a:ext uri="{FF2B5EF4-FFF2-40B4-BE49-F238E27FC236}">
                    <a16:creationId xmlns:a16="http://schemas.microsoft.com/office/drawing/2014/main" id="{52DE5939-63B4-0BE2-03AE-9EFE7FF639FD}"/>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276" name="任意多边形: 形状 275">
                <a:extLst>
                  <a:ext uri="{FF2B5EF4-FFF2-40B4-BE49-F238E27FC236}">
                    <a16:creationId xmlns:a16="http://schemas.microsoft.com/office/drawing/2014/main" id="{F09083B4-821D-E1D8-3BB4-8D243F7163E7}"/>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277" name="任意多边形: 形状 276">
                <a:extLst>
                  <a:ext uri="{FF2B5EF4-FFF2-40B4-BE49-F238E27FC236}">
                    <a16:creationId xmlns:a16="http://schemas.microsoft.com/office/drawing/2014/main" id="{AE5ABA45-CAE9-35B7-0E0E-F2F17670C97D}"/>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78" name="任意多边形: 形状 277">
                <a:extLst>
                  <a:ext uri="{FF2B5EF4-FFF2-40B4-BE49-F238E27FC236}">
                    <a16:creationId xmlns:a16="http://schemas.microsoft.com/office/drawing/2014/main" id="{8EE621A8-C528-6FAB-BD00-85B46BF71265}"/>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279" name="任意多边形: 形状 278">
                <a:extLst>
                  <a:ext uri="{FF2B5EF4-FFF2-40B4-BE49-F238E27FC236}">
                    <a16:creationId xmlns:a16="http://schemas.microsoft.com/office/drawing/2014/main" id="{939E2698-DD19-4AD8-ED57-A83DB796EFFD}"/>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0" name="任意多边形: 形状 279">
                <a:extLst>
                  <a:ext uri="{FF2B5EF4-FFF2-40B4-BE49-F238E27FC236}">
                    <a16:creationId xmlns:a16="http://schemas.microsoft.com/office/drawing/2014/main" id="{60B9C5E1-3E69-A5A2-D4F0-1407A5B1D6A6}"/>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281" name="任意多边形: 形状 280">
                <a:extLst>
                  <a:ext uri="{FF2B5EF4-FFF2-40B4-BE49-F238E27FC236}">
                    <a16:creationId xmlns:a16="http://schemas.microsoft.com/office/drawing/2014/main" id="{6986394F-20F9-98F1-E6B7-94B0229101E3}"/>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82" name="任意多边形: 形状 281">
                <a:extLst>
                  <a:ext uri="{FF2B5EF4-FFF2-40B4-BE49-F238E27FC236}">
                    <a16:creationId xmlns:a16="http://schemas.microsoft.com/office/drawing/2014/main" id="{92FAB2A3-2D93-DA3A-3F90-C4134B221976}"/>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83" name="任意多边形: 形状 282">
                <a:extLst>
                  <a:ext uri="{FF2B5EF4-FFF2-40B4-BE49-F238E27FC236}">
                    <a16:creationId xmlns:a16="http://schemas.microsoft.com/office/drawing/2014/main" id="{F6BD906F-2A85-8BC1-240A-2500C2B3CDAD}"/>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4" name="任意多边形: 形状 283">
                <a:extLst>
                  <a:ext uri="{FF2B5EF4-FFF2-40B4-BE49-F238E27FC236}">
                    <a16:creationId xmlns:a16="http://schemas.microsoft.com/office/drawing/2014/main" id="{AEA700AB-316D-2691-E9CD-3BA87AE19147}"/>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85" name="任意多边形: 形状 284">
                <a:extLst>
                  <a:ext uri="{FF2B5EF4-FFF2-40B4-BE49-F238E27FC236}">
                    <a16:creationId xmlns:a16="http://schemas.microsoft.com/office/drawing/2014/main" id="{A3DB92BF-4FE5-7C02-6227-BF7F5ABA14CA}"/>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86" name="任意多边形: 形状 285">
                <a:extLst>
                  <a:ext uri="{FF2B5EF4-FFF2-40B4-BE49-F238E27FC236}">
                    <a16:creationId xmlns:a16="http://schemas.microsoft.com/office/drawing/2014/main" id="{8539AF5E-3CBC-7CE0-DF45-18E0E6E5414E}"/>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7" name="任意多边形: 形状 286">
                <a:extLst>
                  <a:ext uri="{FF2B5EF4-FFF2-40B4-BE49-F238E27FC236}">
                    <a16:creationId xmlns:a16="http://schemas.microsoft.com/office/drawing/2014/main" id="{751598AE-394D-5681-3CF3-FCA13B07AE5C}"/>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317" name="任意多边形: 形状 316">
                <a:extLst>
                  <a:ext uri="{FF2B5EF4-FFF2-40B4-BE49-F238E27FC236}">
                    <a16:creationId xmlns:a16="http://schemas.microsoft.com/office/drawing/2014/main" id="{CFEF53F5-81DC-AAEB-2E36-0DCA25548D30}"/>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318" name="任意多边形: 形状 317">
                <a:extLst>
                  <a:ext uri="{FF2B5EF4-FFF2-40B4-BE49-F238E27FC236}">
                    <a16:creationId xmlns:a16="http://schemas.microsoft.com/office/drawing/2014/main" id="{859E426A-B2BC-B7F3-CFE7-0629D4435234}"/>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19" name="任意多边形: 形状 318">
                <a:extLst>
                  <a:ext uri="{FF2B5EF4-FFF2-40B4-BE49-F238E27FC236}">
                    <a16:creationId xmlns:a16="http://schemas.microsoft.com/office/drawing/2014/main" id="{7804B89C-CFC8-43E1-A95F-1AC4A2BD3B3C}"/>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20" name="任意多边形: 形状 319">
                <a:extLst>
                  <a:ext uri="{FF2B5EF4-FFF2-40B4-BE49-F238E27FC236}">
                    <a16:creationId xmlns:a16="http://schemas.microsoft.com/office/drawing/2014/main" id="{97A9922A-BD4D-A805-AB9A-C4120BA1CBEC}"/>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21" name="任意多边形: 形状 320">
                <a:extLst>
                  <a:ext uri="{FF2B5EF4-FFF2-40B4-BE49-F238E27FC236}">
                    <a16:creationId xmlns:a16="http://schemas.microsoft.com/office/drawing/2014/main" id="{EC985FF0-BF9D-398C-1815-62CC31EC4D69}"/>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22" name="任意多边形: 形状 321">
                <a:extLst>
                  <a:ext uri="{FF2B5EF4-FFF2-40B4-BE49-F238E27FC236}">
                    <a16:creationId xmlns:a16="http://schemas.microsoft.com/office/drawing/2014/main" id="{44F0B1FF-B3BB-C4E0-389E-ADECA876D3C9}"/>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323" name="任意多边形: 形状 322">
                <a:extLst>
                  <a:ext uri="{FF2B5EF4-FFF2-40B4-BE49-F238E27FC236}">
                    <a16:creationId xmlns:a16="http://schemas.microsoft.com/office/drawing/2014/main" id="{1C14CB45-C04D-8669-E944-55A2E1DCFE32}"/>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324" name="任意多边形: 形状 323">
                <a:extLst>
                  <a:ext uri="{FF2B5EF4-FFF2-40B4-BE49-F238E27FC236}">
                    <a16:creationId xmlns:a16="http://schemas.microsoft.com/office/drawing/2014/main" id="{E4859E23-7591-390A-965B-336A6F09F9E7}"/>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grpSp>
        <p:nvGrpSpPr>
          <p:cNvPr id="16" name="组合 15">
            <a:extLst>
              <a:ext uri="{FF2B5EF4-FFF2-40B4-BE49-F238E27FC236}">
                <a16:creationId xmlns:a16="http://schemas.microsoft.com/office/drawing/2014/main" id="{316D7171-3F08-7831-D046-3B3A0A6A4D08}"/>
              </a:ext>
            </a:extLst>
          </p:cNvPr>
          <p:cNvGrpSpPr/>
          <p:nvPr/>
        </p:nvGrpSpPr>
        <p:grpSpPr>
          <a:xfrm>
            <a:off x="1160696" y="1078987"/>
            <a:ext cx="7412284" cy="1452258"/>
            <a:chOff x="1160696" y="1015487"/>
            <a:chExt cx="7412284" cy="1452258"/>
          </a:xfrm>
        </p:grpSpPr>
        <p:sp>
          <p:nvSpPr>
            <p:cNvPr id="6" name="1">
              <a:extLst>
                <a:ext uri="{FF2B5EF4-FFF2-40B4-BE49-F238E27FC236}">
                  <a16:creationId xmlns:a16="http://schemas.microsoft.com/office/drawing/2014/main" id="{EB81C256-4FEA-F8AC-2DBB-01906F3D08F6}"/>
                </a:ext>
              </a:extLst>
            </p:cNvPr>
            <p:cNvSpPr txBox="1">
              <a:spLocks noChangeArrowheads="1"/>
            </p:cNvSpPr>
            <p:nvPr/>
          </p:nvSpPr>
          <p:spPr bwMode="auto">
            <a:xfrm>
              <a:off x="1160696" y="1015487"/>
              <a:ext cx="7412284" cy="1107996"/>
            </a:xfrm>
            <a:prstGeom prst="rect">
              <a:avLst/>
            </a:prstGeom>
            <a:noFill/>
            <a:ln w="9525">
              <a:noFill/>
              <a:miter lim="800000"/>
              <a:headEnd/>
              <a:tailEnd/>
            </a:ln>
          </p:spPr>
          <p:txBody>
            <a:bodyPr wrap="square">
              <a:spAutoFit/>
            </a:bodyPr>
            <a:lstStyle/>
            <a:p>
              <a:pPr fontAlgn="base">
                <a:spcBef>
                  <a:spcPct val="0"/>
                </a:spcBef>
                <a:spcAft>
                  <a:spcPct val="0"/>
                </a:spcAft>
              </a:pPr>
              <a:r>
                <a:rPr lang="zh-CN" altLang="en-US" sz="6600" b="1" dirty="0">
                  <a:solidFill>
                    <a:srgbClr val="4276AA"/>
                  </a:solidFill>
                  <a:cs typeface="+mn-ea"/>
                  <a:sym typeface="+mn-lt"/>
                </a:rPr>
                <a:t>谢谢您的观看</a:t>
              </a:r>
              <a:endParaRPr lang="en-US" altLang="zh-CN" sz="6600" b="1" dirty="0">
                <a:solidFill>
                  <a:srgbClr val="4276AA"/>
                </a:solidFill>
                <a:cs typeface="+mn-ea"/>
                <a:sym typeface="+mn-lt"/>
              </a:endParaRPr>
            </a:p>
          </p:txBody>
        </p:sp>
        <p:sp>
          <p:nvSpPr>
            <p:cNvPr id="15" name="1">
              <a:extLst>
                <a:ext uri="{FF2B5EF4-FFF2-40B4-BE49-F238E27FC236}">
                  <a16:creationId xmlns:a16="http://schemas.microsoft.com/office/drawing/2014/main" id="{19EC1E2B-1A24-85DB-ABAE-67E189F938A5}"/>
                </a:ext>
              </a:extLst>
            </p:cNvPr>
            <p:cNvSpPr txBox="1">
              <a:spLocks noChangeArrowheads="1"/>
            </p:cNvSpPr>
            <p:nvPr/>
          </p:nvSpPr>
          <p:spPr bwMode="auto">
            <a:xfrm>
              <a:off x="1411776" y="2129191"/>
              <a:ext cx="6241503" cy="338554"/>
            </a:xfrm>
            <a:prstGeom prst="rect">
              <a:avLst/>
            </a:prstGeom>
            <a:noFill/>
            <a:ln w="9525">
              <a:noFill/>
              <a:miter lim="800000"/>
              <a:headEnd/>
              <a:tailEnd/>
            </a:ln>
          </p:spPr>
          <p:txBody>
            <a:bodyPr wrap="square">
              <a:spAutoFit/>
            </a:bodyPr>
            <a:lstStyle/>
            <a:p>
              <a:pPr algn="dist" fontAlgn="base">
                <a:spcBef>
                  <a:spcPct val="0"/>
                </a:spcBef>
                <a:spcAft>
                  <a:spcPct val="0"/>
                </a:spcAft>
              </a:pPr>
              <a:r>
                <a:rPr lang="en-US" altLang="zh-CN" sz="1600" dirty="0">
                  <a:solidFill>
                    <a:schemeClr val="bg1"/>
                  </a:solidFill>
                  <a:latin typeface="+mj-lt"/>
                  <a:cs typeface="+mn-ea"/>
                  <a:sym typeface="+mn-lt"/>
                </a:rPr>
                <a:t>Summary report on school education</a:t>
              </a:r>
            </a:p>
          </p:txBody>
        </p:sp>
      </p:grpSp>
      <p:sp>
        <p:nvSpPr>
          <p:cNvPr id="21" name="任意多边形: 形状 20">
            <a:extLst>
              <a:ext uri="{FF2B5EF4-FFF2-40B4-BE49-F238E27FC236}">
                <a16:creationId xmlns:a16="http://schemas.microsoft.com/office/drawing/2014/main" id="{04899273-6B40-1486-5F1D-6CC187638B63}"/>
              </a:ext>
            </a:extLst>
          </p:cNvPr>
          <p:cNvSpPr/>
          <p:nvPr/>
        </p:nvSpPr>
        <p:spPr>
          <a:xfrm>
            <a:off x="0" y="1"/>
            <a:ext cx="1947305" cy="1154315"/>
          </a:xfrm>
          <a:custGeom>
            <a:avLst/>
            <a:gdLst>
              <a:gd name="connsiteX0" fmla="*/ 0 w 1947305"/>
              <a:gd name="connsiteY0" fmla="*/ 0 h 1154315"/>
              <a:gd name="connsiteX1" fmla="*/ 1870502 w 1947305"/>
              <a:gd name="connsiteY1" fmla="*/ 0 h 1154315"/>
              <a:gd name="connsiteX2" fmla="*/ 1891643 w 1947305"/>
              <a:gd name="connsiteY2" fmla="*/ 38236 h 1154315"/>
              <a:gd name="connsiteX3" fmla="*/ 1905000 w 1947305"/>
              <a:gd name="connsiteY3" fmla="*/ 406400 h 1154315"/>
              <a:gd name="connsiteX4" fmla="*/ 254000 w 1947305"/>
              <a:gd name="connsiteY4" fmla="*/ 914400 h 1154315"/>
              <a:gd name="connsiteX5" fmla="*/ 7640 w 1947305"/>
              <a:gd name="connsiteY5" fmla="*/ 1143794 h 1154315"/>
              <a:gd name="connsiteX6" fmla="*/ 0 w 1947305"/>
              <a:gd name="connsiteY6" fmla="*/ 1154315 h 11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7305" h="1154315">
                <a:moveTo>
                  <a:pt x="0" y="0"/>
                </a:moveTo>
                <a:lnTo>
                  <a:pt x="1870502" y="0"/>
                </a:lnTo>
                <a:lnTo>
                  <a:pt x="1891643" y="38236"/>
                </a:lnTo>
                <a:cubicBezTo>
                  <a:pt x="1955701" y="177701"/>
                  <a:pt x="1970088" y="303213"/>
                  <a:pt x="1905000" y="406400"/>
                </a:cubicBezTo>
                <a:cubicBezTo>
                  <a:pt x="1731433" y="681567"/>
                  <a:pt x="639233" y="643467"/>
                  <a:pt x="254000" y="914400"/>
                </a:cubicBezTo>
                <a:cubicBezTo>
                  <a:pt x="157692" y="982133"/>
                  <a:pt x="76862" y="1059392"/>
                  <a:pt x="7640" y="1143794"/>
                </a:cubicBezTo>
                <a:lnTo>
                  <a:pt x="0" y="1154315"/>
                </a:ln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文本框 24">
            <a:extLst>
              <a:ext uri="{FF2B5EF4-FFF2-40B4-BE49-F238E27FC236}">
                <a16:creationId xmlns:a16="http://schemas.microsoft.com/office/drawing/2014/main" id="{6061676D-1542-A60B-FD3C-5CA705E8D6E3}"/>
              </a:ext>
            </a:extLst>
          </p:cNvPr>
          <p:cNvSpPr txBox="1"/>
          <p:nvPr/>
        </p:nvSpPr>
        <p:spPr>
          <a:xfrm>
            <a:off x="1299997" y="3498687"/>
            <a:ext cx="3334567" cy="307777"/>
          </a:xfrm>
          <a:prstGeom prst="rect">
            <a:avLst/>
          </a:prstGeom>
          <a:noFill/>
        </p:spPr>
        <p:txBody>
          <a:bodyPr wrap="none" rtlCol="0">
            <a:spAutoFit/>
          </a:bodyPr>
          <a:lstStyle/>
          <a:p>
            <a:r>
              <a:rPr lang="zh-CN" altLang="en-US" sz="1400" b="1" dirty="0"/>
              <a:t>汇报人：</a:t>
            </a:r>
            <a:r>
              <a:rPr lang="en-US" altLang="zh-CN" sz="1400" b="1" dirty="0"/>
              <a:t>51PPT</a:t>
            </a:r>
            <a:r>
              <a:rPr lang="zh-CN" altLang="en-US" sz="1400" b="1" dirty="0"/>
              <a:t>模板网   时间：</a:t>
            </a:r>
            <a:r>
              <a:rPr lang="en-US" altLang="zh-CN" sz="1400" b="1" dirty="0"/>
              <a:t>2022.09</a:t>
            </a:r>
            <a:endParaRPr lang="zh-CN" altLang="en-US" sz="1400" b="1" dirty="0"/>
          </a:p>
        </p:txBody>
      </p:sp>
      <p:sp>
        <p:nvSpPr>
          <p:cNvPr id="27" name="文本框 26">
            <a:extLst>
              <a:ext uri="{FF2B5EF4-FFF2-40B4-BE49-F238E27FC236}">
                <a16:creationId xmlns:a16="http://schemas.microsoft.com/office/drawing/2014/main" id="{E21D731B-A646-4E40-8B65-A3014BE8B69F}"/>
              </a:ext>
            </a:extLst>
          </p:cNvPr>
          <p:cNvSpPr txBox="1"/>
          <p:nvPr/>
        </p:nvSpPr>
        <p:spPr>
          <a:xfrm>
            <a:off x="1308022" y="2801986"/>
            <a:ext cx="4467361" cy="461665"/>
          </a:xfrm>
          <a:prstGeom prst="rect">
            <a:avLst/>
          </a:prstGeom>
          <a:noFill/>
        </p:spPr>
        <p:txBody>
          <a:bodyPr wrap="square">
            <a:spAutoFit/>
          </a:bodyPr>
          <a:lstStyle/>
          <a:p>
            <a:r>
              <a:rPr lang="zh-CN" altLang="en-US" sz="1200" dirty="0">
                <a:solidFill>
                  <a:schemeClr val="bg1">
                    <a:lumMod val="65000"/>
                  </a:schemeClr>
                </a:solidFill>
              </a:rPr>
              <a:t>Your content to play here, or through paste in this box, and select only the text. Your content to play here</a:t>
            </a:r>
          </a:p>
        </p:txBody>
      </p:sp>
    </p:spTree>
    <p:extLst>
      <p:ext uri="{BB962C8B-B14F-4D97-AF65-F5344CB8AC3E}">
        <p14:creationId xmlns:p14="http://schemas.microsoft.com/office/powerpoint/2010/main" val="41809356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8006B31E-A0DA-F13F-7A35-B67F56F6E69E}"/>
              </a:ext>
            </a:extLst>
          </p:cNvPr>
          <p:cNvSpPr txBox="1"/>
          <p:nvPr/>
        </p:nvSpPr>
        <p:spPr>
          <a:xfrm>
            <a:off x="1211855" y="4219460"/>
            <a:ext cx="4820550" cy="1200329"/>
          </a:xfrm>
          <a:prstGeom prst="rect">
            <a:avLst/>
          </a:prstGeom>
          <a:noFill/>
        </p:spPr>
        <p:txBody>
          <a:bodyPr wrap="none" rtlCol="0">
            <a:spAutoFit/>
          </a:bodyPr>
          <a:lstStyle/>
          <a:p>
            <a:r>
              <a:rPr lang="en-US" altLang="zh-CN" dirty="0"/>
              <a:t>51PPT</a:t>
            </a:r>
            <a:r>
              <a:rPr lang="zh-CN" altLang="en-US" dirty="0"/>
              <a:t>模板网   </a:t>
            </a:r>
            <a:r>
              <a:rPr lang="en-US" altLang="zh-CN" dirty="0">
                <a:hlinkClick r:id="rId2"/>
              </a:rPr>
              <a:t>www.51pptmoban.com</a:t>
            </a:r>
            <a:r>
              <a:rPr lang="en-US" altLang="zh-CN" dirty="0"/>
              <a:t>   </a:t>
            </a:r>
            <a:r>
              <a:rPr lang="zh-CN" altLang="en-US" dirty="0"/>
              <a:t>作品</a:t>
            </a:r>
            <a:endParaRPr lang="en-US" altLang="zh-CN" dirty="0"/>
          </a:p>
          <a:p>
            <a:endParaRPr lang="en-US" altLang="zh-CN" dirty="0"/>
          </a:p>
          <a:p>
            <a:endParaRPr lang="en-US" altLang="zh-CN" dirty="0"/>
          </a:p>
          <a:p>
            <a:r>
              <a:rPr lang="zh-CN" altLang="en-US" dirty="0"/>
              <a:t>仅供学习参考之用！</a:t>
            </a:r>
          </a:p>
        </p:txBody>
      </p:sp>
    </p:spTree>
    <p:extLst>
      <p:ext uri="{BB962C8B-B14F-4D97-AF65-F5344CB8AC3E}">
        <p14:creationId xmlns:p14="http://schemas.microsoft.com/office/powerpoint/2010/main" val="1975797431"/>
      </p:ext>
    </p:extLst>
  </p:cSld>
  <p:clrMapOvr>
    <a:masterClrMapping/>
  </p:clrMapOvr>
  <p:transition spd="med" advClick="0" advTm="0">
    <p:pull/>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2.1.3 </a:t>
            </a:r>
            <a:r>
              <a:rPr lang="zh-CN" altLang="en-US" sz="2400" dirty="0">
                <a:solidFill>
                  <a:srgbClr val="4276AA"/>
                </a:solidFill>
                <a:latin typeface="黑体" panose="02010609060101010101" pitchFamily="49" charset="-122"/>
                <a:ea typeface="黑体" panose="02010609060101010101" pitchFamily="49" charset="-122"/>
                <a:cs typeface="+mn-ea"/>
                <a:sym typeface="+mn-lt"/>
              </a:rPr>
              <a:t>人才培养方案发展趋势</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3" name="文本框 52">
            <a:extLst>
              <a:ext uri="{FF2B5EF4-FFF2-40B4-BE49-F238E27FC236}">
                <a16:creationId xmlns:a16="http://schemas.microsoft.com/office/drawing/2014/main" id="{F0D44FD5-7382-4993-AA0A-E1A3A51FD7CB}"/>
              </a:ext>
            </a:extLst>
          </p:cNvPr>
          <p:cNvSpPr txBox="1"/>
          <p:nvPr/>
        </p:nvSpPr>
        <p:spPr>
          <a:xfrm>
            <a:off x="1716505" y="1515797"/>
            <a:ext cx="6096000" cy="830997"/>
          </a:xfrm>
          <a:prstGeom prst="rect">
            <a:avLst/>
          </a:prstGeom>
          <a:noFill/>
        </p:spPr>
        <p:txBody>
          <a:bodyPr wrap="square">
            <a:spAutoFit/>
          </a:bodyPr>
          <a:lstStyle/>
          <a:p>
            <a:pPr marL="342900" indent="-342900">
              <a:buFont typeface="Wingdings" panose="05000000000000000000" pitchFamily="2" charset="2"/>
              <a:buChar char="u"/>
            </a:pPr>
            <a:r>
              <a:rPr lang="zh-CN" altLang="en-US" sz="2400" dirty="0"/>
              <a:t>财务专业的人才培养方案有何发展趋势？</a:t>
            </a:r>
            <a:endParaRPr lang="en-US" altLang="zh-CN" sz="2400" dirty="0"/>
          </a:p>
          <a:p>
            <a:pPr marL="342900" indent="-342900">
              <a:buFont typeface="Wingdings" panose="05000000000000000000" pitchFamily="2" charset="2"/>
              <a:buChar char="u"/>
            </a:pPr>
            <a:endParaRPr lang="zh-CN" altLang="en-US" sz="2400" dirty="0"/>
          </a:p>
        </p:txBody>
      </p:sp>
      <p:sp>
        <p:nvSpPr>
          <p:cNvPr id="54" name="文本框 53">
            <a:extLst>
              <a:ext uri="{FF2B5EF4-FFF2-40B4-BE49-F238E27FC236}">
                <a16:creationId xmlns:a16="http://schemas.microsoft.com/office/drawing/2014/main" id="{000FB28A-3E35-41A9-AF09-2595BAEE0AD4}"/>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2.1 / </a:t>
            </a:r>
            <a:r>
              <a:rPr lang="zh-CN" altLang="en-US" sz="2800" b="1" dirty="0">
                <a:solidFill>
                  <a:srgbClr val="4276AA"/>
                </a:solidFill>
                <a:cs typeface="+mn-ea"/>
                <a:sym typeface="+mn-lt"/>
              </a:rPr>
              <a:t>人才培养方案</a:t>
            </a:r>
            <a:endParaRPr lang="en-US" altLang="zh-CN" sz="2800" b="1" dirty="0">
              <a:solidFill>
                <a:srgbClr val="4276AA"/>
              </a:solidFill>
              <a:cs typeface="+mn-ea"/>
              <a:sym typeface="+mn-lt"/>
            </a:endParaRPr>
          </a:p>
        </p:txBody>
      </p:sp>
      <p:sp>
        <p:nvSpPr>
          <p:cNvPr id="56" name="文本框 55">
            <a:extLst>
              <a:ext uri="{FF2B5EF4-FFF2-40B4-BE49-F238E27FC236}">
                <a16:creationId xmlns:a16="http://schemas.microsoft.com/office/drawing/2014/main" id="{61A2B330-4E19-46A2-A735-4B76FC2A0533}"/>
              </a:ext>
            </a:extLst>
          </p:cNvPr>
          <p:cNvSpPr txBox="1"/>
          <p:nvPr/>
        </p:nvSpPr>
        <p:spPr>
          <a:xfrm>
            <a:off x="521293" y="5569115"/>
            <a:ext cx="7291212" cy="830997"/>
          </a:xfrm>
          <a:prstGeom prst="rect">
            <a:avLst/>
          </a:prstGeom>
          <a:noFill/>
        </p:spPr>
        <p:txBody>
          <a:bodyPr wrap="square" rtlCol="0">
            <a:spAutoFit/>
          </a:bodyPr>
          <a:lstStyle/>
          <a:p>
            <a:r>
              <a:rPr lang="zh-CN" altLang="en-US" sz="2000" b="1" dirty="0"/>
              <a:t>拓展：</a:t>
            </a:r>
            <a:r>
              <a:rPr lang="zh-CN" altLang="en-US" sz="2400" dirty="0"/>
              <a:t>大数据在会计中的应用、业财融合、</a:t>
            </a:r>
            <a:r>
              <a:rPr lang="en-US" altLang="zh-CN" sz="2400" dirty="0"/>
              <a:t>RPA</a:t>
            </a:r>
            <a:r>
              <a:rPr lang="zh-CN" altLang="en-US" sz="2400" dirty="0"/>
              <a:t>财务智能机器人、财务共享中心、云计算等</a:t>
            </a:r>
          </a:p>
        </p:txBody>
      </p:sp>
      <p:sp>
        <p:nvSpPr>
          <p:cNvPr id="57" name="文本框 56">
            <a:extLst>
              <a:ext uri="{FF2B5EF4-FFF2-40B4-BE49-F238E27FC236}">
                <a16:creationId xmlns:a16="http://schemas.microsoft.com/office/drawing/2014/main" id="{06E1232C-B3C9-48C0-9D85-9E598D6F5940}"/>
              </a:ext>
            </a:extLst>
          </p:cNvPr>
          <p:cNvSpPr txBox="1"/>
          <p:nvPr/>
        </p:nvSpPr>
        <p:spPr>
          <a:xfrm>
            <a:off x="738454" y="1968685"/>
            <a:ext cx="11094098" cy="3329758"/>
          </a:xfrm>
          <a:prstGeom prst="rect">
            <a:avLst/>
          </a:prstGeom>
          <a:solidFill>
            <a:schemeClr val="bg2"/>
          </a:solidFill>
        </p:spPr>
        <p:txBody>
          <a:bodyPr wrap="square">
            <a:spAutoFit/>
          </a:bodyPr>
          <a:lstStyle/>
          <a:p>
            <a:pPr>
              <a:lnSpc>
                <a:spcPct val="150000"/>
              </a:lnSpc>
            </a:pPr>
            <a:r>
              <a:rPr lang="zh-CN" altLang="en-US" sz="2400" b="1" dirty="0">
                <a:solidFill>
                  <a:srgbClr val="C00000"/>
                </a:solidFill>
                <a:latin typeface="宋体" panose="02010600030101010101" pitchFamily="2" charset="-122"/>
                <a:ea typeface="宋体" panose="02010600030101010101" pitchFamily="2" charset="-122"/>
              </a:rPr>
              <a:t>（</a:t>
            </a:r>
            <a:r>
              <a:rPr lang="en-US" altLang="zh-CN" sz="2400" b="1" dirty="0">
                <a:solidFill>
                  <a:srgbClr val="C00000"/>
                </a:solidFill>
                <a:latin typeface="宋体" panose="02010600030101010101" pitchFamily="2" charset="-122"/>
                <a:ea typeface="宋体" panose="02010600030101010101" pitchFamily="2" charset="-122"/>
              </a:rPr>
              <a:t>3</a:t>
            </a:r>
            <a:r>
              <a:rPr lang="zh-CN" altLang="en-US" sz="2400" b="1" dirty="0">
                <a:solidFill>
                  <a:srgbClr val="C00000"/>
                </a:solidFill>
                <a:latin typeface="宋体" panose="02010600030101010101" pitchFamily="2" charset="-122"/>
                <a:ea typeface="宋体" panose="02010600030101010101" pitchFamily="2" charset="-122"/>
              </a:rPr>
              <a:t>）数字化与智能化</a:t>
            </a:r>
            <a:r>
              <a:rPr lang="zh-CN" altLang="en-US" sz="2400" b="1" dirty="0">
                <a:latin typeface="宋体" panose="02010600030101010101" pitchFamily="2" charset="-122"/>
                <a:ea typeface="宋体" panose="02010600030101010101" pitchFamily="2" charset="-122"/>
              </a:rPr>
              <a:t>：</a:t>
            </a:r>
            <a:r>
              <a:rPr lang="zh-CN" altLang="en-US" sz="2400" dirty="0">
                <a:latin typeface="宋体" panose="02010600030101010101" pitchFamily="2" charset="-122"/>
                <a:ea typeface="宋体" panose="02010600030101010101" pitchFamily="2" charset="-122"/>
              </a:rPr>
              <a:t>随着数字化和智能化技术的不断发展，财务专业的人才培养方案也越来越注重数字化和智能化技术的应用，包括财务数据分析、财务机器人等，以适应未来财务工作的需求。</a:t>
            </a:r>
          </a:p>
          <a:p>
            <a:pPr>
              <a:lnSpc>
                <a:spcPct val="150000"/>
              </a:lnSpc>
            </a:pPr>
            <a:r>
              <a:rPr lang="zh-CN" altLang="en-US" sz="2400" b="1" dirty="0">
                <a:latin typeface="宋体" panose="02010600030101010101" pitchFamily="2" charset="-122"/>
                <a:ea typeface="宋体" panose="02010600030101010101" pitchFamily="2" charset="-122"/>
              </a:rPr>
              <a:t>（</a:t>
            </a:r>
            <a:r>
              <a:rPr lang="en-US" altLang="zh-CN" sz="2400" b="1" dirty="0">
                <a:latin typeface="宋体" panose="02010600030101010101" pitchFamily="2" charset="-122"/>
                <a:ea typeface="宋体" panose="02010600030101010101" pitchFamily="2" charset="-122"/>
              </a:rPr>
              <a:t>4</a:t>
            </a:r>
            <a:r>
              <a:rPr lang="zh-CN" altLang="en-US" sz="2400" b="1" dirty="0">
                <a:latin typeface="宋体" panose="02010600030101010101" pitchFamily="2" charset="-122"/>
                <a:ea typeface="宋体" panose="02010600030101010101" pitchFamily="2" charset="-122"/>
              </a:rPr>
              <a:t>）国际化趋势：</a:t>
            </a:r>
            <a:r>
              <a:rPr lang="zh-CN" altLang="en-US" sz="2400" dirty="0">
                <a:latin typeface="宋体" panose="02010600030101010101" pitchFamily="2" charset="-122"/>
                <a:ea typeface="宋体" panose="02010600030101010101" pitchFamily="2" charset="-122"/>
              </a:rPr>
              <a:t>随着全球化的不断深入，财务专业的人才培养方案也越来越注重国际化趋势，包括国际财务准则、跨文化沟通等，以培养具有国际视野的财务人才。</a:t>
            </a:r>
          </a:p>
        </p:txBody>
      </p:sp>
    </p:spTree>
    <p:extLst>
      <p:ext uri="{BB962C8B-B14F-4D97-AF65-F5344CB8AC3E}">
        <p14:creationId xmlns:p14="http://schemas.microsoft.com/office/powerpoint/2010/main" val="14672540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7602C206-37F3-4E73-BA0E-51CDC840FFEF}"/>
              </a:ext>
            </a:extLst>
          </p:cNvPr>
          <p:cNvSpPr txBox="1"/>
          <p:nvPr/>
        </p:nvSpPr>
        <p:spPr>
          <a:xfrm>
            <a:off x="1052027" y="447869"/>
            <a:ext cx="3550972" cy="461665"/>
          </a:xfrm>
          <a:prstGeom prst="rect">
            <a:avLst/>
          </a:prstGeom>
          <a:noFill/>
        </p:spPr>
        <p:txBody>
          <a:bodyPr wrap="none" rtlCol="0">
            <a:spAutoFit/>
          </a:bodyPr>
          <a:lstStyle/>
          <a:p>
            <a:pPr marL="285750" indent="-285750">
              <a:buFont typeface="Wingdings" panose="05000000000000000000" pitchFamily="2" charset="2"/>
              <a:buChar char="p"/>
            </a:pPr>
            <a:r>
              <a:rPr lang="zh-CN" altLang="en-US" sz="2400" b="1" dirty="0">
                <a:solidFill>
                  <a:srgbClr val="C00000"/>
                </a:solidFill>
              </a:rPr>
              <a:t>大数据在会计中的应用</a:t>
            </a:r>
          </a:p>
        </p:txBody>
      </p:sp>
      <p:sp>
        <p:nvSpPr>
          <p:cNvPr id="6" name="文本框 5">
            <a:extLst>
              <a:ext uri="{FF2B5EF4-FFF2-40B4-BE49-F238E27FC236}">
                <a16:creationId xmlns:a16="http://schemas.microsoft.com/office/drawing/2014/main" id="{A10C1B2B-2510-443F-A51F-4A0843DC8DD3}"/>
              </a:ext>
            </a:extLst>
          </p:cNvPr>
          <p:cNvSpPr txBox="1"/>
          <p:nvPr/>
        </p:nvSpPr>
        <p:spPr>
          <a:xfrm>
            <a:off x="438539" y="1185188"/>
            <a:ext cx="11131420" cy="4465325"/>
          </a:xfrm>
          <a:prstGeom prst="rect">
            <a:avLst/>
          </a:prstGeom>
          <a:noFill/>
        </p:spPr>
        <p:txBody>
          <a:bodyPr wrap="square">
            <a:spAutoFit/>
          </a:bodyPr>
          <a:lstStyle/>
          <a:p>
            <a:r>
              <a:rPr lang="zh-CN" altLang="en-US" sz="2400" dirty="0"/>
              <a:t>        随着可获取数据的增多，大数据将对会计产生越来越重要的影响。大数据提供的视频、音频和文本信息可以帮助管理会计、财务会计和财务报告实务工作改进。</a:t>
            </a:r>
            <a:endParaRPr lang="en-US" altLang="zh-CN" sz="2400" dirty="0"/>
          </a:p>
          <a:p>
            <a:r>
              <a:rPr lang="zh-CN" altLang="en-US" sz="2400" dirty="0"/>
              <a:t>举例：</a:t>
            </a:r>
            <a:endParaRPr lang="en-US" altLang="zh-CN" sz="2400" dirty="0"/>
          </a:p>
          <a:p>
            <a:pPr marL="285750" indent="-285750">
              <a:lnSpc>
                <a:spcPct val="150000"/>
              </a:lnSpc>
              <a:buFont typeface="Arial" panose="020B0604020202020204" pitchFamily="34" charset="0"/>
              <a:buChar char="•"/>
            </a:pPr>
            <a:r>
              <a:rPr lang="zh-CN" altLang="en-US" sz="2400" b="1" dirty="0"/>
              <a:t>视频数据：</a:t>
            </a:r>
            <a:r>
              <a:rPr lang="zh-CN" altLang="en-US" sz="2400" dirty="0"/>
              <a:t>对管理层和董事会的定期访谈进行分析，从中识别内容、情感和谎言，将提供有关业务和审计风险的非语言信息。</a:t>
            </a:r>
            <a:endParaRPr lang="en-US" altLang="zh-CN" sz="2400" dirty="0"/>
          </a:p>
          <a:p>
            <a:pPr marL="285750" indent="-285750">
              <a:lnSpc>
                <a:spcPct val="150000"/>
              </a:lnSpc>
              <a:buFont typeface="Arial" panose="020B0604020202020204" pitchFamily="34" charset="0"/>
              <a:buChar char="•"/>
            </a:pPr>
            <a:r>
              <a:rPr lang="zh-CN" altLang="en-US" sz="2400" b="1" dirty="0"/>
              <a:t>音频数据</a:t>
            </a:r>
            <a:r>
              <a:rPr lang="zh-CN" altLang="en-US" sz="2400" dirty="0"/>
              <a:t>：在一项相关研究</a:t>
            </a:r>
            <a:r>
              <a:rPr lang="en-US" altLang="zh-CN" sz="2400" dirty="0"/>
              <a:t>(</a:t>
            </a:r>
            <a:r>
              <a:rPr lang="en-US" altLang="zh-CN" sz="2400" dirty="0" err="1"/>
              <a:t>Mayew</a:t>
            </a:r>
            <a:r>
              <a:rPr lang="en-US" altLang="zh-CN" sz="2400" dirty="0"/>
              <a:t> and Venkatachalam 2012b)</a:t>
            </a:r>
            <a:r>
              <a:rPr lang="zh-CN" altLang="en-US" sz="2400" dirty="0"/>
              <a:t>中，营收电话会议中的积极情感状态和消极情感状态与股票收益显著相关。</a:t>
            </a:r>
            <a:endParaRPr lang="en-US" altLang="zh-CN" sz="2400" dirty="0"/>
          </a:p>
          <a:p>
            <a:pPr marL="285750" indent="-285750">
              <a:lnSpc>
                <a:spcPct val="150000"/>
              </a:lnSpc>
              <a:buFont typeface="Arial" panose="020B0604020202020204" pitchFamily="34" charset="0"/>
              <a:buChar char="•"/>
            </a:pPr>
            <a:r>
              <a:rPr lang="zh-CN" altLang="en-US" sz="2400" b="1" dirty="0"/>
              <a:t>文本信息：</a:t>
            </a:r>
            <a:r>
              <a:rPr lang="zh-CN" altLang="en-US" sz="2400" dirty="0"/>
              <a:t>欺诈三角形分析</a:t>
            </a:r>
            <a:r>
              <a:rPr lang="en-US" altLang="zh-CN" sz="2400" dirty="0"/>
              <a:t>(</a:t>
            </a:r>
            <a:r>
              <a:rPr lang="zh-CN" altLang="en-US" sz="2400" dirty="0"/>
              <a:t>一种欺诈发现方法</a:t>
            </a:r>
            <a:r>
              <a:rPr lang="en-US" altLang="zh-CN" sz="2400" dirty="0"/>
              <a:t>)</a:t>
            </a:r>
            <a:r>
              <a:rPr lang="zh-CN" altLang="en-US" sz="2400" dirty="0"/>
              <a:t>将欺诈三角形的原则应用于分析电子邮件消息，可以发现有机会、有动机、有理由实施欺诈的员工。</a:t>
            </a:r>
            <a:endParaRPr lang="en-US" altLang="zh-CN" sz="2400" dirty="0"/>
          </a:p>
        </p:txBody>
      </p:sp>
      <p:pic>
        <p:nvPicPr>
          <p:cNvPr id="7" name="图片 6">
            <a:extLst>
              <a:ext uri="{FF2B5EF4-FFF2-40B4-BE49-F238E27FC236}">
                <a16:creationId xmlns:a16="http://schemas.microsoft.com/office/drawing/2014/main" id="{F5BB46B9-8C9C-4DD9-896F-465E3B6ADF23}"/>
              </a:ext>
            </a:extLst>
          </p:cNvPr>
          <p:cNvPicPr>
            <a:picLocks noChangeAspect="1"/>
          </p:cNvPicPr>
          <p:nvPr/>
        </p:nvPicPr>
        <p:blipFill>
          <a:blip r:embed="rId2"/>
          <a:stretch>
            <a:fillRect/>
          </a:stretch>
        </p:blipFill>
        <p:spPr>
          <a:xfrm>
            <a:off x="9878785" y="5403520"/>
            <a:ext cx="1874676" cy="1249784"/>
          </a:xfrm>
          <a:prstGeom prst="rect">
            <a:avLst/>
          </a:prstGeom>
        </p:spPr>
      </p:pic>
    </p:spTree>
    <p:extLst>
      <p:ext uri="{BB962C8B-B14F-4D97-AF65-F5344CB8AC3E}">
        <p14:creationId xmlns:p14="http://schemas.microsoft.com/office/powerpoint/2010/main" val="99416348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2F2B753D-0B1D-438A-8F7F-BD20E29AA8A2}"/>
              </a:ext>
            </a:extLst>
          </p:cNvPr>
          <p:cNvSpPr txBox="1"/>
          <p:nvPr/>
        </p:nvSpPr>
        <p:spPr>
          <a:xfrm>
            <a:off x="1052027" y="447869"/>
            <a:ext cx="3550972" cy="461665"/>
          </a:xfrm>
          <a:prstGeom prst="rect">
            <a:avLst/>
          </a:prstGeom>
          <a:noFill/>
        </p:spPr>
        <p:txBody>
          <a:bodyPr wrap="none" rtlCol="0">
            <a:spAutoFit/>
          </a:bodyPr>
          <a:lstStyle/>
          <a:p>
            <a:pPr marL="285750" indent="-285750">
              <a:buFont typeface="Wingdings" panose="05000000000000000000" pitchFamily="2" charset="2"/>
              <a:buChar char="p"/>
            </a:pPr>
            <a:r>
              <a:rPr lang="zh-CN" altLang="en-US" sz="2400" b="1" dirty="0">
                <a:solidFill>
                  <a:srgbClr val="C00000"/>
                </a:solidFill>
              </a:rPr>
              <a:t>大数据在会计中的应用</a:t>
            </a:r>
          </a:p>
        </p:txBody>
      </p:sp>
      <p:sp>
        <p:nvSpPr>
          <p:cNvPr id="3" name="文本框 2">
            <a:extLst>
              <a:ext uri="{FF2B5EF4-FFF2-40B4-BE49-F238E27FC236}">
                <a16:creationId xmlns:a16="http://schemas.microsoft.com/office/drawing/2014/main" id="{6574596B-E71A-48CD-B425-07C97559C839}"/>
              </a:ext>
            </a:extLst>
          </p:cNvPr>
          <p:cNvSpPr txBox="1"/>
          <p:nvPr/>
        </p:nvSpPr>
        <p:spPr>
          <a:xfrm>
            <a:off x="578005" y="6092612"/>
            <a:ext cx="10489941" cy="923330"/>
          </a:xfrm>
          <a:prstGeom prst="rect">
            <a:avLst/>
          </a:prstGeom>
          <a:noFill/>
        </p:spPr>
        <p:txBody>
          <a:bodyPr wrap="square">
            <a:spAutoFit/>
          </a:bodyPr>
          <a:lstStyle/>
          <a:p>
            <a:r>
              <a:rPr lang="zh-CN" altLang="en-US" b="1" dirty="0">
                <a:latin typeface="宋体" panose="02010600030101010101" pitchFamily="2" charset="-122"/>
                <a:ea typeface="宋体" panose="02010600030101010101" pitchFamily="2" charset="-122"/>
                <a:hlinkClick r:id="rId2"/>
              </a:rPr>
              <a:t>工具：</a:t>
            </a:r>
            <a:r>
              <a:rPr lang="en-US" altLang="zh-CN" b="1" dirty="0">
                <a:latin typeface="宋体" panose="02010600030101010101" pitchFamily="2" charset="-122"/>
                <a:ea typeface="宋体" panose="02010600030101010101" pitchFamily="2" charset="-122"/>
                <a:hlinkClick r:id="rId2"/>
              </a:rPr>
              <a:t>BI</a:t>
            </a:r>
            <a:r>
              <a:rPr lang="zh-CN" altLang="en-US" b="1" dirty="0">
                <a:latin typeface="宋体" panose="02010600030101010101" pitchFamily="2" charset="-122"/>
                <a:ea typeface="宋体" panose="02010600030101010101" pitchFamily="2" charset="-122"/>
                <a:hlinkClick r:id="rId2"/>
              </a:rPr>
              <a:t>工具或</a:t>
            </a:r>
            <a:r>
              <a:rPr lang="en-US" altLang="zh-CN" b="1" dirty="0">
                <a:latin typeface="宋体" panose="02010600030101010101" pitchFamily="2" charset="-122"/>
                <a:ea typeface="宋体" panose="02010600030101010101" pitchFamily="2" charset="-122"/>
                <a:hlinkClick r:id="rId2"/>
              </a:rPr>
              <a:t>excel</a:t>
            </a:r>
            <a:r>
              <a:rPr lang="zh-CN" altLang="en-US" b="1" dirty="0">
                <a:latin typeface="宋体" panose="02010600030101010101" pitchFamily="2" charset="-122"/>
                <a:ea typeface="宋体" panose="02010600030101010101" pitchFamily="2" charset="-122"/>
                <a:hlinkClick r:id="rId2"/>
              </a:rPr>
              <a:t>工具，实现数据可视化。</a:t>
            </a:r>
            <a:endParaRPr lang="en-US" altLang="zh-CN" b="1" dirty="0">
              <a:latin typeface="宋体" panose="02010600030101010101" pitchFamily="2" charset="-122"/>
              <a:ea typeface="宋体" panose="02010600030101010101" pitchFamily="2" charset="-122"/>
              <a:hlinkClick r:id="rId2"/>
            </a:endParaRPr>
          </a:p>
          <a:p>
            <a:r>
              <a:rPr lang="zh-CN" altLang="en-US" dirty="0">
                <a:latin typeface="宋体" panose="02010600030101010101" pitchFamily="2" charset="-122"/>
                <a:ea typeface="宋体" panose="02010600030101010101" pitchFamily="2" charset="-122"/>
                <a:hlinkClick r:id="rId2"/>
              </a:rPr>
              <a:t>金蝶云 星空 数据服务云</a:t>
            </a:r>
            <a:r>
              <a:rPr lang="en-US" altLang="zh-CN" sz="1400" dirty="0">
                <a:hlinkClick r:id="rId2"/>
              </a:rPr>
              <a:t>https://www.kingdee.com/products/galaxy_data_service.html</a:t>
            </a:r>
            <a:endParaRPr lang="en-US" altLang="zh-CN" sz="1400" dirty="0"/>
          </a:p>
          <a:p>
            <a:endParaRPr lang="zh-CN" altLang="en-US" dirty="0"/>
          </a:p>
        </p:txBody>
      </p:sp>
      <p:sp>
        <p:nvSpPr>
          <p:cNvPr id="5" name="文本框 4">
            <a:extLst>
              <a:ext uri="{FF2B5EF4-FFF2-40B4-BE49-F238E27FC236}">
                <a16:creationId xmlns:a16="http://schemas.microsoft.com/office/drawing/2014/main" id="{4D6B9A46-D223-465A-9608-DE1D5FF997EA}"/>
              </a:ext>
            </a:extLst>
          </p:cNvPr>
          <p:cNvSpPr txBox="1"/>
          <p:nvPr/>
        </p:nvSpPr>
        <p:spPr>
          <a:xfrm>
            <a:off x="650032" y="1143549"/>
            <a:ext cx="10860832" cy="4339650"/>
          </a:xfrm>
          <a:prstGeom prst="rect">
            <a:avLst/>
          </a:prstGeom>
          <a:noFill/>
        </p:spPr>
        <p:txBody>
          <a:bodyPr wrap="square">
            <a:spAutoFit/>
          </a:bodyPr>
          <a:lstStyle/>
          <a:p>
            <a:r>
              <a:rPr lang="zh-CN" altLang="en-US" sz="2400" dirty="0"/>
              <a:t>大数据对会计的影响：</a:t>
            </a:r>
            <a:endParaRPr lang="en-US" altLang="zh-CN" sz="2400" dirty="0"/>
          </a:p>
          <a:p>
            <a:pPr>
              <a:lnSpc>
                <a:spcPct val="150000"/>
              </a:lnSpc>
            </a:pPr>
            <a:r>
              <a:rPr lang="zh-CN" altLang="en-US" sz="2400" b="1" dirty="0"/>
              <a:t>管理会计：</a:t>
            </a:r>
            <a:r>
              <a:rPr lang="zh-CN" altLang="en-US" sz="2400" dirty="0"/>
              <a:t>大数据分析可以帮助发现需要纳入</a:t>
            </a:r>
            <a:r>
              <a:rPr lang="en-US" altLang="zh-CN" sz="2400" dirty="0"/>
              <a:t>MCSs</a:t>
            </a:r>
            <a:r>
              <a:rPr lang="zh-CN" altLang="en-US" sz="2400" dirty="0"/>
              <a:t>（管理控制系统）的重要措施。公司可以使用元数据，例如</a:t>
            </a:r>
            <a:r>
              <a:rPr lang="zh-CN" altLang="en-US" sz="2400" u="sng" dirty="0"/>
              <a:t>花在电话上的时间，来跟踪生产力</a:t>
            </a:r>
            <a:r>
              <a:rPr lang="zh-CN" altLang="en-US" sz="2400" dirty="0"/>
              <a:t>。大数据可能是发现新的激励措施和识别有害措施的关键。例如，</a:t>
            </a:r>
            <a:r>
              <a:rPr lang="zh-CN" altLang="en-US" sz="2400" u="sng" dirty="0"/>
              <a:t>在公司设备上的电子邮件和电话交谈的语气可能是员工士气的指标</a:t>
            </a:r>
            <a:r>
              <a:rPr lang="zh-CN" altLang="en-US" sz="2400" dirty="0"/>
              <a:t>。</a:t>
            </a:r>
            <a:endParaRPr lang="en-US" altLang="zh-CN" sz="2400" dirty="0"/>
          </a:p>
          <a:p>
            <a:pPr>
              <a:lnSpc>
                <a:spcPct val="150000"/>
              </a:lnSpc>
            </a:pPr>
            <a:r>
              <a:rPr lang="zh-CN" altLang="en-US" sz="2400" b="1" dirty="0"/>
              <a:t>财务会计：</a:t>
            </a:r>
            <a:r>
              <a:rPr lang="zh-CN" altLang="en-US" sz="2400" dirty="0"/>
              <a:t>大数据的形式</a:t>
            </a:r>
            <a:r>
              <a:rPr lang="en-US" altLang="zh-CN" sz="2400" dirty="0"/>
              <a:t>(</a:t>
            </a:r>
            <a:r>
              <a:rPr lang="zh-CN" altLang="en-US" sz="2400" dirty="0"/>
              <a:t>视频、图像、音频和文本</a:t>
            </a:r>
            <a:r>
              <a:rPr lang="en-US" altLang="zh-CN" sz="2400" dirty="0"/>
              <a:t>)</a:t>
            </a:r>
            <a:r>
              <a:rPr lang="zh-CN" altLang="en-US" sz="2400" dirty="0"/>
              <a:t>补充了传统的财务信息，可以提高决策的透明度和有用性。</a:t>
            </a:r>
            <a:endParaRPr lang="en-US" altLang="zh-CN" sz="2400" dirty="0"/>
          </a:p>
          <a:p>
            <a:r>
              <a:rPr lang="en-US" altLang="zh-CN" dirty="0"/>
              <a:t>--</a:t>
            </a:r>
            <a:r>
              <a:rPr lang="zh-CN" altLang="en-US" dirty="0"/>
              <a:t>（</a:t>
            </a:r>
            <a:r>
              <a:rPr lang="en-US" altLang="zh-CN" dirty="0"/>
              <a:t>J. Donald Warren, Jr., Kevin C. </a:t>
            </a:r>
            <a:r>
              <a:rPr lang="en-US" altLang="zh-CN" dirty="0" err="1"/>
              <a:t>Moffifitt</a:t>
            </a:r>
            <a:r>
              <a:rPr lang="en-US" altLang="zh-CN" dirty="0"/>
              <a:t>, and Paul Byrnes</a:t>
            </a:r>
            <a:r>
              <a:rPr lang="zh-CN" altLang="en-US" dirty="0"/>
              <a:t>）</a:t>
            </a:r>
            <a:r>
              <a:rPr lang="en-US" altLang="zh-CN" dirty="0"/>
              <a:t>《How Big Data Will Change Accounting》</a:t>
            </a:r>
          </a:p>
          <a:p>
            <a:r>
              <a:rPr lang="en-US" altLang="zh-CN" dirty="0">
                <a:hlinkClick r:id="rId3"/>
              </a:rPr>
              <a:t>https://zhuanlan.zhihu.com/p/139756007?from=singlemessage</a:t>
            </a:r>
            <a:r>
              <a:rPr lang="en-US" altLang="zh-CN" dirty="0"/>
              <a:t> </a:t>
            </a:r>
            <a:endParaRPr lang="zh-CN" altLang="en-US" dirty="0"/>
          </a:p>
        </p:txBody>
      </p:sp>
      <p:pic>
        <p:nvPicPr>
          <p:cNvPr id="6" name="图片 5">
            <a:extLst>
              <a:ext uri="{FF2B5EF4-FFF2-40B4-BE49-F238E27FC236}">
                <a16:creationId xmlns:a16="http://schemas.microsoft.com/office/drawing/2014/main" id="{A0AE25EC-46F0-4E0C-BDAB-64B83C682F04}"/>
              </a:ext>
            </a:extLst>
          </p:cNvPr>
          <p:cNvPicPr>
            <a:picLocks noChangeAspect="1"/>
          </p:cNvPicPr>
          <p:nvPr/>
        </p:nvPicPr>
        <p:blipFill>
          <a:blip r:embed="rId4"/>
          <a:stretch>
            <a:fillRect/>
          </a:stretch>
        </p:blipFill>
        <p:spPr>
          <a:xfrm>
            <a:off x="8781164" y="269291"/>
            <a:ext cx="1939710" cy="1294518"/>
          </a:xfrm>
          <a:prstGeom prst="rect">
            <a:avLst/>
          </a:prstGeom>
        </p:spPr>
      </p:pic>
      <p:sp>
        <p:nvSpPr>
          <p:cNvPr id="7" name="文本框 6">
            <a:extLst>
              <a:ext uri="{FF2B5EF4-FFF2-40B4-BE49-F238E27FC236}">
                <a16:creationId xmlns:a16="http://schemas.microsoft.com/office/drawing/2014/main" id="{77E8B53C-50DC-43B0-A344-57F3B121D4B5}"/>
              </a:ext>
            </a:extLst>
          </p:cNvPr>
          <p:cNvSpPr txBox="1"/>
          <p:nvPr/>
        </p:nvSpPr>
        <p:spPr>
          <a:xfrm>
            <a:off x="2291858" y="5723280"/>
            <a:ext cx="6147837" cy="369332"/>
          </a:xfrm>
          <a:prstGeom prst="rect">
            <a:avLst/>
          </a:prstGeom>
          <a:noFill/>
        </p:spPr>
        <p:txBody>
          <a:bodyPr wrap="none" rtlCol="0">
            <a:spAutoFit/>
          </a:bodyPr>
          <a:lstStyle/>
          <a:p>
            <a:r>
              <a:rPr lang="zh-CN" altLang="en-US" dirty="0">
                <a:solidFill>
                  <a:srgbClr val="C00000"/>
                </a:solidFill>
              </a:rPr>
              <a:t>“从财务数据，穿透到业务数据，再对标管理层给出建议。”</a:t>
            </a:r>
          </a:p>
        </p:txBody>
      </p:sp>
      <p:sp>
        <p:nvSpPr>
          <p:cNvPr id="8" name="文本框 7">
            <a:extLst>
              <a:ext uri="{FF2B5EF4-FFF2-40B4-BE49-F238E27FC236}">
                <a16:creationId xmlns:a16="http://schemas.microsoft.com/office/drawing/2014/main" id="{542D5511-682C-4C8B-92A0-09A742C406AD}"/>
              </a:ext>
            </a:extLst>
          </p:cNvPr>
          <p:cNvSpPr txBox="1"/>
          <p:nvPr/>
        </p:nvSpPr>
        <p:spPr>
          <a:xfrm>
            <a:off x="578005" y="5742940"/>
            <a:ext cx="2022348" cy="369332"/>
          </a:xfrm>
          <a:prstGeom prst="rect">
            <a:avLst/>
          </a:prstGeom>
          <a:noFill/>
        </p:spPr>
        <p:txBody>
          <a:bodyPr wrap="none" rtlCol="0">
            <a:spAutoFit/>
          </a:bodyPr>
          <a:lstStyle/>
          <a:p>
            <a:r>
              <a:rPr lang="zh-CN" altLang="en-US" b="1" dirty="0"/>
              <a:t>财务大数据分析：</a:t>
            </a:r>
          </a:p>
        </p:txBody>
      </p:sp>
      <p:sp>
        <p:nvSpPr>
          <p:cNvPr id="9" name="对话气泡: 椭圆形 8">
            <a:extLst>
              <a:ext uri="{FF2B5EF4-FFF2-40B4-BE49-F238E27FC236}">
                <a16:creationId xmlns:a16="http://schemas.microsoft.com/office/drawing/2014/main" id="{779BF763-222A-4498-8DFF-3530FCC4F9D2}"/>
              </a:ext>
            </a:extLst>
          </p:cNvPr>
          <p:cNvSpPr/>
          <p:nvPr/>
        </p:nvSpPr>
        <p:spPr>
          <a:xfrm>
            <a:off x="8658809" y="5162998"/>
            <a:ext cx="2883159" cy="1168023"/>
          </a:xfrm>
          <a:prstGeom prst="wedgeEllipseCallout">
            <a:avLst>
              <a:gd name="adj1" fmla="val -77688"/>
              <a:gd name="adj2" fmla="val -6121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latin typeface="华文中宋" panose="02010600040101010101" pitchFamily="2" charset="-122"/>
                <a:ea typeface="华文中宋" panose="02010600040101010101" pitchFamily="2" charset="-122"/>
              </a:rPr>
              <a:t>要求财务人员了解财务，即</a:t>
            </a:r>
            <a:r>
              <a:rPr lang="zh-CN" altLang="en-US" b="1" dirty="0">
                <a:solidFill>
                  <a:srgbClr val="C00000"/>
                </a:solidFill>
                <a:latin typeface="华文中宋" panose="02010600040101010101" pitchFamily="2" charset="-122"/>
                <a:ea typeface="华文中宋" panose="02010600040101010101" pitchFamily="2" charset="-122"/>
              </a:rPr>
              <a:t>业财融合</a:t>
            </a:r>
          </a:p>
        </p:txBody>
      </p:sp>
    </p:spTree>
    <p:extLst>
      <p:ext uri="{BB962C8B-B14F-4D97-AF65-F5344CB8AC3E}">
        <p14:creationId xmlns:p14="http://schemas.microsoft.com/office/powerpoint/2010/main" val="4025743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2F2B753D-0B1D-438A-8F7F-BD20E29AA8A2}"/>
              </a:ext>
            </a:extLst>
          </p:cNvPr>
          <p:cNvSpPr txBox="1"/>
          <p:nvPr/>
        </p:nvSpPr>
        <p:spPr>
          <a:xfrm>
            <a:off x="1052027" y="447869"/>
            <a:ext cx="1704313" cy="461665"/>
          </a:xfrm>
          <a:prstGeom prst="rect">
            <a:avLst/>
          </a:prstGeom>
          <a:noFill/>
        </p:spPr>
        <p:txBody>
          <a:bodyPr wrap="none" rtlCol="0">
            <a:spAutoFit/>
          </a:bodyPr>
          <a:lstStyle/>
          <a:p>
            <a:pPr marL="285750" indent="-285750">
              <a:buFont typeface="Wingdings" panose="05000000000000000000" pitchFamily="2" charset="2"/>
              <a:buChar char="p"/>
            </a:pPr>
            <a:r>
              <a:rPr lang="zh-CN" altLang="en-US" sz="2400" b="1" dirty="0">
                <a:solidFill>
                  <a:srgbClr val="C00000"/>
                </a:solidFill>
              </a:rPr>
              <a:t>业财融合</a:t>
            </a:r>
          </a:p>
        </p:txBody>
      </p:sp>
      <p:sp>
        <p:nvSpPr>
          <p:cNvPr id="8" name="文本框 7">
            <a:extLst>
              <a:ext uri="{FF2B5EF4-FFF2-40B4-BE49-F238E27FC236}">
                <a16:creationId xmlns:a16="http://schemas.microsoft.com/office/drawing/2014/main" id="{542D5511-682C-4C8B-92A0-09A742C406AD}"/>
              </a:ext>
            </a:extLst>
          </p:cNvPr>
          <p:cNvSpPr txBox="1"/>
          <p:nvPr/>
        </p:nvSpPr>
        <p:spPr>
          <a:xfrm>
            <a:off x="356709" y="860917"/>
            <a:ext cx="11835291" cy="2249334"/>
          </a:xfrm>
          <a:prstGeom prst="rect">
            <a:avLst/>
          </a:prstGeom>
          <a:noFill/>
        </p:spPr>
        <p:txBody>
          <a:bodyPr wrap="none" rtlCol="0">
            <a:spAutoFit/>
          </a:bodyPr>
          <a:lstStyle/>
          <a:p>
            <a:pPr>
              <a:lnSpc>
                <a:spcPct val="150000"/>
              </a:lnSpc>
            </a:pPr>
            <a:r>
              <a:rPr lang="zh-CN" altLang="en-US" sz="2400" dirty="0"/>
              <a:t>随着数字经济和</a:t>
            </a:r>
            <a:r>
              <a:rPr lang="en-US" altLang="zh-CN" sz="2400" dirty="0"/>
              <a:t>AI</a:t>
            </a:r>
            <a:r>
              <a:rPr lang="zh-CN" altLang="en-US" sz="2400" dirty="0"/>
              <a:t>等前沿技术的快速发展，企业对先进技术应用的追求已经从流程优化</a:t>
            </a:r>
            <a:endParaRPr lang="en-US" altLang="zh-CN" sz="2400" dirty="0"/>
          </a:p>
          <a:p>
            <a:pPr>
              <a:lnSpc>
                <a:spcPct val="150000"/>
              </a:lnSpc>
            </a:pPr>
            <a:r>
              <a:rPr lang="zh-CN" altLang="en-US" sz="2400" dirty="0"/>
              <a:t>转向更丰富的数据应用，“业财融合”成为企业切实追求。早在</a:t>
            </a:r>
            <a:r>
              <a:rPr lang="en-US" altLang="zh-CN" sz="2400" dirty="0"/>
              <a:t>2014</a:t>
            </a:r>
            <a:r>
              <a:rPr lang="zh-CN" altLang="en-US" sz="2400" dirty="0"/>
              <a:t>年，财政部在</a:t>
            </a:r>
            <a:r>
              <a:rPr lang="en-US" altLang="zh-CN" sz="2400" dirty="0"/>
              <a:t>《</a:t>
            </a:r>
            <a:r>
              <a:rPr lang="zh-CN" altLang="en-US" sz="2400" dirty="0"/>
              <a:t>关于</a:t>
            </a:r>
            <a:endParaRPr lang="en-US" altLang="zh-CN" sz="2400" dirty="0"/>
          </a:p>
          <a:p>
            <a:pPr>
              <a:lnSpc>
                <a:spcPct val="150000"/>
              </a:lnSpc>
            </a:pPr>
            <a:r>
              <a:rPr lang="zh-CN" altLang="en-US" sz="2400" dirty="0"/>
              <a:t>全面推进管理会计体系建设的指导意见</a:t>
            </a:r>
            <a:r>
              <a:rPr lang="en-US" altLang="zh-CN" sz="2400" dirty="0"/>
              <a:t>》</a:t>
            </a:r>
            <a:r>
              <a:rPr lang="zh-CN" altLang="en-US" sz="2400" dirty="0"/>
              <a:t>中就明确指出，需要“以信息化手段为支撑，</a:t>
            </a:r>
            <a:endParaRPr lang="en-US" altLang="zh-CN" sz="2400" dirty="0"/>
          </a:p>
          <a:p>
            <a:pPr>
              <a:lnSpc>
                <a:spcPct val="150000"/>
              </a:lnSpc>
            </a:pPr>
            <a:r>
              <a:rPr lang="zh-CN" altLang="en-US" sz="2400" b="1" dirty="0">
                <a:solidFill>
                  <a:srgbClr val="C00000"/>
                </a:solidFill>
              </a:rPr>
              <a:t>实现会计与业务活动的有机融合</a:t>
            </a:r>
            <a:r>
              <a:rPr lang="zh-CN" altLang="en-US" sz="2400" dirty="0"/>
              <a:t>，推动管理会计功能的有效发挥。”。</a:t>
            </a:r>
          </a:p>
        </p:txBody>
      </p:sp>
      <p:sp>
        <p:nvSpPr>
          <p:cNvPr id="11" name="对话气泡: 矩形 10">
            <a:extLst>
              <a:ext uri="{FF2B5EF4-FFF2-40B4-BE49-F238E27FC236}">
                <a16:creationId xmlns:a16="http://schemas.microsoft.com/office/drawing/2014/main" id="{FA6DCCD1-64FE-44C4-951C-EBA791144F60}"/>
              </a:ext>
            </a:extLst>
          </p:cNvPr>
          <p:cNvSpPr/>
          <p:nvPr/>
        </p:nvSpPr>
        <p:spPr>
          <a:xfrm>
            <a:off x="215110" y="3280562"/>
            <a:ext cx="4571494" cy="2716521"/>
          </a:xfrm>
          <a:prstGeom prst="wedgeRectCallout">
            <a:avLst>
              <a:gd name="adj1" fmla="val -22457"/>
              <a:gd name="adj2" fmla="val -5935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2400" dirty="0">
                <a:solidFill>
                  <a:schemeClr val="tx1"/>
                </a:solidFill>
                <a:latin typeface="华文新魏" panose="02010800040101010101" pitchFamily="2" charset="-122"/>
                <a:ea typeface="华文新魏" panose="02010800040101010101" pitchFamily="2" charset="-122"/>
              </a:rPr>
              <a:t>从</a:t>
            </a:r>
            <a:r>
              <a:rPr lang="zh-CN" altLang="en-US" sz="2400" dirty="0">
                <a:solidFill>
                  <a:srgbClr val="C00000"/>
                </a:solidFill>
                <a:latin typeface="华文新魏" panose="02010800040101010101" pitchFamily="2" charset="-122"/>
                <a:ea typeface="华文新魏" panose="02010800040101010101" pitchFamily="2" charset="-122"/>
              </a:rPr>
              <a:t>业务部门</a:t>
            </a:r>
            <a:r>
              <a:rPr lang="zh-CN" altLang="en-US" sz="2400" dirty="0">
                <a:solidFill>
                  <a:schemeClr val="tx1"/>
                </a:solidFill>
                <a:latin typeface="华文新魏" panose="02010800040101010101" pitchFamily="2" charset="-122"/>
                <a:ea typeface="华文新魏" panose="02010800040101010101" pitchFamily="2" charset="-122"/>
              </a:rPr>
              <a:t>来说，在业务开展的全过程，要有</a:t>
            </a:r>
            <a:r>
              <a:rPr lang="zh-CN" altLang="en-US" sz="2400" dirty="0">
                <a:solidFill>
                  <a:srgbClr val="C00000"/>
                </a:solidFill>
                <a:latin typeface="华文新魏" panose="02010800040101010101" pitchFamily="2" charset="-122"/>
                <a:ea typeface="华文新魏" panose="02010800040101010101" pitchFamily="2" charset="-122"/>
              </a:rPr>
              <a:t>经营思维和风险意识</a:t>
            </a:r>
            <a:r>
              <a:rPr lang="zh-CN" altLang="en-US" sz="2400" dirty="0">
                <a:solidFill>
                  <a:schemeClr val="tx1"/>
                </a:solidFill>
                <a:latin typeface="华文新魏" panose="02010800040101010101" pitchFamily="2" charset="-122"/>
                <a:ea typeface="华文新魏" panose="02010800040101010101" pitchFamily="2" charset="-122"/>
              </a:rPr>
              <a:t>，要清晰地认识到业务开展需要为公司创造价值和利润，控制和规避风险，减少损失，也是创造价值。</a:t>
            </a:r>
          </a:p>
        </p:txBody>
      </p:sp>
      <p:sp>
        <p:nvSpPr>
          <p:cNvPr id="12" name="对话气泡: 矩形 11">
            <a:extLst>
              <a:ext uri="{FF2B5EF4-FFF2-40B4-BE49-F238E27FC236}">
                <a16:creationId xmlns:a16="http://schemas.microsoft.com/office/drawing/2014/main" id="{334D9D23-43AC-498C-AB8F-3CDE11C3D35B}"/>
              </a:ext>
            </a:extLst>
          </p:cNvPr>
          <p:cNvSpPr/>
          <p:nvPr/>
        </p:nvSpPr>
        <p:spPr>
          <a:xfrm>
            <a:off x="5225143" y="3280562"/>
            <a:ext cx="6023883" cy="2716521"/>
          </a:xfrm>
          <a:prstGeom prst="wedgeRectCallout">
            <a:avLst>
              <a:gd name="adj1" fmla="val -34093"/>
              <a:gd name="adj2" fmla="val -58433"/>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2400" dirty="0">
                <a:solidFill>
                  <a:schemeClr val="tx1"/>
                </a:solidFill>
                <a:latin typeface="华文新魏" panose="02010800040101010101" pitchFamily="2" charset="-122"/>
                <a:ea typeface="华文新魏" panose="02010800040101010101" pitchFamily="2" charset="-122"/>
              </a:rPr>
              <a:t>从</a:t>
            </a:r>
            <a:r>
              <a:rPr lang="zh-CN" altLang="en-US" sz="2400" dirty="0">
                <a:solidFill>
                  <a:srgbClr val="C00000"/>
                </a:solidFill>
                <a:latin typeface="华文新魏" panose="02010800040101010101" pitchFamily="2" charset="-122"/>
                <a:ea typeface="华文新魏" panose="02010800040101010101" pitchFamily="2" charset="-122"/>
              </a:rPr>
              <a:t>财务部门</a:t>
            </a:r>
            <a:r>
              <a:rPr lang="zh-CN" altLang="en-US" sz="2400" dirty="0">
                <a:solidFill>
                  <a:schemeClr val="tx1"/>
                </a:solidFill>
                <a:latin typeface="华文新魏" panose="02010800040101010101" pitchFamily="2" charset="-122"/>
                <a:ea typeface="华文新魏" panose="02010800040101010101" pitchFamily="2" charset="-122"/>
              </a:rPr>
              <a:t>来说，要深入到业务活动，特别是将财务管理前移到业务前端，</a:t>
            </a:r>
            <a:r>
              <a:rPr lang="zh-CN" altLang="en-US" sz="2400" dirty="0">
                <a:solidFill>
                  <a:srgbClr val="C00000"/>
                </a:solidFill>
                <a:latin typeface="华文新魏" panose="02010800040101010101" pitchFamily="2" charset="-122"/>
                <a:ea typeface="华文新魏" panose="02010800040101010101" pitchFamily="2" charset="-122"/>
              </a:rPr>
              <a:t>通过对数据的预测和分析，反馈给业务部门及决策层</a:t>
            </a:r>
            <a:r>
              <a:rPr lang="zh-CN" altLang="en-US" sz="2400" dirty="0">
                <a:solidFill>
                  <a:schemeClr val="tx1"/>
                </a:solidFill>
                <a:latin typeface="华文新魏" panose="02010800040101010101" pitchFamily="2" charset="-122"/>
                <a:ea typeface="华文新魏" panose="02010800040101010101" pitchFamily="2" charset="-122"/>
              </a:rPr>
              <a:t>，使企业的管理决策更加科学；同时，通过把握业务流程的关键控制点和潜在风险点，并实施有针对性的改进，降低运营风险</a:t>
            </a:r>
            <a:r>
              <a:rPr lang="zh-CN" altLang="en-US" sz="2400" dirty="0"/>
              <a:t>。</a:t>
            </a:r>
          </a:p>
        </p:txBody>
      </p:sp>
      <p:sp>
        <p:nvSpPr>
          <p:cNvPr id="13" name="文本框 12">
            <a:extLst>
              <a:ext uri="{FF2B5EF4-FFF2-40B4-BE49-F238E27FC236}">
                <a16:creationId xmlns:a16="http://schemas.microsoft.com/office/drawing/2014/main" id="{DF17A1B9-76C5-4A2F-9A37-74BF0DBD4858}"/>
              </a:ext>
            </a:extLst>
          </p:cNvPr>
          <p:cNvSpPr txBox="1"/>
          <p:nvPr/>
        </p:nvSpPr>
        <p:spPr>
          <a:xfrm>
            <a:off x="1048180" y="6225465"/>
            <a:ext cx="3416320" cy="369332"/>
          </a:xfrm>
          <a:prstGeom prst="rect">
            <a:avLst/>
          </a:prstGeom>
          <a:noFill/>
        </p:spPr>
        <p:txBody>
          <a:bodyPr wrap="none" rtlCol="0">
            <a:spAutoFit/>
          </a:bodyPr>
          <a:lstStyle/>
          <a:p>
            <a:r>
              <a:rPr lang="zh-CN" altLang="en-US" dirty="0"/>
              <a:t>案例：瑞幸、蒙牛业财一体化。</a:t>
            </a:r>
          </a:p>
        </p:txBody>
      </p:sp>
      <p:pic>
        <p:nvPicPr>
          <p:cNvPr id="14" name="图片 13">
            <a:extLst>
              <a:ext uri="{FF2B5EF4-FFF2-40B4-BE49-F238E27FC236}">
                <a16:creationId xmlns:a16="http://schemas.microsoft.com/office/drawing/2014/main" id="{2BF0ED35-8872-492A-BBEC-6138B3C8F2B5}"/>
              </a:ext>
            </a:extLst>
          </p:cNvPr>
          <p:cNvPicPr>
            <a:picLocks noChangeAspect="1"/>
          </p:cNvPicPr>
          <p:nvPr/>
        </p:nvPicPr>
        <p:blipFill>
          <a:blip r:embed="rId3"/>
          <a:stretch>
            <a:fillRect/>
          </a:stretch>
        </p:blipFill>
        <p:spPr>
          <a:xfrm>
            <a:off x="9798581" y="5686464"/>
            <a:ext cx="2152650" cy="1215614"/>
          </a:xfrm>
          <a:prstGeom prst="rect">
            <a:avLst/>
          </a:prstGeom>
        </p:spPr>
      </p:pic>
    </p:spTree>
    <p:extLst>
      <p:ext uri="{BB962C8B-B14F-4D97-AF65-F5344CB8AC3E}">
        <p14:creationId xmlns:p14="http://schemas.microsoft.com/office/powerpoint/2010/main" val="2173377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2F2B753D-0B1D-438A-8F7F-BD20E29AA8A2}"/>
              </a:ext>
            </a:extLst>
          </p:cNvPr>
          <p:cNvSpPr txBox="1"/>
          <p:nvPr/>
        </p:nvSpPr>
        <p:spPr>
          <a:xfrm>
            <a:off x="1052027" y="447869"/>
            <a:ext cx="3170740" cy="461665"/>
          </a:xfrm>
          <a:prstGeom prst="rect">
            <a:avLst/>
          </a:prstGeom>
          <a:noFill/>
        </p:spPr>
        <p:txBody>
          <a:bodyPr wrap="none" rtlCol="0">
            <a:spAutoFit/>
          </a:bodyPr>
          <a:lstStyle/>
          <a:p>
            <a:pPr marL="285750" indent="-285750">
              <a:buFont typeface="Wingdings" panose="05000000000000000000" pitchFamily="2" charset="2"/>
              <a:buChar char="p"/>
            </a:pPr>
            <a:r>
              <a:rPr lang="en-US" altLang="zh-CN" sz="2400" b="1" dirty="0">
                <a:solidFill>
                  <a:srgbClr val="C00000"/>
                </a:solidFill>
              </a:rPr>
              <a:t>RPA</a:t>
            </a:r>
            <a:r>
              <a:rPr lang="zh-CN" altLang="en-US" sz="2400" b="1" dirty="0">
                <a:solidFill>
                  <a:srgbClr val="C00000"/>
                </a:solidFill>
              </a:rPr>
              <a:t>财务智能机器人</a:t>
            </a:r>
          </a:p>
        </p:txBody>
      </p:sp>
      <p:sp>
        <p:nvSpPr>
          <p:cNvPr id="8" name="文本框 7">
            <a:extLst>
              <a:ext uri="{FF2B5EF4-FFF2-40B4-BE49-F238E27FC236}">
                <a16:creationId xmlns:a16="http://schemas.microsoft.com/office/drawing/2014/main" id="{542D5511-682C-4C8B-92A0-09A742C406AD}"/>
              </a:ext>
            </a:extLst>
          </p:cNvPr>
          <p:cNvSpPr txBox="1"/>
          <p:nvPr/>
        </p:nvSpPr>
        <p:spPr>
          <a:xfrm>
            <a:off x="251927" y="1106460"/>
            <a:ext cx="6484775" cy="4465325"/>
          </a:xfrm>
          <a:prstGeom prst="rect">
            <a:avLst/>
          </a:prstGeom>
          <a:noFill/>
        </p:spPr>
        <p:txBody>
          <a:bodyPr wrap="square" rtlCol="0">
            <a:spAutoFit/>
          </a:bodyPr>
          <a:lstStyle/>
          <a:p>
            <a:pPr>
              <a:lnSpc>
                <a:spcPct val="150000"/>
              </a:lnSpc>
            </a:pPr>
            <a:r>
              <a:rPr lang="zh-CN" altLang="en-US" sz="2400" dirty="0"/>
              <a:t>信息化时代，财务机器人在财务领域得到广泛应用。以</a:t>
            </a:r>
            <a:r>
              <a:rPr lang="zh-CN" altLang="en-US" sz="2400" b="1" dirty="0"/>
              <a:t>德勤</a:t>
            </a:r>
            <a:r>
              <a:rPr lang="zh-CN" altLang="en-US" sz="2400" dirty="0"/>
              <a:t>、普华永道、安永、毕马威为代表的国际四大已经使用财务机器人解决方案，一场对于传统财务行业的变革正在进行中，一个“机器人流程自动化”的时代正蓬勃发展。财务机器人常见的场景有</a:t>
            </a:r>
            <a:r>
              <a:rPr lang="zh-CN" altLang="en-US" sz="2400" b="1" dirty="0"/>
              <a:t>自动开票、自动对账、自动报税</a:t>
            </a:r>
            <a:r>
              <a:rPr lang="zh-CN" altLang="en-US" sz="2400" dirty="0"/>
              <a:t>等有逻辑的重复财务工作，通过电脑自动化技术提升财务人员的工作效率。</a:t>
            </a:r>
          </a:p>
        </p:txBody>
      </p:sp>
      <p:pic>
        <p:nvPicPr>
          <p:cNvPr id="3" name="图片 2">
            <a:extLst>
              <a:ext uri="{FF2B5EF4-FFF2-40B4-BE49-F238E27FC236}">
                <a16:creationId xmlns:a16="http://schemas.microsoft.com/office/drawing/2014/main" id="{B719D8EF-E4A2-4434-8AC3-F32565348657}"/>
              </a:ext>
            </a:extLst>
          </p:cNvPr>
          <p:cNvPicPr>
            <a:picLocks noChangeAspect="1"/>
          </p:cNvPicPr>
          <p:nvPr/>
        </p:nvPicPr>
        <p:blipFill>
          <a:blip r:embed="rId3"/>
          <a:stretch>
            <a:fillRect/>
          </a:stretch>
        </p:blipFill>
        <p:spPr>
          <a:xfrm>
            <a:off x="6996112" y="1106460"/>
            <a:ext cx="4843463" cy="3003403"/>
          </a:xfrm>
          <a:prstGeom prst="rect">
            <a:avLst/>
          </a:prstGeom>
        </p:spPr>
      </p:pic>
      <p:sp>
        <p:nvSpPr>
          <p:cNvPr id="10" name="文本框 9">
            <a:extLst>
              <a:ext uri="{FF2B5EF4-FFF2-40B4-BE49-F238E27FC236}">
                <a16:creationId xmlns:a16="http://schemas.microsoft.com/office/drawing/2014/main" id="{F2115D10-3370-4FED-98E5-13A6E4D70D19}"/>
              </a:ext>
            </a:extLst>
          </p:cNvPr>
          <p:cNvSpPr txBox="1"/>
          <p:nvPr/>
        </p:nvSpPr>
        <p:spPr>
          <a:xfrm>
            <a:off x="783208" y="5884170"/>
            <a:ext cx="9844360" cy="369332"/>
          </a:xfrm>
          <a:prstGeom prst="rect">
            <a:avLst/>
          </a:prstGeom>
          <a:noFill/>
        </p:spPr>
        <p:txBody>
          <a:bodyPr wrap="square">
            <a:spAutoFit/>
          </a:bodyPr>
          <a:lstStyle/>
          <a:p>
            <a:r>
              <a:rPr lang="zh-CN" altLang="en-US" dirty="0">
                <a:hlinkClick r:id="rId4"/>
              </a:rPr>
              <a:t>财务机器人应用场景举例</a:t>
            </a:r>
            <a:r>
              <a:rPr lang="en-US" altLang="zh-CN" dirty="0">
                <a:hlinkClick r:id="rId4"/>
              </a:rPr>
              <a:t>https://haokan.baidu.com/v?pd=wisenatural&amp;vid=17505980311569445823</a:t>
            </a:r>
            <a:r>
              <a:rPr lang="en-US" altLang="zh-CN" dirty="0"/>
              <a:t> </a:t>
            </a:r>
            <a:endParaRPr lang="zh-CN" altLang="en-US" dirty="0"/>
          </a:p>
        </p:txBody>
      </p:sp>
    </p:spTree>
    <p:extLst>
      <p:ext uri="{BB962C8B-B14F-4D97-AF65-F5344CB8AC3E}">
        <p14:creationId xmlns:p14="http://schemas.microsoft.com/office/powerpoint/2010/main" val="326320502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2F2B753D-0B1D-438A-8F7F-BD20E29AA8A2}"/>
              </a:ext>
            </a:extLst>
          </p:cNvPr>
          <p:cNvSpPr txBox="1"/>
          <p:nvPr/>
        </p:nvSpPr>
        <p:spPr>
          <a:xfrm>
            <a:off x="1052027" y="447869"/>
            <a:ext cx="3858749" cy="461665"/>
          </a:xfrm>
          <a:prstGeom prst="rect">
            <a:avLst/>
          </a:prstGeom>
          <a:noFill/>
        </p:spPr>
        <p:txBody>
          <a:bodyPr wrap="none" rtlCol="0">
            <a:spAutoFit/>
          </a:bodyPr>
          <a:lstStyle/>
          <a:p>
            <a:pPr marL="285750" indent="-285750">
              <a:buFont typeface="Wingdings" panose="05000000000000000000" pitchFamily="2" charset="2"/>
              <a:buChar char="p"/>
            </a:pPr>
            <a:r>
              <a:rPr lang="zh-CN" altLang="en-US" sz="2400" b="1" dirty="0">
                <a:solidFill>
                  <a:srgbClr val="C00000"/>
                </a:solidFill>
              </a:rPr>
              <a:t>数字技术在会计中的应用</a:t>
            </a:r>
          </a:p>
        </p:txBody>
      </p:sp>
      <p:sp>
        <p:nvSpPr>
          <p:cNvPr id="5" name="文本框 4">
            <a:extLst>
              <a:ext uri="{FF2B5EF4-FFF2-40B4-BE49-F238E27FC236}">
                <a16:creationId xmlns:a16="http://schemas.microsoft.com/office/drawing/2014/main" id="{4D6B9A46-D223-465A-9608-DE1D5FF997EA}"/>
              </a:ext>
            </a:extLst>
          </p:cNvPr>
          <p:cNvSpPr txBox="1"/>
          <p:nvPr/>
        </p:nvSpPr>
        <p:spPr>
          <a:xfrm>
            <a:off x="1063690" y="2849729"/>
            <a:ext cx="2332654" cy="830997"/>
          </a:xfrm>
          <a:prstGeom prst="rect">
            <a:avLst/>
          </a:prstGeom>
          <a:noFill/>
        </p:spPr>
        <p:txBody>
          <a:bodyPr wrap="square">
            <a:spAutoFit/>
          </a:bodyPr>
          <a:lstStyle/>
          <a:p>
            <a:r>
              <a:rPr lang="zh-CN" altLang="en-US" sz="2400" b="1" dirty="0">
                <a:latin typeface="黑体" panose="02010609060101010101" pitchFamily="49" charset="-122"/>
                <a:ea typeface="黑体" panose="02010609060101010101" pitchFamily="49" charset="-122"/>
              </a:rPr>
              <a:t>数字技术在会计中的应用</a:t>
            </a:r>
          </a:p>
        </p:txBody>
      </p:sp>
      <p:pic>
        <p:nvPicPr>
          <p:cNvPr id="6" name="图片 5">
            <a:extLst>
              <a:ext uri="{FF2B5EF4-FFF2-40B4-BE49-F238E27FC236}">
                <a16:creationId xmlns:a16="http://schemas.microsoft.com/office/drawing/2014/main" id="{A0AE25EC-46F0-4E0C-BDAB-64B83C682F04}"/>
              </a:ext>
            </a:extLst>
          </p:cNvPr>
          <p:cNvPicPr>
            <a:picLocks noChangeAspect="1"/>
          </p:cNvPicPr>
          <p:nvPr/>
        </p:nvPicPr>
        <p:blipFill>
          <a:blip r:embed="rId2"/>
          <a:stretch>
            <a:fillRect/>
          </a:stretch>
        </p:blipFill>
        <p:spPr>
          <a:xfrm>
            <a:off x="8781164" y="269291"/>
            <a:ext cx="1939710" cy="1294518"/>
          </a:xfrm>
          <a:prstGeom prst="rect">
            <a:avLst/>
          </a:prstGeom>
        </p:spPr>
      </p:pic>
      <p:sp>
        <p:nvSpPr>
          <p:cNvPr id="4" name="箭头: 右 3">
            <a:extLst>
              <a:ext uri="{FF2B5EF4-FFF2-40B4-BE49-F238E27FC236}">
                <a16:creationId xmlns:a16="http://schemas.microsoft.com/office/drawing/2014/main" id="{9D3D1525-2840-4A7D-A3C5-1D87F3EE32CF}"/>
              </a:ext>
            </a:extLst>
          </p:cNvPr>
          <p:cNvSpPr/>
          <p:nvPr/>
        </p:nvSpPr>
        <p:spPr>
          <a:xfrm>
            <a:off x="4012162" y="3027689"/>
            <a:ext cx="475861" cy="369332"/>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a:extLst>
              <a:ext uri="{FF2B5EF4-FFF2-40B4-BE49-F238E27FC236}">
                <a16:creationId xmlns:a16="http://schemas.microsoft.com/office/drawing/2014/main" id="{AE3DC203-D840-407F-8F58-7EFD3016CFDA}"/>
              </a:ext>
            </a:extLst>
          </p:cNvPr>
          <p:cNvSpPr txBox="1"/>
          <p:nvPr/>
        </p:nvSpPr>
        <p:spPr>
          <a:xfrm>
            <a:off x="5154867" y="1827038"/>
            <a:ext cx="3331361" cy="461665"/>
          </a:xfrm>
          <a:prstGeom prst="rect">
            <a:avLst/>
          </a:prstGeom>
          <a:noFill/>
        </p:spPr>
        <p:txBody>
          <a:bodyPr wrap="none" rtlCol="0">
            <a:spAutoFit/>
          </a:bodyPr>
          <a:lstStyle/>
          <a:p>
            <a:r>
              <a:rPr lang="zh-CN" altLang="en-US" sz="2400" dirty="0"/>
              <a:t>开办 大数据与会计专业</a:t>
            </a:r>
          </a:p>
        </p:txBody>
      </p:sp>
      <p:sp>
        <p:nvSpPr>
          <p:cNvPr id="11" name="文本框 10">
            <a:extLst>
              <a:ext uri="{FF2B5EF4-FFF2-40B4-BE49-F238E27FC236}">
                <a16:creationId xmlns:a16="http://schemas.microsoft.com/office/drawing/2014/main" id="{627DB4A6-91A2-4527-80BC-BC5ACA9737BE}"/>
              </a:ext>
            </a:extLst>
          </p:cNvPr>
          <p:cNvSpPr txBox="1"/>
          <p:nvPr/>
        </p:nvSpPr>
        <p:spPr>
          <a:xfrm>
            <a:off x="5154867" y="2621713"/>
            <a:ext cx="5157686" cy="2308324"/>
          </a:xfrm>
          <a:prstGeom prst="rect">
            <a:avLst/>
          </a:prstGeom>
          <a:noFill/>
        </p:spPr>
        <p:txBody>
          <a:bodyPr wrap="square" rtlCol="0">
            <a:spAutoFit/>
          </a:bodyPr>
          <a:lstStyle/>
          <a:p>
            <a:r>
              <a:rPr lang="zh-CN" altLang="en-US" sz="2400" dirty="0"/>
              <a:t>开设 </a:t>
            </a:r>
            <a:r>
              <a:rPr lang="en-US" altLang="zh-CN" sz="2400" dirty="0"/>
              <a:t>《</a:t>
            </a:r>
            <a:r>
              <a:rPr lang="zh-CN" altLang="en-US" sz="2400" dirty="0"/>
              <a:t>财务大数据分析</a:t>
            </a:r>
            <a:r>
              <a:rPr lang="en-US" altLang="zh-CN" sz="2400" dirty="0"/>
              <a:t>》</a:t>
            </a:r>
            <a:r>
              <a:rPr lang="zh-CN" altLang="en-US" sz="2400" dirty="0"/>
              <a:t>、</a:t>
            </a:r>
            <a:r>
              <a:rPr lang="en-US" altLang="zh-CN" sz="2400" dirty="0"/>
              <a:t>《</a:t>
            </a:r>
            <a:r>
              <a:rPr lang="zh-CN" altLang="en-US" sz="2400" dirty="0"/>
              <a:t>大数据与商务决策</a:t>
            </a:r>
            <a:r>
              <a:rPr lang="en-US" altLang="zh-CN" sz="2400" dirty="0"/>
              <a:t>》</a:t>
            </a:r>
            <a:r>
              <a:rPr lang="zh-CN" altLang="en-US" sz="2400" dirty="0"/>
              <a:t>、</a:t>
            </a:r>
            <a:r>
              <a:rPr lang="en-US" altLang="zh-CN" sz="2400" dirty="0"/>
              <a:t>《</a:t>
            </a:r>
            <a:r>
              <a:rPr lang="zh-CN" altLang="en-US" sz="2400" dirty="0"/>
              <a:t>智能投资</a:t>
            </a:r>
            <a:r>
              <a:rPr lang="en-US" altLang="zh-CN" sz="2400" dirty="0"/>
              <a:t>》</a:t>
            </a:r>
            <a:r>
              <a:rPr lang="zh-CN" altLang="en-US" sz="2400" dirty="0"/>
              <a:t>、</a:t>
            </a:r>
            <a:r>
              <a:rPr lang="en-US" altLang="zh-CN" sz="2400" dirty="0"/>
              <a:t>《Python</a:t>
            </a:r>
            <a:r>
              <a:rPr lang="zh-CN" altLang="en-US" sz="2400" dirty="0"/>
              <a:t>在财务当中的应用</a:t>
            </a:r>
            <a:r>
              <a:rPr lang="en-US" altLang="zh-CN" sz="2400" dirty="0"/>
              <a:t>》</a:t>
            </a:r>
            <a:r>
              <a:rPr lang="zh-CN" altLang="en-US" sz="2400" dirty="0"/>
              <a:t>、</a:t>
            </a:r>
            <a:r>
              <a:rPr lang="en-US" altLang="zh-CN" sz="2400" dirty="0"/>
              <a:t>《</a:t>
            </a:r>
            <a:r>
              <a:rPr lang="zh-CN" altLang="en-US" sz="2400" dirty="0"/>
              <a:t>机器学习与财务应用</a:t>
            </a:r>
            <a:r>
              <a:rPr lang="en-US" altLang="zh-CN" sz="2400" dirty="0"/>
              <a:t>》</a:t>
            </a:r>
            <a:r>
              <a:rPr lang="zh-CN" altLang="en-US" sz="2400" dirty="0"/>
              <a:t>等课程。</a:t>
            </a:r>
            <a:endParaRPr lang="en-US" altLang="zh-CN" sz="2400" dirty="0"/>
          </a:p>
          <a:p>
            <a:endParaRPr lang="en-US" altLang="zh-CN" sz="2400" dirty="0"/>
          </a:p>
          <a:p>
            <a:r>
              <a:rPr lang="zh-CN" altLang="en-US" sz="2400" dirty="0"/>
              <a:t>培养目标里注重培养学生的数字素养</a:t>
            </a:r>
          </a:p>
        </p:txBody>
      </p:sp>
    </p:spTree>
    <p:extLst>
      <p:ext uri="{BB962C8B-B14F-4D97-AF65-F5344CB8AC3E}">
        <p14:creationId xmlns:p14="http://schemas.microsoft.com/office/powerpoint/2010/main" val="15269797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a:extLst>
              <a:ext uri="{FF2B5EF4-FFF2-40B4-BE49-F238E27FC236}">
                <a16:creationId xmlns:a16="http://schemas.microsoft.com/office/drawing/2014/main" id="{F84ACE0A-386D-452A-1431-0FB38DEB9D5E}"/>
              </a:ext>
            </a:extLst>
          </p:cNvPr>
          <p:cNvGrpSpPr/>
          <p:nvPr/>
        </p:nvGrpSpPr>
        <p:grpSpPr>
          <a:xfrm>
            <a:off x="1459500" y="4175775"/>
            <a:ext cx="4457238" cy="2362556"/>
            <a:chOff x="3695326" y="2197295"/>
            <a:chExt cx="7764889" cy="4115774"/>
          </a:xfrm>
        </p:grpSpPr>
        <p:grpSp>
          <p:nvGrpSpPr>
            <p:cNvPr id="54" name="组合 53">
              <a:extLst>
                <a:ext uri="{FF2B5EF4-FFF2-40B4-BE49-F238E27FC236}">
                  <a16:creationId xmlns:a16="http://schemas.microsoft.com/office/drawing/2014/main" id="{48B4E8B9-9778-6383-DA27-81CCD4BE1816}"/>
                </a:ext>
              </a:extLst>
            </p:cNvPr>
            <p:cNvGrpSpPr/>
            <p:nvPr/>
          </p:nvGrpSpPr>
          <p:grpSpPr>
            <a:xfrm>
              <a:off x="7695064" y="2197295"/>
              <a:ext cx="3765151" cy="4115774"/>
              <a:chOff x="325006" y="3441219"/>
              <a:chExt cx="2314007" cy="2529495"/>
            </a:xfrm>
          </p:grpSpPr>
          <p:sp>
            <p:nvSpPr>
              <p:cNvPr id="182" name="任意多边形: 形状 181">
                <a:extLst>
                  <a:ext uri="{FF2B5EF4-FFF2-40B4-BE49-F238E27FC236}">
                    <a16:creationId xmlns:a16="http://schemas.microsoft.com/office/drawing/2014/main" id="{8E0DD7E4-B6C2-38B9-0E39-4298E0C1DB8E}"/>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3" name="任意多边形: 形状 182">
                <a:extLst>
                  <a:ext uri="{FF2B5EF4-FFF2-40B4-BE49-F238E27FC236}">
                    <a16:creationId xmlns:a16="http://schemas.microsoft.com/office/drawing/2014/main" id="{DE66D234-EA86-64E6-412C-3B9507D3D46C}"/>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4" name="任意多边形: 形状 183">
                <a:extLst>
                  <a:ext uri="{FF2B5EF4-FFF2-40B4-BE49-F238E27FC236}">
                    <a16:creationId xmlns:a16="http://schemas.microsoft.com/office/drawing/2014/main" id="{8E39B5B9-E4D1-FFD9-BCB9-8DFA46A2813C}"/>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5" name="任意多边形: 形状 184">
                <a:extLst>
                  <a:ext uri="{FF2B5EF4-FFF2-40B4-BE49-F238E27FC236}">
                    <a16:creationId xmlns:a16="http://schemas.microsoft.com/office/drawing/2014/main" id="{BF0D65DB-3864-4A7A-F17D-BBCC0141E309}"/>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186" name="任意多边形: 形状 185">
                <a:extLst>
                  <a:ext uri="{FF2B5EF4-FFF2-40B4-BE49-F238E27FC236}">
                    <a16:creationId xmlns:a16="http://schemas.microsoft.com/office/drawing/2014/main" id="{9DC528CC-75AA-10F9-3A9F-7460B627E63F}"/>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87" name="任意多边形: 形状 186">
                <a:extLst>
                  <a:ext uri="{FF2B5EF4-FFF2-40B4-BE49-F238E27FC236}">
                    <a16:creationId xmlns:a16="http://schemas.microsoft.com/office/drawing/2014/main" id="{394BF592-F700-34FE-5720-ACB4FD2EEFA1}"/>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8" name="任意多边形: 形状 187">
                <a:extLst>
                  <a:ext uri="{FF2B5EF4-FFF2-40B4-BE49-F238E27FC236}">
                    <a16:creationId xmlns:a16="http://schemas.microsoft.com/office/drawing/2014/main" id="{4D562353-55EA-2AAF-B30B-95A9E415F798}"/>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9" name="任意多边形: 形状 188">
                <a:extLst>
                  <a:ext uri="{FF2B5EF4-FFF2-40B4-BE49-F238E27FC236}">
                    <a16:creationId xmlns:a16="http://schemas.microsoft.com/office/drawing/2014/main" id="{069663CE-2834-55DC-C50B-1235D70FCCC1}"/>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0" name="任意多边形: 形状 189">
                <a:extLst>
                  <a:ext uri="{FF2B5EF4-FFF2-40B4-BE49-F238E27FC236}">
                    <a16:creationId xmlns:a16="http://schemas.microsoft.com/office/drawing/2014/main" id="{A0419296-0217-702B-2EE4-F21ACAB7E143}"/>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91" name="任意多边形: 形状 190">
                <a:extLst>
                  <a:ext uri="{FF2B5EF4-FFF2-40B4-BE49-F238E27FC236}">
                    <a16:creationId xmlns:a16="http://schemas.microsoft.com/office/drawing/2014/main" id="{BFCE1509-1523-81A9-B90A-F98626E15095}"/>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2" name="任意多边形: 形状 191">
                <a:extLst>
                  <a:ext uri="{FF2B5EF4-FFF2-40B4-BE49-F238E27FC236}">
                    <a16:creationId xmlns:a16="http://schemas.microsoft.com/office/drawing/2014/main" id="{ED98552D-6A3C-6F5C-EBFD-B926FF132CA1}"/>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3" name="任意多边形: 形状 192">
                <a:extLst>
                  <a:ext uri="{FF2B5EF4-FFF2-40B4-BE49-F238E27FC236}">
                    <a16:creationId xmlns:a16="http://schemas.microsoft.com/office/drawing/2014/main" id="{4FE71700-FB24-D7FE-FF10-B70027E395CD}"/>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4" name="任意多边形: 形状 193">
                <a:extLst>
                  <a:ext uri="{FF2B5EF4-FFF2-40B4-BE49-F238E27FC236}">
                    <a16:creationId xmlns:a16="http://schemas.microsoft.com/office/drawing/2014/main" id="{AD5597CB-B586-3A2D-0311-21A54B2DA242}"/>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5" name="任意多边形: 形状 194">
                <a:extLst>
                  <a:ext uri="{FF2B5EF4-FFF2-40B4-BE49-F238E27FC236}">
                    <a16:creationId xmlns:a16="http://schemas.microsoft.com/office/drawing/2014/main" id="{D2517011-27B6-9F47-31EB-260CFE32ECCE}"/>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6" name="任意多边形: 形状 195">
                <a:extLst>
                  <a:ext uri="{FF2B5EF4-FFF2-40B4-BE49-F238E27FC236}">
                    <a16:creationId xmlns:a16="http://schemas.microsoft.com/office/drawing/2014/main" id="{A65FD944-EFA6-E63C-A23A-BBF5988D0B06}"/>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7" name="任意多边形: 形状 196">
                <a:extLst>
                  <a:ext uri="{FF2B5EF4-FFF2-40B4-BE49-F238E27FC236}">
                    <a16:creationId xmlns:a16="http://schemas.microsoft.com/office/drawing/2014/main" id="{AE195A95-43FE-D07E-6B67-3EDB1547CD68}"/>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8" name="任意多边形: 形状 197">
                <a:extLst>
                  <a:ext uri="{FF2B5EF4-FFF2-40B4-BE49-F238E27FC236}">
                    <a16:creationId xmlns:a16="http://schemas.microsoft.com/office/drawing/2014/main" id="{E47F3932-6B86-1196-F6C1-F4A9E7071218}"/>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99" name="任意多边形: 形状 198">
                <a:extLst>
                  <a:ext uri="{FF2B5EF4-FFF2-40B4-BE49-F238E27FC236}">
                    <a16:creationId xmlns:a16="http://schemas.microsoft.com/office/drawing/2014/main" id="{AED409FF-7B81-1EDD-880E-9B3B1C514317}"/>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0" name="任意多边形: 形状 199">
                <a:extLst>
                  <a:ext uri="{FF2B5EF4-FFF2-40B4-BE49-F238E27FC236}">
                    <a16:creationId xmlns:a16="http://schemas.microsoft.com/office/drawing/2014/main" id="{809C649B-D96C-C993-977D-B48AF7A97950}"/>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1" name="任意多边形: 形状 200">
                <a:extLst>
                  <a:ext uri="{FF2B5EF4-FFF2-40B4-BE49-F238E27FC236}">
                    <a16:creationId xmlns:a16="http://schemas.microsoft.com/office/drawing/2014/main" id="{CFE0A349-FBF2-B8DE-3B6A-B86CF0D6C897}"/>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2" name="任意多边形: 形状 201">
                <a:extLst>
                  <a:ext uri="{FF2B5EF4-FFF2-40B4-BE49-F238E27FC236}">
                    <a16:creationId xmlns:a16="http://schemas.microsoft.com/office/drawing/2014/main" id="{A42455BD-0E9A-F309-6AB3-29F5730A51D7}"/>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3" name="任意多边形: 形状 202">
                <a:extLst>
                  <a:ext uri="{FF2B5EF4-FFF2-40B4-BE49-F238E27FC236}">
                    <a16:creationId xmlns:a16="http://schemas.microsoft.com/office/drawing/2014/main" id="{FA7AF783-A8D6-C691-9047-29818C41BF5B}"/>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4" name="任意多边形: 形状 203">
                <a:extLst>
                  <a:ext uri="{FF2B5EF4-FFF2-40B4-BE49-F238E27FC236}">
                    <a16:creationId xmlns:a16="http://schemas.microsoft.com/office/drawing/2014/main" id="{F78596E4-514B-5828-A955-CB3612397249}"/>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5" name="任意多边形: 形状 204">
                <a:extLst>
                  <a:ext uri="{FF2B5EF4-FFF2-40B4-BE49-F238E27FC236}">
                    <a16:creationId xmlns:a16="http://schemas.microsoft.com/office/drawing/2014/main" id="{BC21AA76-5574-1E1C-96DC-A5436EBC3DE2}"/>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6" name="任意多边形: 形状 205">
                <a:extLst>
                  <a:ext uri="{FF2B5EF4-FFF2-40B4-BE49-F238E27FC236}">
                    <a16:creationId xmlns:a16="http://schemas.microsoft.com/office/drawing/2014/main" id="{AA329847-3111-B38D-EAA3-BA16F42AA129}"/>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7" name="任意多边形: 形状 206">
                <a:extLst>
                  <a:ext uri="{FF2B5EF4-FFF2-40B4-BE49-F238E27FC236}">
                    <a16:creationId xmlns:a16="http://schemas.microsoft.com/office/drawing/2014/main" id="{A8BEA85B-D6D9-5015-ED0D-D702DBB7B15F}"/>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8" name="任意多边形: 形状 207">
                <a:extLst>
                  <a:ext uri="{FF2B5EF4-FFF2-40B4-BE49-F238E27FC236}">
                    <a16:creationId xmlns:a16="http://schemas.microsoft.com/office/drawing/2014/main" id="{963C5395-D28A-33DB-86A1-A683940761F0}"/>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9" name="任意多边形: 形状 208">
                <a:extLst>
                  <a:ext uri="{FF2B5EF4-FFF2-40B4-BE49-F238E27FC236}">
                    <a16:creationId xmlns:a16="http://schemas.microsoft.com/office/drawing/2014/main" id="{0F0AFD00-B9AF-FB5E-7D41-3CAB51DCA5FB}"/>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10" name="任意多边形: 形状 209">
                <a:extLst>
                  <a:ext uri="{FF2B5EF4-FFF2-40B4-BE49-F238E27FC236}">
                    <a16:creationId xmlns:a16="http://schemas.microsoft.com/office/drawing/2014/main" id="{B301F04A-D1D7-2553-B070-563C221AB0A0}"/>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211" name="任意多边形: 形状 210">
                <a:extLst>
                  <a:ext uri="{FF2B5EF4-FFF2-40B4-BE49-F238E27FC236}">
                    <a16:creationId xmlns:a16="http://schemas.microsoft.com/office/drawing/2014/main" id="{18A961BD-962F-E5C8-A03B-0D5642242A3B}"/>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2" name="任意多边形: 形状 211">
                <a:extLst>
                  <a:ext uri="{FF2B5EF4-FFF2-40B4-BE49-F238E27FC236}">
                    <a16:creationId xmlns:a16="http://schemas.microsoft.com/office/drawing/2014/main" id="{6660CF78-DC46-0E75-9853-EFBA7EAD5430}"/>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13" name="任意多边形: 形状 212">
                <a:extLst>
                  <a:ext uri="{FF2B5EF4-FFF2-40B4-BE49-F238E27FC236}">
                    <a16:creationId xmlns:a16="http://schemas.microsoft.com/office/drawing/2014/main" id="{24E23261-0EFA-C12F-398A-EB2E0D142494}"/>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4" name="任意多边形: 形状 213">
                <a:extLst>
                  <a:ext uri="{FF2B5EF4-FFF2-40B4-BE49-F238E27FC236}">
                    <a16:creationId xmlns:a16="http://schemas.microsoft.com/office/drawing/2014/main" id="{163F882A-55B3-7845-61B9-3954CBDBD154}"/>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15" name="任意多边形: 形状 214">
                <a:extLst>
                  <a:ext uri="{FF2B5EF4-FFF2-40B4-BE49-F238E27FC236}">
                    <a16:creationId xmlns:a16="http://schemas.microsoft.com/office/drawing/2014/main" id="{2C77DE19-F837-9321-08D1-5651A8E68B9F}"/>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216" name="任意多边形: 形状 215">
                <a:extLst>
                  <a:ext uri="{FF2B5EF4-FFF2-40B4-BE49-F238E27FC236}">
                    <a16:creationId xmlns:a16="http://schemas.microsoft.com/office/drawing/2014/main" id="{5F7370F0-AE0A-17A1-CC62-D39A906F4A51}"/>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7" name="任意多边形: 形状 216">
                <a:extLst>
                  <a:ext uri="{FF2B5EF4-FFF2-40B4-BE49-F238E27FC236}">
                    <a16:creationId xmlns:a16="http://schemas.microsoft.com/office/drawing/2014/main" id="{312D3C9E-2550-1CCB-42CB-1A126867336E}"/>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218" name="任意多边形: 形状 217">
                <a:extLst>
                  <a:ext uri="{FF2B5EF4-FFF2-40B4-BE49-F238E27FC236}">
                    <a16:creationId xmlns:a16="http://schemas.microsoft.com/office/drawing/2014/main" id="{1EDA4261-FB1E-6415-B782-89112B53AA0B}"/>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9" name="任意多边形: 形状 218">
                <a:extLst>
                  <a:ext uri="{FF2B5EF4-FFF2-40B4-BE49-F238E27FC236}">
                    <a16:creationId xmlns:a16="http://schemas.microsoft.com/office/drawing/2014/main" id="{065E4B60-593F-AB82-787F-1716C5481E36}"/>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20" name="任意多边形: 形状 219">
                <a:extLst>
                  <a:ext uri="{FF2B5EF4-FFF2-40B4-BE49-F238E27FC236}">
                    <a16:creationId xmlns:a16="http://schemas.microsoft.com/office/drawing/2014/main" id="{AB0D6F77-3906-7A46-9F7C-B13E4280F9BA}"/>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21" name="任意多边形: 形状 220">
                <a:extLst>
                  <a:ext uri="{FF2B5EF4-FFF2-40B4-BE49-F238E27FC236}">
                    <a16:creationId xmlns:a16="http://schemas.microsoft.com/office/drawing/2014/main" id="{A5D940E1-D6D7-D544-D107-BC48FA3B5547}"/>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31" name="任意多边形: 形状 230">
                <a:extLst>
                  <a:ext uri="{FF2B5EF4-FFF2-40B4-BE49-F238E27FC236}">
                    <a16:creationId xmlns:a16="http://schemas.microsoft.com/office/drawing/2014/main" id="{B0A8BF58-D91C-80C2-0131-142BBE9AD21A}"/>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32" name="任意多边形: 形状 231">
                <a:extLst>
                  <a:ext uri="{FF2B5EF4-FFF2-40B4-BE49-F238E27FC236}">
                    <a16:creationId xmlns:a16="http://schemas.microsoft.com/office/drawing/2014/main" id="{805F8821-6623-403E-0CD6-79CD1C6E0C77}"/>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33" name="任意多边形: 形状 232">
                <a:extLst>
                  <a:ext uri="{FF2B5EF4-FFF2-40B4-BE49-F238E27FC236}">
                    <a16:creationId xmlns:a16="http://schemas.microsoft.com/office/drawing/2014/main" id="{C63818CF-826C-5BBA-D5C0-FEFFDE79D088}"/>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8" name="任意多边形: 形状 287">
                <a:extLst>
                  <a:ext uri="{FF2B5EF4-FFF2-40B4-BE49-F238E27FC236}">
                    <a16:creationId xmlns:a16="http://schemas.microsoft.com/office/drawing/2014/main" id="{76796B59-9A67-210C-75C9-B8068874987D}"/>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89" name="任意多边形: 形状 288">
                <a:extLst>
                  <a:ext uri="{FF2B5EF4-FFF2-40B4-BE49-F238E27FC236}">
                    <a16:creationId xmlns:a16="http://schemas.microsoft.com/office/drawing/2014/main" id="{DD60CF39-161E-21FB-AB5D-C2D814BB6C57}"/>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90" name="任意多边形: 形状 289">
                <a:extLst>
                  <a:ext uri="{FF2B5EF4-FFF2-40B4-BE49-F238E27FC236}">
                    <a16:creationId xmlns:a16="http://schemas.microsoft.com/office/drawing/2014/main" id="{E7881391-4562-AA3F-0444-AD5FC81299E9}"/>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91" name="任意多边形: 形状 290">
                <a:extLst>
                  <a:ext uri="{FF2B5EF4-FFF2-40B4-BE49-F238E27FC236}">
                    <a16:creationId xmlns:a16="http://schemas.microsoft.com/office/drawing/2014/main" id="{1FA0D1DF-6AEB-54B5-061F-28C3104877C8}"/>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2" name="任意多边形: 形状 291">
                <a:extLst>
                  <a:ext uri="{FF2B5EF4-FFF2-40B4-BE49-F238E27FC236}">
                    <a16:creationId xmlns:a16="http://schemas.microsoft.com/office/drawing/2014/main" id="{F9D03117-BC13-0413-F6D1-CFF7C1366E9C}"/>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93" name="任意多边形: 形状 292">
                <a:extLst>
                  <a:ext uri="{FF2B5EF4-FFF2-40B4-BE49-F238E27FC236}">
                    <a16:creationId xmlns:a16="http://schemas.microsoft.com/office/drawing/2014/main" id="{6576A1DC-38B2-CC67-81C0-4C7E82093FA5}"/>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94" name="任意多边形: 形状 293">
                <a:extLst>
                  <a:ext uri="{FF2B5EF4-FFF2-40B4-BE49-F238E27FC236}">
                    <a16:creationId xmlns:a16="http://schemas.microsoft.com/office/drawing/2014/main" id="{6A62977F-719A-3E00-6C00-28C6C4619920}"/>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295" name="任意多边形: 形状 294">
                <a:extLst>
                  <a:ext uri="{FF2B5EF4-FFF2-40B4-BE49-F238E27FC236}">
                    <a16:creationId xmlns:a16="http://schemas.microsoft.com/office/drawing/2014/main" id="{EF7EBA7C-9E5A-7A85-C342-D9D6682748D5}"/>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96" name="任意多边形: 形状 295">
                <a:extLst>
                  <a:ext uri="{FF2B5EF4-FFF2-40B4-BE49-F238E27FC236}">
                    <a16:creationId xmlns:a16="http://schemas.microsoft.com/office/drawing/2014/main" id="{7440D13E-95D0-4175-B53A-6CFBAACCDDC5}"/>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297" name="任意多边形: 形状 296">
                <a:extLst>
                  <a:ext uri="{FF2B5EF4-FFF2-40B4-BE49-F238E27FC236}">
                    <a16:creationId xmlns:a16="http://schemas.microsoft.com/office/drawing/2014/main" id="{B923AD5D-4911-48EE-0ECD-9D0EB8C28B6B}"/>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8" name="任意多边形: 形状 297">
                <a:extLst>
                  <a:ext uri="{FF2B5EF4-FFF2-40B4-BE49-F238E27FC236}">
                    <a16:creationId xmlns:a16="http://schemas.microsoft.com/office/drawing/2014/main" id="{24B27B34-9B06-3A83-79AD-0BA8A06D436C}"/>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99" name="任意多边形: 形状 298">
                <a:extLst>
                  <a:ext uri="{FF2B5EF4-FFF2-40B4-BE49-F238E27FC236}">
                    <a16:creationId xmlns:a16="http://schemas.microsoft.com/office/drawing/2014/main" id="{15E577E8-2A64-5089-0782-9EB8B7D1DB9D}"/>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300" name="任意多边形: 形状 299">
                <a:extLst>
                  <a:ext uri="{FF2B5EF4-FFF2-40B4-BE49-F238E27FC236}">
                    <a16:creationId xmlns:a16="http://schemas.microsoft.com/office/drawing/2014/main" id="{A9572B1C-7A76-B81C-6DD3-0F60A94815AB}"/>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301" name="任意多边形: 形状 300">
                <a:extLst>
                  <a:ext uri="{FF2B5EF4-FFF2-40B4-BE49-F238E27FC236}">
                    <a16:creationId xmlns:a16="http://schemas.microsoft.com/office/drawing/2014/main" id="{2F04A282-0A31-BA7A-3BC7-7C0D797B31F2}"/>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55" name="组合 54">
              <a:extLst>
                <a:ext uri="{FF2B5EF4-FFF2-40B4-BE49-F238E27FC236}">
                  <a16:creationId xmlns:a16="http://schemas.microsoft.com/office/drawing/2014/main" id="{406797AD-F520-AEEB-4F08-63AD47A36677}"/>
                </a:ext>
              </a:extLst>
            </p:cNvPr>
            <p:cNvGrpSpPr/>
            <p:nvPr/>
          </p:nvGrpSpPr>
          <p:grpSpPr>
            <a:xfrm>
              <a:off x="3695326" y="2526600"/>
              <a:ext cx="3765151" cy="3780096"/>
              <a:chOff x="1679390" y="821039"/>
              <a:chExt cx="2313990" cy="2323175"/>
            </a:xfrm>
          </p:grpSpPr>
          <p:sp>
            <p:nvSpPr>
              <p:cNvPr id="56" name="任意多边形: 形状 55">
                <a:extLst>
                  <a:ext uri="{FF2B5EF4-FFF2-40B4-BE49-F238E27FC236}">
                    <a16:creationId xmlns:a16="http://schemas.microsoft.com/office/drawing/2014/main" id="{71ECF52D-AB63-BE39-7FA7-15F1F6275632}"/>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065BC526-B2C0-44A5-60D0-2B8DC6C907B3}"/>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48160ECE-383F-0D8D-2666-36835B7AA817}"/>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35004891-6AE8-F4A9-6767-01AD0F47A26C}"/>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D59D75AD-191F-3606-DD51-1DAA4021B476}"/>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B5B6482-DC2B-CB71-BE17-89699FF8B671}"/>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2134066B-9243-44F5-B9D2-6373B4FBE509}"/>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2D2CDE73-BF8E-C5BB-7C17-6C28137C1B23}"/>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E64B5FBC-CB0F-F3D3-2040-481A51C010E9}"/>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215244F9-B243-E486-02FD-6EDB9FF66DD4}"/>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F9A6540E-B94F-C0F6-65AD-EAFEEA44B784}"/>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EEDC0F1C-5CEB-B66C-6A0C-3486D3EF0918}"/>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55158577-1E63-9FCC-7DE5-22C379EB3942}"/>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A0E649B1-5AA1-25A5-26BE-B3F169AD7C9D}"/>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24ECBCC1-DBAF-C8E4-23E3-1B25CBD5DA71}"/>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407367ED-FB48-DA0B-B814-F756400B3538}"/>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2" name="任意多边形: 形状 71">
                <a:extLst>
                  <a:ext uri="{FF2B5EF4-FFF2-40B4-BE49-F238E27FC236}">
                    <a16:creationId xmlns:a16="http://schemas.microsoft.com/office/drawing/2014/main" id="{1516AA1A-8FE9-7BD9-43C5-81BE602E5D18}"/>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73" name="任意多边形: 形状 72">
                <a:extLst>
                  <a:ext uri="{FF2B5EF4-FFF2-40B4-BE49-F238E27FC236}">
                    <a16:creationId xmlns:a16="http://schemas.microsoft.com/office/drawing/2014/main" id="{EE674769-D656-FADD-FB46-67F1A33DB0AE}"/>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4" name="任意多边形: 形状 73">
                <a:extLst>
                  <a:ext uri="{FF2B5EF4-FFF2-40B4-BE49-F238E27FC236}">
                    <a16:creationId xmlns:a16="http://schemas.microsoft.com/office/drawing/2014/main" id="{9CA402DC-CF0F-B42C-7757-67C21D471467}"/>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5" name="任意多边形: 形状 74">
                <a:extLst>
                  <a:ext uri="{FF2B5EF4-FFF2-40B4-BE49-F238E27FC236}">
                    <a16:creationId xmlns:a16="http://schemas.microsoft.com/office/drawing/2014/main" id="{7D92824E-4584-AAAE-E924-0DFC65322561}"/>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3" name="任意多边形: 形状 82">
                <a:extLst>
                  <a:ext uri="{FF2B5EF4-FFF2-40B4-BE49-F238E27FC236}">
                    <a16:creationId xmlns:a16="http://schemas.microsoft.com/office/drawing/2014/main" id="{A0B56160-2A4F-162B-B793-BB996003D330}"/>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1" name="任意多边形: 形状 140">
                <a:extLst>
                  <a:ext uri="{FF2B5EF4-FFF2-40B4-BE49-F238E27FC236}">
                    <a16:creationId xmlns:a16="http://schemas.microsoft.com/office/drawing/2014/main" id="{0F391B61-49A1-97CA-7EDF-66DF0AD944F0}"/>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2" name="任意多边形: 形状 141">
                <a:extLst>
                  <a:ext uri="{FF2B5EF4-FFF2-40B4-BE49-F238E27FC236}">
                    <a16:creationId xmlns:a16="http://schemas.microsoft.com/office/drawing/2014/main" id="{CE305FCD-7DCA-529A-AA1D-D6E20EAE7AB1}"/>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3" name="任意多边形: 形状 142">
                <a:extLst>
                  <a:ext uri="{FF2B5EF4-FFF2-40B4-BE49-F238E27FC236}">
                    <a16:creationId xmlns:a16="http://schemas.microsoft.com/office/drawing/2014/main" id="{F3F38B17-2650-EC61-4D7E-061086388063}"/>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4" name="任意多边形: 形状 143">
                <a:extLst>
                  <a:ext uri="{FF2B5EF4-FFF2-40B4-BE49-F238E27FC236}">
                    <a16:creationId xmlns:a16="http://schemas.microsoft.com/office/drawing/2014/main" id="{AA85ABB4-F68C-83DA-AAA0-0DB1B4D740C3}"/>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5" name="任意多边形: 形状 144">
                <a:extLst>
                  <a:ext uri="{FF2B5EF4-FFF2-40B4-BE49-F238E27FC236}">
                    <a16:creationId xmlns:a16="http://schemas.microsoft.com/office/drawing/2014/main" id="{36451C91-28EE-0922-D9B2-363BCED67524}"/>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6" name="任意多边形: 形状 145">
                <a:extLst>
                  <a:ext uri="{FF2B5EF4-FFF2-40B4-BE49-F238E27FC236}">
                    <a16:creationId xmlns:a16="http://schemas.microsoft.com/office/drawing/2014/main" id="{535F93D6-3752-E325-F038-C57C425FC75B}"/>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7" name="任意多边形: 形状 146">
                <a:extLst>
                  <a:ext uri="{FF2B5EF4-FFF2-40B4-BE49-F238E27FC236}">
                    <a16:creationId xmlns:a16="http://schemas.microsoft.com/office/drawing/2014/main" id="{AC8EB037-998A-9B69-247D-557756AC81AC}"/>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B2DD0AD6-D133-A28E-FA2F-2D161EC00CFF}"/>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49" name="任意多边形: 形状 148">
                <a:extLst>
                  <a:ext uri="{FF2B5EF4-FFF2-40B4-BE49-F238E27FC236}">
                    <a16:creationId xmlns:a16="http://schemas.microsoft.com/office/drawing/2014/main" id="{B260BF18-1687-7DD2-DCCD-6C647FF77A4A}"/>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B6B9F12C-90CA-D184-1E73-369BF5AC3F1B}"/>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51" name="任意多边形: 形状 150">
                <a:extLst>
                  <a:ext uri="{FF2B5EF4-FFF2-40B4-BE49-F238E27FC236}">
                    <a16:creationId xmlns:a16="http://schemas.microsoft.com/office/drawing/2014/main" id="{080FD576-D385-0255-FECD-A5360214F80C}"/>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2" name="任意多边形: 形状 151">
                <a:extLst>
                  <a:ext uri="{FF2B5EF4-FFF2-40B4-BE49-F238E27FC236}">
                    <a16:creationId xmlns:a16="http://schemas.microsoft.com/office/drawing/2014/main" id="{0D9E7E03-94B2-E5FB-BC14-9032F58D4F78}"/>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3" name="任意多边形: 形状 152">
                <a:extLst>
                  <a:ext uri="{FF2B5EF4-FFF2-40B4-BE49-F238E27FC236}">
                    <a16:creationId xmlns:a16="http://schemas.microsoft.com/office/drawing/2014/main" id="{3C1CCF6E-8D25-6A49-5B1A-0EDF1D8729A1}"/>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5825D73B-25E0-8D4B-2172-C6F6DB1662C7}"/>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5" name="任意多边形: 形状 154">
                <a:extLst>
                  <a:ext uri="{FF2B5EF4-FFF2-40B4-BE49-F238E27FC236}">
                    <a16:creationId xmlns:a16="http://schemas.microsoft.com/office/drawing/2014/main" id="{DE191FDD-8EA4-956D-2F7B-9364D5A9900C}"/>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3F04765C-0D65-7503-4436-D43F2C7D759A}"/>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57" name="任意多边形: 形状 156">
                <a:extLst>
                  <a:ext uri="{FF2B5EF4-FFF2-40B4-BE49-F238E27FC236}">
                    <a16:creationId xmlns:a16="http://schemas.microsoft.com/office/drawing/2014/main" id="{B08616AD-7591-FFA9-2F1E-DEFCCF8E3665}"/>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58" name="任意多边形: 形状 157">
                <a:extLst>
                  <a:ext uri="{FF2B5EF4-FFF2-40B4-BE49-F238E27FC236}">
                    <a16:creationId xmlns:a16="http://schemas.microsoft.com/office/drawing/2014/main" id="{50A3923A-3265-0F9D-AC7D-12EA5BA7B71D}"/>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59" name="任意多边形: 形状 158">
                <a:extLst>
                  <a:ext uri="{FF2B5EF4-FFF2-40B4-BE49-F238E27FC236}">
                    <a16:creationId xmlns:a16="http://schemas.microsoft.com/office/drawing/2014/main" id="{6CD9041B-2D50-EB88-A4BF-46529874E504}"/>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60" name="任意多边形: 形状 159">
                <a:extLst>
                  <a:ext uri="{FF2B5EF4-FFF2-40B4-BE49-F238E27FC236}">
                    <a16:creationId xmlns:a16="http://schemas.microsoft.com/office/drawing/2014/main" id="{D15B59B5-20B4-0CFC-272B-0AFDF3F75C8F}"/>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1" name="任意多边形: 形状 160">
                <a:extLst>
                  <a:ext uri="{FF2B5EF4-FFF2-40B4-BE49-F238E27FC236}">
                    <a16:creationId xmlns:a16="http://schemas.microsoft.com/office/drawing/2014/main" id="{2B974FF4-2C7D-68BB-30CC-05CD4AFAE322}"/>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DA1AEA63-C64D-0FE0-DEEA-45BDF2EEC2D2}"/>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163" name="任意多边形: 形状 162">
                <a:extLst>
                  <a:ext uri="{FF2B5EF4-FFF2-40B4-BE49-F238E27FC236}">
                    <a16:creationId xmlns:a16="http://schemas.microsoft.com/office/drawing/2014/main" id="{CBA5D517-C109-4468-ABDB-CE1115F29BDC}"/>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64" name="任意多边形: 形状 163">
                <a:extLst>
                  <a:ext uri="{FF2B5EF4-FFF2-40B4-BE49-F238E27FC236}">
                    <a16:creationId xmlns:a16="http://schemas.microsoft.com/office/drawing/2014/main" id="{0774C793-B9A8-7D5A-C88F-391865D173CF}"/>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165" name="任意多边形: 形状 164">
                <a:extLst>
                  <a:ext uri="{FF2B5EF4-FFF2-40B4-BE49-F238E27FC236}">
                    <a16:creationId xmlns:a16="http://schemas.microsoft.com/office/drawing/2014/main" id="{1755AF8F-B08B-A2AB-0F95-35CCD37BD543}"/>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6" name="任意多边形: 形状 165">
                <a:extLst>
                  <a:ext uri="{FF2B5EF4-FFF2-40B4-BE49-F238E27FC236}">
                    <a16:creationId xmlns:a16="http://schemas.microsoft.com/office/drawing/2014/main" id="{521FBE61-DB85-A109-925E-5EE73D9D80E9}"/>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167" name="任意多边形: 形状 166">
                <a:extLst>
                  <a:ext uri="{FF2B5EF4-FFF2-40B4-BE49-F238E27FC236}">
                    <a16:creationId xmlns:a16="http://schemas.microsoft.com/office/drawing/2014/main" id="{5136926D-03D3-8509-C80C-5044B3BF7EFF}"/>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68" name="任意多边形: 形状 167">
                <a:extLst>
                  <a:ext uri="{FF2B5EF4-FFF2-40B4-BE49-F238E27FC236}">
                    <a16:creationId xmlns:a16="http://schemas.microsoft.com/office/drawing/2014/main" id="{E537168E-456E-3304-079C-5B5E47D0EC0E}"/>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69" name="任意多边形: 形状 168">
                <a:extLst>
                  <a:ext uri="{FF2B5EF4-FFF2-40B4-BE49-F238E27FC236}">
                    <a16:creationId xmlns:a16="http://schemas.microsoft.com/office/drawing/2014/main" id="{311DF634-C8FE-28CF-A9B8-CD317A146DC1}"/>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0" name="任意多边形: 形状 169">
                <a:extLst>
                  <a:ext uri="{FF2B5EF4-FFF2-40B4-BE49-F238E27FC236}">
                    <a16:creationId xmlns:a16="http://schemas.microsoft.com/office/drawing/2014/main" id="{538305E7-C1DF-B77E-380A-F8CFF3DFBD7B}"/>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1" name="任意多边形: 形状 170">
                <a:extLst>
                  <a:ext uri="{FF2B5EF4-FFF2-40B4-BE49-F238E27FC236}">
                    <a16:creationId xmlns:a16="http://schemas.microsoft.com/office/drawing/2014/main" id="{A54982FA-34FD-6BCB-FF3C-1072C6DDB9F0}"/>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72" name="任意多边形: 形状 171">
                <a:extLst>
                  <a:ext uri="{FF2B5EF4-FFF2-40B4-BE49-F238E27FC236}">
                    <a16:creationId xmlns:a16="http://schemas.microsoft.com/office/drawing/2014/main" id="{11E34509-D885-9162-3739-33FD8D859CF1}"/>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3" name="任意多边形: 形状 172">
                <a:extLst>
                  <a:ext uri="{FF2B5EF4-FFF2-40B4-BE49-F238E27FC236}">
                    <a16:creationId xmlns:a16="http://schemas.microsoft.com/office/drawing/2014/main" id="{B64FDCE0-D87F-77AE-8E04-D5664517C87E}"/>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4" name="任意多边形: 形状 173">
                <a:extLst>
                  <a:ext uri="{FF2B5EF4-FFF2-40B4-BE49-F238E27FC236}">
                    <a16:creationId xmlns:a16="http://schemas.microsoft.com/office/drawing/2014/main" id="{D3BC6845-56A1-9A34-8CCE-E8B534F09A4E}"/>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75" name="任意多边形: 形状 174">
                <a:extLst>
                  <a:ext uri="{FF2B5EF4-FFF2-40B4-BE49-F238E27FC236}">
                    <a16:creationId xmlns:a16="http://schemas.microsoft.com/office/drawing/2014/main" id="{C2B70956-9266-3779-FBED-C093B496D36F}"/>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6" name="任意多边形: 形状 175">
                <a:extLst>
                  <a:ext uri="{FF2B5EF4-FFF2-40B4-BE49-F238E27FC236}">
                    <a16:creationId xmlns:a16="http://schemas.microsoft.com/office/drawing/2014/main" id="{C74E9F7B-4758-D991-0E3F-70592D81844B}"/>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7" name="任意多边形: 形状 176">
                <a:extLst>
                  <a:ext uri="{FF2B5EF4-FFF2-40B4-BE49-F238E27FC236}">
                    <a16:creationId xmlns:a16="http://schemas.microsoft.com/office/drawing/2014/main" id="{4EC8A008-08CA-B17A-89FF-9E98041EDF32}"/>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8" name="任意多边形: 形状 177">
                <a:extLst>
                  <a:ext uri="{FF2B5EF4-FFF2-40B4-BE49-F238E27FC236}">
                    <a16:creationId xmlns:a16="http://schemas.microsoft.com/office/drawing/2014/main" id="{A5E4FE6E-12AF-EAEC-A492-3332FE3AD670}"/>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9" name="任意多边形: 形状 178">
                <a:extLst>
                  <a:ext uri="{FF2B5EF4-FFF2-40B4-BE49-F238E27FC236}">
                    <a16:creationId xmlns:a16="http://schemas.microsoft.com/office/drawing/2014/main" id="{8667DD5F-1721-9297-1569-54B58B6B9522}"/>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80" name="任意多边形: 形状 179">
                <a:extLst>
                  <a:ext uri="{FF2B5EF4-FFF2-40B4-BE49-F238E27FC236}">
                    <a16:creationId xmlns:a16="http://schemas.microsoft.com/office/drawing/2014/main" id="{A1F5A2AA-76D5-DBA4-791D-97BD128694BA}"/>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1" name="任意多边形: 形状 180">
                <a:extLst>
                  <a:ext uri="{FF2B5EF4-FFF2-40B4-BE49-F238E27FC236}">
                    <a16:creationId xmlns:a16="http://schemas.microsoft.com/office/drawing/2014/main" id="{4C85940C-7F0B-0934-E839-472670A91F93}"/>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sp>
        <p:nvSpPr>
          <p:cNvPr id="24" name="任意多边形: 形状 23">
            <a:extLst>
              <a:ext uri="{FF2B5EF4-FFF2-40B4-BE49-F238E27FC236}">
                <a16:creationId xmlns:a16="http://schemas.microsoft.com/office/drawing/2014/main" id="{F3452F50-5B36-4634-1CEA-3097601B088C}"/>
              </a:ext>
            </a:extLst>
          </p:cNvPr>
          <p:cNvSpPr/>
          <p:nvPr/>
        </p:nvSpPr>
        <p:spPr>
          <a:xfrm>
            <a:off x="0" y="1"/>
            <a:ext cx="3407576" cy="1444439"/>
          </a:xfrm>
          <a:custGeom>
            <a:avLst/>
            <a:gdLst>
              <a:gd name="connsiteX0" fmla="*/ 0 w 3407576"/>
              <a:gd name="connsiteY0" fmla="*/ 0 h 1444439"/>
              <a:gd name="connsiteX1" fmla="*/ 3407576 w 3407576"/>
              <a:gd name="connsiteY1" fmla="*/ 0 h 1444439"/>
              <a:gd name="connsiteX2" fmla="*/ 3333657 w 3407576"/>
              <a:gd name="connsiteY2" fmla="*/ 7510 h 1444439"/>
              <a:gd name="connsiteX3" fmla="*/ 1219200 w 3407576"/>
              <a:gd name="connsiteY3" fmla="*/ 355600 h 1444439"/>
              <a:gd name="connsiteX4" fmla="*/ 1003300 w 3407576"/>
              <a:gd name="connsiteY4" fmla="*/ 977900 h 1444439"/>
              <a:gd name="connsiteX5" fmla="*/ 165695 w 3407576"/>
              <a:gd name="connsiteY5" fmla="*/ 1386284 h 1444439"/>
              <a:gd name="connsiteX6" fmla="*/ 0 w 3407576"/>
              <a:gd name="connsiteY6" fmla="*/ 1444439 h 144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576" h="1444439">
                <a:moveTo>
                  <a:pt x="0" y="0"/>
                </a:moveTo>
                <a:lnTo>
                  <a:pt x="3407576" y="0"/>
                </a:lnTo>
                <a:lnTo>
                  <a:pt x="3333657" y="7510"/>
                </a:lnTo>
                <a:cubicBezTo>
                  <a:pt x="2540314" y="79986"/>
                  <a:pt x="1528498" y="131498"/>
                  <a:pt x="1219200" y="355600"/>
                </a:cubicBezTo>
                <a:cubicBezTo>
                  <a:pt x="865717" y="611717"/>
                  <a:pt x="1238250" y="785283"/>
                  <a:pt x="1003300" y="977900"/>
                </a:cubicBezTo>
                <a:cubicBezTo>
                  <a:pt x="827088" y="1122363"/>
                  <a:pt x="513953" y="1258491"/>
                  <a:pt x="165695" y="1386284"/>
                </a:cubicBezTo>
                <a:lnTo>
                  <a:pt x="0" y="1444439"/>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a:extLst>
              <a:ext uri="{FF2B5EF4-FFF2-40B4-BE49-F238E27FC236}">
                <a16:creationId xmlns:a16="http://schemas.microsoft.com/office/drawing/2014/main" id="{657A1FDC-E55F-ACE0-6E9F-BE5E2A75B90C}"/>
              </a:ext>
            </a:extLst>
          </p:cNvPr>
          <p:cNvSpPr/>
          <p:nvPr/>
        </p:nvSpPr>
        <p:spPr>
          <a:xfrm>
            <a:off x="0" y="5077159"/>
            <a:ext cx="12192000" cy="1780842"/>
          </a:xfrm>
          <a:custGeom>
            <a:avLst/>
            <a:gdLst>
              <a:gd name="connsiteX0" fmla="*/ 12192000 w 12192000"/>
              <a:gd name="connsiteY0" fmla="*/ 0 h 1611819"/>
              <a:gd name="connsiteX1" fmla="*/ 12192000 w 12192000"/>
              <a:gd name="connsiteY1" fmla="*/ 1611819 h 1611819"/>
              <a:gd name="connsiteX2" fmla="*/ 0 w 12192000"/>
              <a:gd name="connsiteY2" fmla="*/ 1611819 h 1611819"/>
              <a:gd name="connsiteX3" fmla="*/ 0 w 12192000"/>
              <a:gd name="connsiteY3" fmla="*/ 995909 h 1611819"/>
              <a:gd name="connsiteX4" fmla="*/ 150019 w 12192000"/>
              <a:gd name="connsiteY4" fmla="*/ 1028421 h 1611819"/>
              <a:gd name="connsiteX5" fmla="*/ 2177143 w 12192000"/>
              <a:gd name="connsiteY5" fmla="*/ 1356915 h 1611819"/>
              <a:gd name="connsiteX6" fmla="*/ 4746172 w 12192000"/>
              <a:gd name="connsiteY6" fmla="*/ 1330020 h 1611819"/>
              <a:gd name="connsiteX7" fmla="*/ 7170057 w 12192000"/>
              <a:gd name="connsiteY7" fmla="*/ 348347 h 1611819"/>
              <a:gd name="connsiteX8" fmla="*/ 12035248 w 12192000"/>
              <a:gd name="connsiteY8" fmla="*/ 4908 h 161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611819">
                <a:moveTo>
                  <a:pt x="12192000" y="0"/>
                </a:moveTo>
                <a:lnTo>
                  <a:pt x="12192000" y="1611819"/>
                </a:lnTo>
                <a:lnTo>
                  <a:pt x="0" y="1611819"/>
                </a:lnTo>
                <a:lnTo>
                  <a:pt x="0" y="995909"/>
                </a:lnTo>
                <a:lnTo>
                  <a:pt x="150019" y="1028421"/>
                </a:lnTo>
                <a:cubicBezTo>
                  <a:pt x="835932" y="1173376"/>
                  <a:pt x="1516744" y="1300603"/>
                  <a:pt x="2177143" y="1356915"/>
                </a:cubicBezTo>
                <a:cubicBezTo>
                  <a:pt x="3057676" y="1431997"/>
                  <a:pt x="3914019" y="1498114"/>
                  <a:pt x="4746172" y="1330020"/>
                </a:cubicBezTo>
                <a:cubicBezTo>
                  <a:pt x="5578323" y="1161925"/>
                  <a:pt x="5883125" y="571352"/>
                  <a:pt x="7170057" y="348347"/>
                </a:cubicBezTo>
                <a:cubicBezTo>
                  <a:pt x="8296124" y="153217"/>
                  <a:pt x="10820513" y="44744"/>
                  <a:pt x="12035248" y="4908"/>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id="{95A34D60-C3E9-2516-D545-AF1A0D77D41F}"/>
              </a:ext>
            </a:extLst>
          </p:cNvPr>
          <p:cNvSpPr/>
          <p:nvPr/>
        </p:nvSpPr>
        <p:spPr>
          <a:xfrm>
            <a:off x="3085840" y="4418150"/>
            <a:ext cx="9106161" cy="2439850"/>
          </a:xfrm>
          <a:custGeom>
            <a:avLst/>
            <a:gdLst>
              <a:gd name="connsiteX0" fmla="*/ 9106161 w 9106161"/>
              <a:gd name="connsiteY0" fmla="*/ 0 h 2439850"/>
              <a:gd name="connsiteX1" fmla="*/ 9106161 w 9106161"/>
              <a:gd name="connsiteY1" fmla="*/ 2439850 h 2439850"/>
              <a:gd name="connsiteX2" fmla="*/ 0 w 9106161"/>
              <a:gd name="connsiteY2" fmla="*/ 2439850 h 2439850"/>
              <a:gd name="connsiteX3" fmla="*/ 40317 w 9106161"/>
              <a:gd name="connsiteY3" fmla="*/ 2433920 h 2439850"/>
              <a:gd name="connsiteX4" fmla="*/ 2469255 w 9106161"/>
              <a:gd name="connsiteY4" fmla="*/ 1446690 h 2439850"/>
              <a:gd name="connsiteX5" fmla="*/ 5404107 w 9106161"/>
              <a:gd name="connsiteY5" fmla="*/ 1626730 h 2439850"/>
              <a:gd name="connsiteX6" fmla="*/ 6670600 w 9106161"/>
              <a:gd name="connsiteY6" fmla="*/ 588038 h 2439850"/>
              <a:gd name="connsiteX7" fmla="*/ 8672945 w 9106161"/>
              <a:gd name="connsiteY7" fmla="*/ 77131 h 243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6161" h="2439850">
                <a:moveTo>
                  <a:pt x="9106161" y="0"/>
                </a:moveTo>
                <a:lnTo>
                  <a:pt x="9106161" y="2439850"/>
                </a:lnTo>
                <a:lnTo>
                  <a:pt x="0" y="2439850"/>
                </a:lnTo>
                <a:lnTo>
                  <a:pt x="40317" y="2433920"/>
                </a:lnTo>
                <a:cubicBezTo>
                  <a:pt x="2199716" y="2096895"/>
                  <a:pt x="1568056" y="1582191"/>
                  <a:pt x="2469255" y="1446690"/>
                </a:cubicBezTo>
                <a:cubicBezTo>
                  <a:pt x="3399526" y="1306818"/>
                  <a:pt x="4703884" y="1769839"/>
                  <a:pt x="5404107" y="1626730"/>
                </a:cubicBezTo>
                <a:cubicBezTo>
                  <a:pt x="6104331" y="1483621"/>
                  <a:pt x="5994731" y="869639"/>
                  <a:pt x="6670600" y="588038"/>
                </a:cubicBezTo>
                <a:cubicBezTo>
                  <a:pt x="7177501" y="376837"/>
                  <a:pt x="7898465" y="220167"/>
                  <a:pt x="8672945" y="77131"/>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6" name="1">
            <a:extLst>
              <a:ext uri="{FF2B5EF4-FFF2-40B4-BE49-F238E27FC236}">
                <a16:creationId xmlns:a16="http://schemas.microsoft.com/office/drawing/2014/main" id="{EB81C256-4FEA-F8AC-2DBB-01906F3D08F6}"/>
              </a:ext>
            </a:extLst>
          </p:cNvPr>
          <p:cNvSpPr txBox="1">
            <a:spLocks noChangeArrowheads="1"/>
          </p:cNvSpPr>
          <p:nvPr/>
        </p:nvSpPr>
        <p:spPr bwMode="auto">
          <a:xfrm>
            <a:off x="1459500" y="571122"/>
            <a:ext cx="1947305" cy="923330"/>
          </a:xfrm>
          <a:prstGeom prst="rect">
            <a:avLst/>
          </a:prstGeom>
          <a:noFill/>
          <a:ln w="9525">
            <a:noFill/>
            <a:miter lim="800000"/>
            <a:headEnd/>
            <a:tailEnd/>
          </a:ln>
        </p:spPr>
        <p:txBody>
          <a:bodyPr wrap="square">
            <a:spAutoFit/>
          </a:bodyPr>
          <a:lstStyle/>
          <a:p>
            <a:pPr fontAlgn="base">
              <a:spcBef>
                <a:spcPct val="0"/>
              </a:spcBef>
              <a:spcAft>
                <a:spcPct val="0"/>
              </a:spcAft>
            </a:pPr>
            <a:r>
              <a:rPr lang="zh-CN" altLang="en-US" sz="5400" b="1" dirty="0">
                <a:solidFill>
                  <a:srgbClr val="4276AA"/>
                </a:solidFill>
                <a:cs typeface="+mn-ea"/>
                <a:sym typeface="+mn-lt"/>
              </a:rPr>
              <a:t>目录</a:t>
            </a:r>
            <a:endParaRPr lang="en-US" altLang="zh-CN" sz="5400" b="1" dirty="0">
              <a:solidFill>
                <a:srgbClr val="4276AA"/>
              </a:solidFill>
              <a:cs typeface="+mn-ea"/>
              <a:sym typeface="+mn-lt"/>
            </a:endParaRPr>
          </a:p>
        </p:txBody>
      </p:sp>
      <p:sp>
        <p:nvSpPr>
          <p:cNvPr id="15" name="1">
            <a:extLst>
              <a:ext uri="{FF2B5EF4-FFF2-40B4-BE49-F238E27FC236}">
                <a16:creationId xmlns:a16="http://schemas.microsoft.com/office/drawing/2014/main" id="{19EC1E2B-1A24-85DB-ABAE-67E189F938A5}"/>
              </a:ext>
            </a:extLst>
          </p:cNvPr>
          <p:cNvSpPr txBox="1">
            <a:spLocks noChangeArrowheads="1"/>
          </p:cNvSpPr>
          <p:nvPr/>
        </p:nvSpPr>
        <p:spPr bwMode="auto">
          <a:xfrm>
            <a:off x="2985634" y="617288"/>
            <a:ext cx="1218032" cy="830997"/>
          </a:xfrm>
          <a:prstGeom prst="rect">
            <a:avLst/>
          </a:prstGeom>
          <a:noFill/>
          <a:ln w="9525">
            <a:noFill/>
            <a:miter lim="800000"/>
            <a:headEnd/>
            <a:tailEnd/>
          </a:ln>
        </p:spPr>
        <p:txBody>
          <a:bodyPr wrap="square">
            <a:spAutoFit/>
          </a:bodyPr>
          <a:lstStyle/>
          <a:p>
            <a:pPr algn="dist" fontAlgn="base">
              <a:spcBef>
                <a:spcPct val="0"/>
              </a:spcBef>
              <a:spcAft>
                <a:spcPct val="0"/>
              </a:spcAft>
            </a:pPr>
            <a:r>
              <a:rPr lang="en-US" altLang="zh-CN" sz="2400" dirty="0">
                <a:solidFill>
                  <a:schemeClr val="bg1">
                    <a:lumMod val="65000"/>
                  </a:schemeClr>
                </a:solidFill>
                <a:latin typeface="+mj-lt"/>
                <a:cs typeface="+mn-ea"/>
                <a:sym typeface="+mn-lt"/>
              </a:rPr>
              <a:t>CONTENTS</a:t>
            </a:r>
          </a:p>
        </p:txBody>
      </p:sp>
      <p:sp>
        <p:nvSpPr>
          <p:cNvPr id="21" name="任意多边形: 形状 20">
            <a:extLst>
              <a:ext uri="{FF2B5EF4-FFF2-40B4-BE49-F238E27FC236}">
                <a16:creationId xmlns:a16="http://schemas.microsoft.com/office/drawing/2014/main" id="{04899273-6B40-1486-5F1D-6CC187638B63}"/>
              </a:ext>
            </a:extLst>
          </p:cNvPr>
          <p:cNvSpPr/>
          <p:nvPr/>
        </p:nvSpPr>
        <p:spPr>
          <a:xfrm>
            <a:off x="0" y="1"/>
            <a:ext cx="1947305" cy="1154315"/>
          </a:xfrm>
          <a:custGeom>
            <a:avLst/>
            <a:gdLst>
              <a:gd name="connsiteX0" fmla="*/ 0 w 1947305"/>
              <a:gd name="connsiteY0" fmla="*/ 0 h 1154315"/>
              <a:gd name="connsiteX1" fmla="*/ 1870502 w 1947305"/>
              <a:gd name="connsiteY1" fmla="*/ 0 h 1154315"/>
              <a:gd name="connsiteX2" fmla="*/ 1891643 w 1947305"/>
              <a:gd name="connsiteY2" fmla="*/ 38236 h 1154315"/>
              <a:gd name="connsiteX3" fmla="*/ 1905000 w 1947305"/>
              <a:gd name="connsiteY3" fmla="*/ 406400 h 1154315"/>
              <a:gd name="connsiteX4" fmla="*/ 254000 w 1947305"/>
              <a:gd name="connsiteY4" fmla="*/ 914400 h 1154315"/>
              <a:gd name="connsiteX5" fmla="*/ 7640 w 1947305"/>
              <a:gd name="connsiteY5" fmla="*/ 1143794 h 1154315"/>
              <a:gd name="connsiteX6" fmla="*/ 0 w 1947305"/>
              <a:gd name="connsiteY6" fmla="*/ 1154315 h 11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7305" h="1154315">
                <a:moveTo>
                  <a:pt x="0" y="0"/>
                </a:moveTo>
                <a:lnTo>
                  <a:pt x="1870502" y="0"/>
                </a:lnTo>
                <a:lnTo>
                  <a:pt x="1891643" y="38236"/>
                </a:lnTo>
                <a:cubicBezTo>
                  <a:pt x="1955701" y="177701"/>
                  <a:pt x="1970088" y="303213"/>
                  <a:pt x="1905000" y="406400"/>
                </a:cubicBezTo>
                <a:cubicBezTo>
                  <a:pt x="1731433" y="681567"/>
                  <a:pt x="639233" y="643467"/>
                  <a:pt x="254000" y="914400"/>
                </a:cubicBezTo>
                <a:cubicBezTo>
                  <a:pt x="157692" y="982133"/>
                  <a:pt x="76862" y="1059392"/>
                  <a:pt x="7640" y="1143794"/>
                </a:cubicBezTo>
                <a:lnTo>
                  <a:pt x="0" y="1154315"/>
                </a:ln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3" name="任意多边形: 形状 32">
            <a:extLst>
              <a:ext uri="{FF2B5EF4-FFF2-40B4-BE49-F238E27FC236}">
                <a16:creationId xmlns:a16="http://schemas.microsoft.com/office/drawing/2014/main" id="{CE6FC91F-F3CE-478E-0DBA-F15516542166}"/>
              </a:ext>
            </a:extLst>
          </p:cNvPr>
          <p:cNvSpPr/>
          <p:nvPr/>
        </p:nvSpPr>
        <p:spPr>
          <a:xfrm>
            <a:off x="2344144" y="179160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 name="任意多边形: 形状 29">
            <a:extLst>
              <a:ext uri="{FF2B5EF4-FFF2-40B4-BE49-F238E27FC236}">
                <a16:creationId xmlns:a16="http://schemas.microsoft.com/office/drawing/2014/main" id="{4323E0DD-3544-64CB-2B99-B2203AB34E71}"/>
              </a:ext>
            </a:extLst>
          </p:cNvPr>
          <p:cNvSpPr/>
          <p:nvPr/>
        </p:nvSpPr>
        <p:spPr>
          <a:xfrm>
            <a:off x="1600084" y="178275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8" name="任意多边形: 形状 27">
            <a:extLst>
              <a:ext uri="{FF2B5EF4-FFF2-40B4-BE49-F238E27FC236}">
                <a16:creationId xmlns:a16="http://schemas.microsoft.com/office/drawing/2014/main" id="{4CF2DE18-AB64-73B0-1830-FA8B2280C8C5}"/>
              </a:ext>
            </a:extLst>
          </p:cNvPr>
          <p:cNvSpPr/>
          <p:nvPr/>
        </p:nvSpPr>
        <p:spPr>
          <a:xfrm>
            <a:off x="2344144" y="193139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1" name="文本框 30">
            <a:extLst>
              <a:ext uri="{FF2B5EF4-FFF2-40B4-BE49-F238E27FC236}">
                <a16:creationId xmlns:a16="http://schemas.microsoft.com/office/drawing/2014/main" id="{52EB9E8D-E7D4-6393-A6BA-2514283E4492}"/>
              </a:ext>
            </a:extLst>
          </p:cNvPr>
          <p:cNvSpPr txBox="1"/>
          <p:nvPr/>
        </p:nvSpPr>
        <p:spPr>
          <a:xfrm>
            <a:off x="2811404" y="1772275"/>
            <a:ext cx="2857760" cy="707886"/>
          </a:xfrm>
          <a:prstGeom prst="rect">
            <a:avLst/>
          </a:prstGeom>
          <a:noFill/>
        </p:spPr>
        <p:txBody>
          <a:bodyPr wrap="square">
            <a:spAutoFit/>
          </a:bodyPr>
          <a:lstStyle/>
          <a:p>
            <a:endParaRPr lang="en-US" altLang="zh-CN" sz="2000" dirty="0">
              <a:solidFill>
                <a:schemeClr val="bg1"/>
              </a:solidFill>
              <a:cs typeface="+mn-ea"/>
              <a:sym typeface="+mn-lt"/>
            </a:endParaRPr>
          </a:p>
          <a:p>
            <a:r>
              <a:rPr lang="zh-CN" altLang="en-US" sz="2000" dirty="0">
                <a:solidFill>
                  <a:schemeClr val="bg1"/>
                </a:solidFill>
                <a:cs typeface="+mn-ea"/>
                <a:sym typeface="+mn-lt"/>
              </a:rPr>
              <a:t>课程介绍</a:t>
            </a:r>
            <a:endParaRPr lang="en-US" altLang="zh-CN" sz="2000" dirty="0">
              <a:solidFill>
                <a:schemeClr val="bg1"/>
              </a:solidFill>
              <a:cs typeface="+mn-ea"/>
              <a:sym typeface="+mn-lt"/>
            </a:endParaRPr>
          </a:p>
        </p:txBody>
      </p:sp>
      <p:sp>
        <p:nvSpPr>
          <p:cNvPr id="32" name="1">
            <a:extLst>
              <a:ext uri="{FF2B5EF4-FFF2-40B4-BE49-F238E27FC236}">
                <a16:creationId xmlns:a16="http://schemas.microsoft.com/office/drawing/2014/main" id="{63821B8B-5A20-57AC-7E88-CB20FD09E3C5}"/>
              </a:ext>
            </a:extLst>
          </p:cNvPr>
          <p:cNvSpPr txBox="1">
            <a:spLocks noChangeArrowheads="1"/>
          </p:cNvSpPr>
          <p:nvPr/>
        </p:nvSpPr>
        <p:spPr bwMode="auto">
          <a:xfrm>
            <a:off x="1731719" y="1818657"/>
            <a:ext cx="1079684" cy="769441"/>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4400" b="1" dirty="0">
                <a:solidFill>
                  <a:schemeClr val="bg1"/>
                </a:solidFill>
                <a:cs typeface="+mn-ea"/>
                <a:sym typeface="+mn-lt"/>
              </a:rPr>
              <a:t>01</a:t>
            </a:r>
          </a:p>
        </p:txBody>
      </p:sp>
      <p:sp>
        <p:nvSpPr>
          <p:cNvPr id="36" name="任意多边形: 形状 35">
            <a:extLst>
              <a:ext uri="{FF2B5EF4-FFF2-40B4-BE49-F238E27FC236}">
                <a16:creationId xmlns:a16="http://schemas.microsoft.com/office/drawing/2014/main" id="{BE6A8D8B-BA6C-97F7-85E8-806FE6A17077}"/>
              </a:ext>
            </a:extLst>
          </p:cNvPr>
          <p:cNvSpPr/>
          <p:nvPr/>
        </p:nvSpPr>
        <p:spPr>
          <a:xfrm>
            <a:off x="7194950" y="179160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7" name="任意多边形: 形状 36">
            <a:extLst>
              <a:ext uri="{FF2B5EF4-FFF2-40B4-BE49-F238E27FC236}">
                <a16:creationId xmlns:a16="http://schemas.microsoft.com/office/drawing/2014/main" id="{836421C2-DA2B-87FE-B973-1E9152158919}"/>
              </a:ext>
            </a:extLst>
          </p:cNvPr>
          <p:cNvSpPr/>
          <p:nvPr/>
        </p:nvSpPr>
        <p:spPr>
          <a:xfrm>
            <a:off x="6450890" y="178275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8" name="任意多边形: 形状 37">
            <a:extLst>
              <a:ext uri="{FF2B5EF4-FFF2-40B4-BE49-F238E27FC236}">
                <a16:creationId xmlns:a16="http://schemas.microsoft.com/office/drawing/2014/main" id="{CBFDD830-EE6F-C378-F7C2-628A194DC4B5}"/>
              </a:ext>
            </a:extLst>
          </p:cNvPr>
          <p:cNvSpPr/>
          <p:nvPr/>
        </p:nvSpPr>
        <p:spPr>
          <a:xfrm>
            <a:off x="7194950" y="193139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文本框 38">
            <a:extLst>
              <a:ext uri="{FF2B5EF4-FFF2-40B4-BE49-F238E27FC236}">
                <a16:creationId xmlns:a16="http://schemas.microsoft.com/office/drawing/2014/main" id="{CBD88379-3D3F-86A9-D19D-2B945082A18D}"/>
              </a:ext>
            </a:extLst>
          </p:cNvPr>
          <p:cNvSpPr txBox="1"/>
          <p:nvPr/>
        </p:nvSpPr>
        <p:spPr>
          <a:xfrm>
            <a:off x="7662210" y="2083196"/>
            <a:ext cx="2857760" cy="400110"/>
          </a:xfrm>
          <a:prstGeom prst="rect">
            <a:avLst/>
          </a:prstGeom>
          <a:noFill/>
        </p:spPr>
        <p:txBody>
          <a:bodyPr wrap="square">
            <a:spAutoFit/>
          </a:bodyPr>
          <a:lstStyle/>
          <a:p>
            <a:pPr lvl="0"/>
            <a:r>
              <a:rPr lang="zh-CN" altLang="en-US" sz="2000" dirty="0">
                <a:solidFill>
                  <a:schemeClr val="bg1"/>
                </a:solidFill>
                <a:cs typeface="+mn-ea"/>
                <a:sym typeface="+mn-lt"/>
              </a:rPr>
              <a:t>课程标准解读与应用</a:t>
            </a:r>
            <a:endParaRPr lang="en-US" altLang="zh-CN" sz="2000" dirty="0">
              <a:solidFill>
                <a:schemeClr val="bg1"/>
              </a:solidFill>
              <a:cs typeface="+mn-ea"/>
              <a:sym typeface="+mn-lt"/>
            </a:endParaRPr>
          </a:p>
        </p:txBody>
      </p:sp>
      <p:sp>
        <p:nvSpPr>
          <p:cNvPr id="40" name="1">
            <a:extLst>
              <a:ext uri="{FF2B5EF4-FFF2-40B4-BE49-F238E27FC236}">
                <a16:creationId xmlns:a16="http://schemas.microsoft.com/office/drawing/2014/main" id="{79664D4E-C1D2-C5C1-E442-5F73CAF216C7}"/>
              </a:ext>
            </a:extLst>
          </p:cNvPr>
          <p:cNvSpPr txBox="1">
            <a:spLocks noChangeArrowheads="1"/>
          </p:cNvSpPr>
          <p:nvPr/>
        </p:nvSpPr>
        <p:spPr bwMode="auto">
          <a:xfrm>
            <a:off x="6582525" y="1818657"/>
            <a:ext cx="1079684" cy="769441"/>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4400" b="1" dirty="0">
                <a:solidFill>
                  <a:schemeClr val="bg1"/>
                </a:solidFill>
                <a:cs typeface="+mn-ea"/>
                <a:sym typeface="+mn-lt"/>
              </a:rPr>
              <a:t>02</a:t>
            </a:r>
          </a:p>
        </p:txBody>
      </p:sp>
      <p:sp>
        <p:nvSpPr>
          <p:cNvPr id="42" name="任意多边形: 形状 41">
            <a:extLst>
              <a:ext uri="{FF2B5EF4-FFF2-40B4-BE49-F238E27FC236}">
                <a16:creationId xmlns:a16="http://schemas.microsoft.com/office/drawing/2014/main" id="{83CC1EDC-D481-C1EE-A675-F8EA2A100359}"/>
              </a:ext>
            </a:extLst>
          </p:cNvPr>
          <p:cNvSpPr/>
          <p:nvPr/>
        </p:nvSpPr>
        <p:spPr>
          <a:xfrm>
            <a:off x="2344144" y="311649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3" name="任意多边形: 形状 42">
            <a:extLst>
              <a:ext uri="{FF2B5EF4-FFF2-40B4-BE49-F238E27FC236}">
                <a16:creationId xmlns:a16="http://schemas.microsoft.com/office/drawing/2014/main" id="{F3EE7757-1BC3-7A6B-789A-8048174B769E}"/>
              </a:ext>
            </a:extLst>
          </p:cNvPr>
          <p:cNvSpPr/>
          <p:nvPr/>
        </p:nvSpPr>
        <p:spPr>
          <a:xfrm>
            <a:off x="1600084" y="310764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4" name="任意多边形: 形状 43">
            <a:extLst>
              <a:ext uri="{FF2B5EF4-FFF2-40B4-BE49-F238E27FC236}">
                <a16:creationId xmlns:a16="http://schemas.microsoft.com/office/drawing/2014/main" id="{80486699-0E26-6DC8-37A6-C4C5E1A4B20F}"/>
              </a:ext>
            </a:extLst>
          </p:cNvPr>
          <p:cNvSpPr/>
          <p:nvPr/>
        </p:nvSpPr>
        <p:spPr>
          <a:xfrm>
            <a:off x="2344144" y="325628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5" name="文本框 44">
            <a:extLst>
              <a:ext uri="{FF2B5EF4-FFF2-40B4-BE49-F238E27FC236}">
                <a16:creationId xmlns:a16="http://schemas.microsoft.com/office/drawing/2014/main" id="{FE13B904-43A8-64C9-8FF8-53A11D8A64C1}"/>
              </a:ext>
            </a:extLst>
          </p:cNvPr>
          <p:cNvSpPr txBox="1"/>
          <p:nvPr/>
        </p:nvSpPr>
        <p:spPr>
          <a:xfrm>
            <a:off x="2778570" y="3408086"/>
            <a:ext cx="2857760" cy="400110"/>
          </a:xfrm>
          <a:prstGeom prst="rect">
            <a:avLst/>
          </a:prstGeom>
          <a:noFill/>
        </p:spPr>
        <p:txBody>
          <a:bodyPr wrap="square">
            <a:spAutoFit/>
          </a:bodyPr>
          <a:lstStyle/>
          <a:p>
            <a:pPr lvl="0"/>
            <a:r>
              <a:rPr lang="zh-CN" altLang="en-US" sz="2000" dirty="0">
                <a:solidFill>
                  <a:schemeClr val="bg1"/>
                </a:solidFill>
                <a:cs typeface="+mn-ea"/>
                <a:sym typeface="+mn-lt"/>
              </a:rPr>
              <a:t>教材分析</a:t>
            </a:r>
            <a:endParaRPr lang="en-US" altLang="zh-CN" sz="2000" dirty="0">
              <a:solidFill>
                <a:schemeClr val="bg1"/>
              </a:solidFill>
              <a:cs typeface="+mn-ea"/>
              <a:sym typeface="+mn-lt"/>
            </a:endParaRPr>
          </a:p>
        </p:txBody>
      </p:sp>
      <p:sp>
        <p:nvSpPr>
          <p:cNvPr id="46" name="1">
            <a:extLst>
              <a:ext uri="{FF2B5EF4-FFF2-40B4-BE49-F238E27FC236}">
                <a16:creationId xmlns:a16="http://schemas.microsoft.com/office/drawing/2014/main" id="{DD410A11-32EA-25FE-7D01-BE1C27FFEB15}"/>
              </a:ext>
            </a:extLst>
          </p:cNvPr>
          <p:cNvSpPr txBox="1">
            <a:spLocks noChangeArrowheads="1"/>
          </p:cNvSpPr>
          <p:nvPr/>
        </p:nvSpPr>
        <p:spPr bwMode="auto">
          <a:xfrm>
            <a:off x="1731719" y="3143547"/>
            <a:ext cx="1079684" cy="769441"/>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4400" b="1" dirty="0">
                <a:solidFill>
                  <a:schemeClr val="bg1"/>
                </a:solidFill>
                <a:cs typeface="+mn-ea"/>
                <a:sym typeface="+mn-lt"/>
              </a:rPr>
              <a:t>03</a:t>
            </a:r>
          </a:p>
        </p:txBody>
      </p:sp>
      <p:sp>
        <p:nvSpPr>
          <p:cNvPr id="48" name="任意多边形: 形状 47">
            <a:extLst>
              <a:ext uri="{FF2B5EF4-FFF2-40B4-BE49-F238E27FC236}">
                <a16:creationId xmlns:a16="http://schemas.microsoft.com/office/drawing/2014/main" id="{C158FEFB-66AA-6FFE-1BC1-E77FB523C592}"/>
              </a:ext>
            </a:extLst>
          </p:cNvPr>
          <p:cNvSpPr/>
          <p:nvPr/>
        </p:nvSpPr>
        <p:spPr>
          <a:xfrm>
            <a:off x="7194950" y="311649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a:t>noz</a:t>
            </a:r>
            <a:endParaRPr lang="zh-CN" altLang="en-US" dirty="0"/>
          </a:p>
        </p:txBody>
      </p:sp>
      <p:sp>
        <p:nvSpPr>
          <p:cNvPr id="49" name="任意多边形: 形状 48">
            <a:extLst>
              <a:ext uri="{FF2B5EF4-FFF2-40B4-BE49-F238E27FC236}">
                <a16:creationId xmlns:a16="http://schemas.microsoft.com/office/drawing/2014/main" id="{2DFC8EBA-49B4-75D7-261A-C26D7EFEB015}"/>
              </a:ext>
            </a:extLst>
          </p:cNvPr>
          <p:cNvSpPr/>
          <p:nvPr/>
        </p:nvSpPr>
        <p:spPr>
          <a:xfrm>
            <a:off x="6450890" y="310764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 name="任意多边形: 形状 49">
            <a:extLst>
              <a:ext uri="{FF2B5EF4-FFF2-40B4-BE49-F238E27FC236}">
                <a16:creationId xmlns:a16="http://schemas.microsoft.com/office/drawing/2014/main" id="{83760552-CB9E-4F4D-A807-3F02A253BFED}"/>
              </a:ext>
            </a:extLst>
          </p:cNvPr>
          <p:cNvSpPr/>
          <p:nvPr/>
        </p:nvSpPr>
        <p:spPr>
          <a:xfrm>
            <a:off x="7194950" y="325628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1" name="文本框 50">
            <a:extLst>
              <a:ext uri="{FF2B5EF4-FFF2-40B4-BE49-F238E27FC236}">
                <a16:creationId xmlns:a16="http://schemas.microsoft.com/office/drawing/2014/main" id="{C52509DA-14D0-449D-F332-F2FB809F263B}"/>
              </a:ext>
            </a:extLst>
          </p:cNvPr>
          <p:cNvSpPr txBox="1"/>
          <p:nvPr/>
        </p:nvSpPr>
        <p:spPr>
          <a:xfrm>
            <a:off x="7662210" y="3408086"/>
            <a:ext cx="2857760" cy="400110"/>
          </a:xfrm>
          <a:prstGeom prst="rect">
            <a:avLst/>
          </a:prstGeom>
          <a:noFill/>
        </p:spPr>
        <p:txBody>
          <a:bodyPr wrap="square">
            <a:spAutoFit/>
          </a:bodyPr>
          <a:lstStyle/>
          <a:p>
            <a:pPr lvl="0"/>
            <a:r>
              <a:rPr lang="zh-CN" altLang="en-US" sz="2000" dirty="0">
                <a:solidFill>
                  <a:schemeClr val="bg1"/>
                </a:solidFill>
                <a:cs typeface="+mn-ea"/>
                <a:sym typeface="+mn-lt"/>
              </a:rPr>
              <a:t>应用与实践拓展</a:t>
            </a:r>
            <a:endParaRPr lang="en-US" altLang="zh-CN" sz="2000" dirty="0">
              <a:solidFill>
                <a:schemeClr val="bg1"/>
              </a:solidFill>
              <a:cs typeface="+mn-ea"/>
              <a:sym typeface="+mn-lt"/>
            </a:endParaRPr>
          </a:p>
        </p:txBody>
      </p:sp>
      <p:sp>
        <p:nvSpPr>
          <p:cNvPr id="52" name="1">
            <a:extLst>
              <a:ext uri="{FF2B5EF4-FFF2-40B4-BE49-F238E27FC236}">
                <a16:creationId xmlns:a16="http://schemas.microsoft.com/office/drawing/2014/main" id="{5D8D66B3-A153-3BBD-D62B-7AB492728881}"/>
              </a:ext>
            </a:extLst>
          </p:cNvPr>
          <p:cNvSpPr txBox="1">
            <a:spLocks noChangeArrowheads="1"/>
          </p:cNvSpPr>
          <p:nvPr/>
        </p:nvSpPr>
        <p:spPr bwMode="auto">
          <a:xfrm>
            <a:off x="6582525" y="3143547"/>
            <a:ext cx="1079684" cy="769441"/>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4400" b="1" dirty="0">
                <a:solidFill>
                  <a:schemeClr val="bg1"/>
                </a:solidFill>
                <a:cs typeface="+mn-ea"/>
                <a:sym typeface="+mn-lt"/>
              </a:rPr>
              <a:t>04</a:t>
            </a:r>
          </a:p>
        </p:txBody>
      </p:sp>
      <p:grpSp>
        <p:nvGrpSpPr>
          <p:cNvPr id="2" name="图形 14">
            <a:extLst>
              <a:ext uri="{FF2B5EF4-FFF2-40B4-BE49-F238E27FC236}">
                <a16:creationId xmlns:a16="http://schemas.microsoft.com/office/drawing/2014/main" id="{503F66D0-CD41-7B55-ABB8-DF049ECC4568}"/>
              </a:ext>
            </a:extLst>
          </p:cNvPr>
          <p:cNvGrpSpPr/>
          <p:nvPr/>
        </p:nvGrpSpPr>
        <p:grpSpPr>
          <a:xfrm>
            <a:off x="6868208" y="5144421"/>
            <a:ext cx="670361" cy="1449027"/>
            <a:chOff x="2820309" y="3354585"/>
            <a:chExt cx="845856" cy="1828370"/>
          </a:xfrm>
        </p:grpSpPr>
        <p:sp>
          <p:nvSpPr>
            <p:cNvPr id="3" name="任意多边形: 形状 2">
              <a:extLst>
                <a:ext uri="{FF2B5EF4-FFF2-40B4-BE49-F238E27FC236}">
                  <a16:creationId xmlns:a16="http://schemas.microsoft.com/office/drawing/2014/main" id="{563BD60C-7518-1B96-305C-7D37FC912CDE}"/>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4" name="任意多边形: 形状 3">
              <a:extLst>
                <a:ext uri="{FF2B5EF4-FFF2-40B4-BE49-F238E27FC236}">
                  <a16:creationId xmlns:a16="http://schemas.microsoft.com/office/drawing/2014/main" id="{31087FB9-DE0D-2586-C8F4-97BB478DF4AF}"/>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7" name="任意多边形: 形状 6">
              <a:extLst>
                <a:ext uri="{FF2B5EF4-FFF2-40B4-BE49-F238E27FC236}">
                  <a16:creationId xmlns:a16="http://schemas.microsoft.com/office/drawing/2014/main" id="{EE2BC89D-F9DE-B2F9-F87C-DCB83967D78A}"/>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8" name="任意多边形: 形状 7">
              <a:extLst>
                <a:ext uri="{FF2B5EF4-FFF2-40B4-BE49-F238E27FC236}">
                  <a16:creationId xmlns:a16="http://schemas.microsoft.com/office/drawing/2014/main" id="{1B1B6408-4822-8711-F620-2CABFF286604}"/>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0" name="任意多边形: 形状 9">
              <a:extLst>
                <a:ext uri="{FF2B5EF4-FFF2-40B4-BE49-F238E27FC236}">
                  <a16:creationId xmlns:a16="http://schemas.microsoft.com/office/drawing/2014/main" id="{1B5EA812-C533-AF4E-6D3E-11803112A211}"/>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1" name="任意多边形: 形状 10">
              <a:extLst>
                <a:ext uri="{FF2B5EF4-FFF2-40B4-BE49-F238E27FC236}">
                  <a16:creationId xmlns:a16="http://schemas.microsoft.com/office/drawing/2014/main" id="{0A1D073F-44FC-CE50-585F-5F3B6CC52DD4}"/>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12" name="图形 106">
            <a:extLst>
              <a:ext uri="{FF2B5EF4-FFF2-40B4-BE49-F238E27FC236}">
                <a16:creationId xmlns:a16="http://schemas.microsoft.com/office/drawing/2014/main" id="{BC76AE50-12B3-2038-2401-E0C43052454E}"/>
              </a:ext>
            </a:extLst>
          </p:cNvPr>
          <p:cNvGrpSpPr/>
          <p:nvPr/>
        </p:nvGrpSpPr>
        <p:grpSpPr>
          <a:xfrm>
            <a:off x="7981940" y="4655345"/>
            <a:ext cx="712614" cy="1417664"/>
            <a:chOff x="8443478" y="1881179"/>
            <a:chExt cx="712614" cy="1417664"/>
          </a:xfrm>
        </p:grpSpPr>
        <p:sp>
          <p:nvSpPr>
            <p:cNvPr id="13" name="任意多边形: 形状 12">
              <a:extLst>
                <a:ext uri="{FF2B5EF4-FFF2-40B4-BE49-F238E27FC236}">
                  <a16:creationId xmlns:a16="http://schemas.microsoft.com/office/drawing/2014/main" id="{6DB1A430-A5DA-B9A0-F29D-8486BDA9727C}"/>
                </a:ext>
              </a:extLst>
            </p:cNvPr>
            <p:cNvSpPr/>
            <p:nvPr/>
          </p:nvSpPr>
          <p:spPr>
            <a:xfrm>
              <a:off x="8443478" y="2060388"/>
              <a:ext cx="378518" cy="933197"/>
            </a:xfrm>
            <a:custGeom>
              <a:avLst/>
              <a:gdLst>
                <a:gd name="connsiteX0" fmla="*/ 365043 w 378518"/>
                <a:gd name="connsiteY0" fmla="*/ 673100 h 933197"/>
                <a:gd name="connsiteX1" fmla="*/ 346474 w 378518"/>
                <a:gd name="connsiteY1" fmla="*/ 597047 h 933197"/>
                <a:gd name="connsiteX2" fmla="*/ 283239 w 378518"/>
                <a:gd name="connsiteY2" fmla="*/ 525801 h 933197"/>
                <a:gd name="connsiteX3" fmla="*/ 188960 w 378518"/>
                <a:gd name="connsiteY3" fmla="*/ 375582 h 933197"/>
                <a:gd name="connsiteX4" fmla="*/ 145553 w 378518"/>
                <a:gd name="connsiteY4" fmla="*/ 244392 h 933197"/>
                <a:gd name="connsiteX5" fmla="*/ 101088 w 378518"/>
                <a:gd name="connsiteY5" fmla="*/ 172602 h 933197"/>
                <a:gd name="connsiteX6" fmla="*/ 2231 w 378518"/>
                <a:gd name="connsiteY6" fmla="*/ 94 h 933197"/>
                <a:gd name="connsiteX7" fmla="*/ 49099 w 378518"/>
                <a:gd name="connsiteY7" fmla="*/ 164132 h 933197"/>
                <a:gd name="connsiteX8" fmla="*/ 82348 w 378518"/>
                <a:gd name="connsiteY8" fmla="*/ 204562 h 933197"/>
                <a:gd name="connsiteX9" fmla="*/ 98514 w 378518"/>
                <a:gd name="connsiteY9" fmla="*/ 297497 h 933197"/>
                <a:gd name="connsiteX10" fmla="*/ 147328 w 378518"/>
                <a:gd name="connsiteY10" fmla="*/ 468289 h 933197"/>
                <a:gd name="connsiteX11" fmla="*/ 237658 w 378518"/>
                <a:gd name="connsiteY11" fmla="*/ 634845 h 933197"/>
                <a:gd name="connsiteX12" fmla="*/ 272108 w 378518"/>
                <a:gd name="connsiteY12" fmla="*/ 772130 h 933197"/>
                <a:gd name="connsiteX13" fmla="*/ 278833 w 378518"/>
                <a:gd name="connsiteY13" fmla="*/ 785864 h 933197"/>
                <a:gd name="connsiteX14" fmla="*/ 278318 w 378518"/>
                <a:gd name="connsiteY14" fmla="*/ 794505 h 933197"/>
                <a:gd name="connsiteX15" fmla="*/ 276572 w 378518"/>
                <a:gd name="connsiteY15" fmla="*/ 805607 h 933197"/>
                <a:gd name="connsiteX16" fmla="*/ 296916 w 378518"/>
                <a:gd name="connsiteY16" fmla="*/ 919201 h 933197"/>
                <a:gd name="connsiteX17" fmla="*/ 364242 w 378518"/>
                <a:gd name="connsiteY17" fmla="*/ 913221 h 933197"/>
                <a:gd name="connsiteX18" fmla="*/ 377805 w 378518"/>
                <a:gd name="connsiteY18" fmla="*/ 819599 h 933197"/>
                <a:gd name="connsiteX19" fmla="*/ 365043 w 378518"/>
                <a:gd name="connsiteY19" fmla="*/ 673100 h 9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518" h="933197">
                  <a:moveTo>
                    <a:pt x="365043" y="673100"/>
                  </a:moveTo>
                  <a:cubicBezTo>
                    <a:pt x="362096" y="647005"/>
                    <a:pt x="358577" y="620309"/>
                    <a:pt x="346474" y="597047"/>
                  </a:cubicBezTo>
                  <a:cubicBezTo>
                    <a:pt x="331738" y="568720"/>
                    <a:pt x="305843" y="548290"/>
                    <a:pt x="283239" y="525801"/>
                  </a:cubicBezTo>
                  <a:cubicBezTo>
                    <a:pt x="240978" y="483739"/>
                    <a:pt x="208473" y="431950"/>
                    <a:pt x="188960" y="375582"/>
                  </a:cubicBezTo>
                  <a:cubicBezTo>
                    <a:pt x="173852" y="331976"/>
                    <a:pt x="166326" y="285566"/>
                    <a:pt x="145553" y="244392"/>
                  </a:cubicBezTo>
                  <a:cubicBezTo>
                    <a:pt x="132849" y="219270"/>
                    <a:pt x="115538" y="196808"/>
                    <a:pt x="101088" y="172602"/>
                  </a:cubicBezTo>
                  <a:cubicBezTo>
                    <a:pt x="67011" y="115461"/>
                    <a:pt x="48441" y="47935"/>
                    <a:pt x="2231" y="94"/>
                  </a:cubicBezTo>
                  <a:cubicBezTo>
                    <a:pt x="-6668" y="58092"/>
                    <a:pt x="10900" y="119639"/>
                    <a:pt x="49099" y="164132"/>
                  </a:cubicBezTo>
                  <a:cubicBezTo>
                    <a:pt x="60458" y="177409"/>
                    <a:pt x="73678" y="189369"/>
                    <a:pt x="82348" y="204562"/>
                  </a:cubicBezTo>
                  <a:cubicBezTo>
                    <a:pt x="98113" y="232145"/>
                    <a:pt x="96654" y="265794"/>
                    <a:pt x="98514" y="297497"/>
                  </a:cubicBezTo>
                  <a:cubicBezTo>
                    <a:pt x="101976" y="357098"/>
                    <a:pt x="118772" y="415869"/>
                    <a:pt x="147328" y="468289"/>
                  </a:cubicBezTo>
                  <a:cubicBezTo>
                    <a:pt x="177657" y="523969"/>
                    <a:pt x="221435" y="573527"/>
                    <a:pt x="237658" y="634845"/>
                  </a:cubicBezTo>
                  <a:cubicBezTo>
                    <a:pt x="249819" y="680768"/>
                    <a:pt x="246214" y="732300"/>
                    <a:pt x="272108" y="772130"/>
                  </a:cubicBezTo>
                  <a:cubicBezTo>
                    <a:pt x="274912" y="776450"/>
                    <a:pt x="278146" y="780771"/>
                    <a:pt x="278833" y="785864"/>
                  </a:cubicBezTo>
                  <a:cubicBezTo>
                    <a:pt x="279204" y="788754"/>
                    <a:pt x="278747" y="791644"/>
                    <a:pt x="278318" y="794505"/>
                  </a:cubicBezTo>
                  <a:cubicBezTo>
                    <a:pt x="277716" y="798196"/>
                    <a:pt x="277144" y="801916"/>
                    <a:pt x="276572" y="805607"/>
                  </a:cubicBezTo>
                  <a:cubicBezTo>
                    <a:pt x="270678" y="843204"/>
                    <a:pt x="264584" y="891046"/>
                    <a:pt x="296916" y="919201"/>
                  </a:cubicBezTo>
                  <a:cubicBezTo>
                    <a:pt x="319320" y="938686"/>
                    <a:pt x="348133" y="939115"/>
                    <a:pt x="364242" y="913221"/>
                  </a:cubicBezTo>
                  <a:cubicBezTo>
                    <a:pt x="380438" y="887125"/>
                    <a:pt x="379007" y="848956"/>
                    <a:pt x="377805" y="819599"/>
                  </a:cubicBezTo>
                  <a:cubicBezTo>
                    <a:pt x="375802" y="770728"/>
                    <a:pt x="370566" y="721685"/>
                    <a:pt x="365043" y="673100"/>
                  </a:cubicBezTo>
                  <a:close/>
                </a:path>
              </a:pathLst>
            </a:custGeom>
            <a:solidFill>
              <a:srgbClr val="8FBDE2"/>
            </a:solidFill>
            <a:ln w="2861" cap="rnd">
              <a:noFill/>
              <a:prstDash val="solid"/>
              <a:round/>
            </a:ln>
          </p:spPr>
          <p:txBody>
            <a:bodyPr rtlCol="0" anchor="ctr"/>
            <a:lstStyle/>
            <a:p>
              <a:endParaRPr lang="zh-CN" altLang="en-US"/>
            </a:p>
          </p:txBody>
        </p:sp>
        <p:sp>
          <p:nvSpPr>
            <p:cNvPr id="14" name="任意多边形: 形状 13">
              <a:extLst>
                <a:ext uri="{FF2B5EF4-FFF2-40B4-BE49-F238E27FC236}">
                  <a16:creationId xmlns:a16="http://schemas.microsoft.com/office/drawing/2014/main" id="{14512F9D-EE1E-F802-8975-30F5AD6BBAD0}"/>
                </a:ext>
              </a:extLst>
            </p:cNvPr>
            <p:cNvSpPr/>
            <p:nvPr/>
          </p:nvSpPr>
          <p:spPr>
            <a:xfrm>
              <a:off x="8686460" y="1881179"/>
              <a:ext cx="204274" cy="1100138"/>
            </a:xfrm>
            <a:custGeom>
              <a:avLst/>
              <a:gdLst>
                <a:gd name="connsiteX0" fmla="*/ 180289 w 204274"/>
                <a:gd name="connsiteY0" fmla="*/ 822065 h 1100138"/>
                <a:gd name="connsiteX1" fmla="*/ 138427 w 204274"/>
                <a:gd name="connsiteY1" fmla="*/ 692849 h 1100138"/>
                <a:gd name="connsiteX2" fmla="*/ 128814 w 204274"/>
                <a:gd name="connsiteY2" fmla="*/ 561629 h 1100138"/>
                <a:gd name="connsiteX3" fmla="*/ 128728 w 204274"/>
                <a:gd name="connsiteY3" fmla="*/ 417134 h 1100138"/>
                <a:gd name="connsiteX4" fmla="*/ 123721 w 204274"/>
                <a:gd name="connsiteY4" fmla="*/ 327460 h 1100138"/>
                <a:gd name="connsiteX5" fmla="*/ 74363 w 204274"/>
                <a:gd name="connsiteY5" fmla="*/ 140732 h 1100138"/>
                <a:gd name="connsiteX6" fmla="*/ 71702 w 204274"/>
                <a:gd name="connsiteY6" fmla="*/ 57125 h 1100138"/>
                <a:gd name="connsiteX7" fmla="*/ 58540 w 204274"/>
                <a:gd name="connsiteY7" fmla="*/ 11058 h 1100138"/>
                <a:gd name="connsiteX8" fmla="*/ 21716 w 204274"/>
                <a:gd name="connsiteY8" fmla="*/ 12088 h 1100138"/>
                <a:gd name="connsiteX9" fmla="*/ 1943 w 204274"/>
                <a:gd name="connsiteY9" fmla="*/ 121790 h 1100138"/>
                <a:gd name="connsiteX10" fmla="*/ 22774 w 204274"/>
                <a:gd name="connsiteY10" fmla="*/ 186541 h 1100138"/>
                <a:gd name="connsiteX11" fmla="*/ 62803 w 204274"/>
                <a:gd name="connsiteY11" fmla="*/ 486348 h 1100138"/>
                <a:gd name="connsiteX12" fmla="*/ 83033 w 204274"/>
                <a:gd name="connsiteY12" fmla="*/ 575421 h 1100138"/>
                <a:gd name="connsiteX13" fmla="*/ 36680 w 204274"/>
                <a:gd name="connsiteY13" fmla="*/ 787901 h 1100138"/>
                <a:gd name="connsiteX14" fmla="*/ 101803 w 204274"/>
                <a:gd name="connsiteY14" fmla="*/ 954171 h 1100138"/>
                <a:gd name="connsiteX15" fmla="*/ 124865 w 204274"/>
                <a:gd name="connsiteY15" fmla="*/ 1051970 h 1100138"/>
                <a:gd name="connsiteX16" fmla="*/ 183178 w 204274"/>
                <a:gd name="connsiteY16" fmla="*/ 1099067 h 1100138"/>
                <a:gd name="connsiteX17" fmla="*/ 202006 w 204274"/>
                <a:gd name="connsiteY17" fmla="*/ 1045990 h 1100138"/>
                <a:gd name="connsiteX18" fmla="*/ 180289 w 204274"/>
                <a:gd name="connsiteY18" fmla="*/ 822065 h 110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74" h="1100138">
                  <a:moveTo>
                    <a:pt x="180289" y="822065"/>
                  </a:moveTo>
                  <a:cubicBezTo>
                    <a:pt x="167728" y="778544"/>
                    <a:pt x="148185" y="737084"/>
                    <a:pt x="138427" y="692849"/>
                  </a:cubicBezTo>
                  <a:cubicBezTo>
                    <a:pt x="128928" y="649929"/>
                    <a:pt x="128842" y="605579"/>
                    <a:pt x="128814" y="561629"/>
                  </a:cubicBezTo>
                  <a:cubicBezTo>
                    <a:pt x="128785" y="513474"/>
                    <a:pt x="128757" y="465318"/>
                    <a:pt x="128728" y="417134"/>
                  </a:cubicBezTo>
                  <a:cubicBezTo>
                    <a:pt x="128699" y="387176"/>
                    <a:pt x="128671" y="357018"/>
                    <a:pt x="123721" y="327460"/>
                  </a:cubicBezTo>
                  <a:cubicBezTo>
                    <a:pt x="113048" y="263825"/>
                    <a:pt x="79971" y="204997"/>
                    <a:pt x="74363" y="140732"/>
                  </a:cubicBezTo>
                  <a:cubicBezTo>
                    <a:pt x="71931" y="112949"/>
                    <a:pt x="74735" y="84851"/>
                    <a:pt x="71702" y="57125"/>
                  </a:cubicBezTo>
                  <a:cubicBezTo>
                    <a:pt x="69957" y="41302"/>
                    <a:pt x="65865" y="25107"/>
                    <a:pt x="58540" y="11058"/>
                  </a:cubicBezTo>
                  <a:cubicBezTo>
                    <a:pt x="50643" y="-4050"/>
                    <a:pt x="28840" y="-3392"/>
                    <a:pt x="21716" y="12088"/>
                  </a:cubicBezTo>
                  <a:cubicBezTo>
                    <a:pt x="5635" y="46910"/>
                    <a:pt x="-4552" y="84508"/>
                    <a:pt x="1943" y="121790"/>
                  </a:cubicBezTo>
                  <a:cubicBezTo>
                    <a:pt x="5835" y="144166"/>
                    <a:pt x="15535" y="165024"/>
                    <a:pt x="22774" y="186541"/>
                  </a:cubicBezTo>
                  <a:cubicBezTo>
                    <a:pt x="54992" y="282338"/>
                    <a:pt x="37882" y="388378"/>
                    <a:pt x="62803" y="486348"/>
                  </a:cubicBezTo>
                  <a:cubicBezTo>
                    <a:pt x="70329" y="515934"/>
                    <a:pt x="81717" y="544919"/>
                    <a:pt x="83033" y="575421"/>
                  </a:cubicBezTo>
                  <a:cubicBezTo>
                    <a:pt x="86209" y="648384"/>
                    <a:pt x="31673" y="715024"/>
                    <a:pt x="36680" y="787901"/>
                  </a:cubicBezTo>
                  <a:cubicBezTo>
                    <a:pt x="40772" y="847645"/>
                    <a:pt x="83748" y="897060"/>
                    <a:pt x="101803" y="954171"/>
                  </a:cubicBezTo>
                  <a:cubicBezTo>
                    <a:pt x="111875" y="986132"/>
                    <a:pt x="114050" y="1020238"/>
                    <a:pt x="124865" y="1051970"/>
                  </a:cubicBezTo>
                  <a:cubicBezTo>
                    <a:pt x="133278" y="1076606"/>
                    <a:pt x="152820" y="1106535"/>
                    <a:pt x="183178" y="1099067"/>
                  </a:cubicBezTo>
                  <a:cubicBezTo>
                    <a:pt x="211992" y="1091943"/>
                    <a:pt x="203294" y="1068452"/>
                    <a:pt x="202006" y="1045990"/>
                  </a:cubicBezTo>
                  <a:cubicBezTo>
                    <a:pt x="197657" y="970023"/>
                    <a:pt x="201748" y="896287"/>
                    <a:pt x="180289" y="822065"/>
                  </a:cubicBezTo>
                  <a:close/>
                </a:path>
              </a:pathLst>
            </a:custGeom>
            <a:solidFill>
              <a:srgbClr val="6EA7CE"/>
            </a:solidFill>
            <a:ln w="2861" cap="rnd">
              <a:noFill/>
              <a:prstDash val="solid"/>
              <a:round/>
            </a:ln>
          </p:spPr>
          <p:txBody>
            <a:bodyPr rtlCol="0" anchor="ctr"/>
            <a:lstStyle/>
            <a:p>
              <a:endParaRPr lang="zh-CN" altLang="en-US"/>
            </a:p>
          </p:txBody>
        </p:sp>
        <p:sp>
          <p:nvSpPr>
            <p:cNvPr id="16" name="任意多边形: 形状 15">
              <a:extLst>
                <a:ext uri="{FF2B5EF4-FFF2-40B4-BE49-F238E27FC236}">
                  <a16:creationId xmlns:a16="http://schemas.microsoft.com/office/drawing/2014/main" id="{6611C1A3-B112-AFDB-BE48-E452467C684A}"/>
                </a:ext>
              </a:extLst>
            </p:cNvPr>
            <p:cNvSpPr/>
            <p:nvPr/>
          </p:nvSpPr>
          <p:spPr>
            <a:xfrm>
              <a:off x="8810519" y="1924601"/>
              <a:ext cx="203153" cy="1068560"/>
            </a:xfrm>
            <a:custGeom>
              <a:avLst/>
              <a:gdLst>
                <a:gd name="connsiteX0" fmla="*/ 122212 w 203153"/>
                <a:gd name="connsiteY0" fmla="*/ 818530 h 1068560"/>
                <a:gd name="connsiteX1" fmla="*/ 139437 w 203153"/>
                <a:gd name="connsiteY1" fmla="*/ 762105 h 1068560"/>
                <a:gd name="connsiteX2" fmla="*/ 150510 w 203153"/>
                <a:gd name="connsiteY2" fmla="*/ 694836 h 1068560"/>
                <a:gd name="connsiteX3" fmla="*/ 150911 w 203153"/>
                <a:gd name="connsiteY3" fmla="*/ 589340 h 1068560"/>
                <a:gd name="connsiteX4" fmla="*/ 164244 w 203153"/>
                <a:gd name="connsiteY4" fmla="*/ 394314 h 1068560"/>
                <a:gd name="connsiteX5" fmla="*/ 197006 w 203153"/>
                <a:gd name="connsiteY5" fmla="*/ 92389 h 1068560"/>
                <a:gd name="connsiteX6" fmla="*/ 195718 w 203153"/>
                <a:gd name="connsiteY6" fmla="*/ 9612 h 1068560"/>
                <a:gd name="connsiteX7" fmla="*/ 182299 w 203153"/>
                <a:gd name="connsiteY7" fmla="*/ 427 h 1068560"/>
                <a:gd name="connsiteX8" fmla="*/ 174859 w 203153"/>
                <a:gd name="connsiteY8" fmla="*/ 10070 h 1068560"/>
                <a:gd name="connsiteX9" fmla="*/ 71795 w 203153"/>
                <a:gd name="connsiteY9" fmla="*/ 353540 h 1068560"/>
                <a:gd name="connsiteX10" fmla="*/ 42181 w 203153"/>
                <a:gd name="connsiteY10" fmla="*/ 434057 h 1068560"/>
                <a:gd name="connsiteX11" fmla="*/ 39949 w 203153"/>
                <a:gd name="connsiteY11" fmla="*/ 537007 h 1068560"/>
                <a:gd name="connsiteX12" fmla="*/ 22781 w 203153"/>
                <a:gd name="connsiteY12" fmla="*/ 683477 h 1068560"/>
                <a:gd name="connsiteX13" fmla="*/ 2208 w 203153"/>
                <a:gd name="connsiteY13" fmla="*/ 758071 h 1068560"/>
                <a:gd name="connsiteX14" fmla="*/ 4469 w 203153"/>
                <a:gd name="connsiteY14" fmla="*/ 854382 h 1068560"/>
                <a:gd name="connsiteX15" fmla="*/ 10420 w 203153"/>
                <a:gd name="connsiteY15" fmla="*/ 1039852 h 1068560"/>
                <a:gd name="connsiteX16" fmla="*/ 60379 w 203153"/>
                <a:gd name="connsiteY16" fmla="*/ 1052928 h 1068560"/>
                <a:gd name="connsiteX17" fmla="*/ 79349 w 203153"/>
                <a:gd name="connsiteY17" fmla="*/ 1000681 h 1068560"/>
                <a:gd name="connsiteX18" fmla="*/ 122212 w 203153"/>
                <a:gd name="connsiteY18" fmla="*/ 818530 h 106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153" h="1068560">
                  <a:moveTo>
                    <a:pt x="122212" y="818530"/>
                  </a:moveTo>
                  <a:cubicBezTo>
                    <a:pt x="120924" y="795926"/>
                    <a:pt x="136260" y="784509"/>
                    <a:pt x="139437" y="762105"/>
                  </a:cubicBezTo>
                  <a:cubicBezTo>
                    <a:pt x="142098" y="743164"/>
                    <a:pt x="145131" y="713177"/>
                    <a:pt x="150510" y="694836"/>
                  </a:cubicBezTo>
                  <a:cubicBezTo>
                    <a:pt x="160610" y="660443"/>
                    <a:pt x="148478" y="625106"/>
                    <a:pt x="150911" y="589340"/>
                  </a:cubicBezTo>
                  <a:cubicBezTo>
                    <a:pt x="155374" y="524331"/>
                    <a:pt x="159809" y="459322"/>
                    <a:pt x="164244" y="394314"/>
                  </a:cubicBezTo>
                  <a:cubicBezTo>
                    <a:pt x="171168" y="293253"/>
                    <a:pt x="178122" y="191905"/>
                    <a:pt x="197006" y="92389"/>
                  </a:cubicBezTo>
                  <a:cubicBezTo>
                    <a:pt x="202271" y="64778"/>
                    <a:pt x="208165" y="34849"/>
                    <a:pt x="195718" y="9612"/>
                  </a:cubicBezTo>
                  <a:cubicBezTo>
                    <a:pt x="193115" y="4290"/>
                    <a:pt x="187964" y="-1347"/>
                    <a:pt x="182299" y="427"/>
                  </a:cubicBezTo>
                  <a:cubicBezTo>
                    <a:pt x="178293" y="1686"/>
                    <a:pt x="176319" y="6121"/>
                    <a:pt x="174859" y="10070"/>
                  </a:cubicBezTo>
                  <a:cubicBezTo>
                    <a:pt x="133542" y="122318"/>
                    <a:pt x="117920" y="243180"/>
                    <a:pt x="71795" y="353540"/>
                  </a:cubicBezTo>
                  <a:cubicBezTo>
                    <a:pt x="60751" y="379979"/>
                    <a:pt x="47875" y="405988"/>
                    <a:pt x="42181" y="434057"/>
                  </a:cubicBezTo>
                  <a:cubicBezTo>
                    <a:pt x="35285" y="467764"/>
                    <a:pt x="39062" y="502614"/>
                    <a:pt x="39949" y="537007"/>
                  </a:cubicBezTo>
                  <a:cubicBezTo>
                    <a:pt x="41237" y="586336"/>
                    <a:pt x="36430" y="636065"/>
                    <a:pt x="22781" y="683477"/>
                  </a:cubicBezTo>
                  <a:cubicBezTo>
                    <a:pt x="15657" y="708284"/>
                    <a:pt x="6100" y="732548"/>
                    <a:pt x="2208" y="758071"/>
                  </a:cubicBezTo>
                  <a:cubicBezTo>
                    <a:pt x="-2656" y="789889"/>
                    <a:pt x="1436" y="822307"/>
                    <a:pt x="4469" y="854382"/>
                  </a:cubicBezTo>
                  <a:cubicBezTo>
                    <a:pt x="10334" y="915986"/>
                    <a:pt x="12337" y="977990"/>
                    <a:pt x="10420" y="1039852"/>
                  </a:cubicBezTo>
                  <a:cubicBezTo>
                    <a:pt x="9305" y="1076247"/>
                    <a:pt x="40007" y="1075275"/>
                    <a:pt x="60379" y="1052928"/>
                  </a:cubicBezTo>
                  <a:cubicBezTo>
                    <a:pt x="74599" y="1037305"/>
                    <a:pt x="74456" y="1020137"/>
                    <a:pt x="79349" y="1000681"/>
                  </a:cubicBezTo>
                  <a:cubicBezTo>
                    <a:pt x="95344" y="936816"/>
                    <a:pt x="126074" y="887774"/>
                    <a:pt x="122212" y="818530"/>
                  </a:cubicBezTo>
                  <a:close/>
                </a:path>
              </a:pathLst>
            </a:custGeom>
            <a:solidFill>
              <a:srgbClr val="8FBDE2"/>
            </a:solidFill>
            <a:ln w="2861" cap="rnd">
              <a:noFill/>
              <a:prstDash val="solid"/>
              <a:round/>
            </a:ln>
          </p:spPr>
          <p:txBody>
            <a:bodyPr rtlCol="0" anchor="ctr"/>
            <a:lstStyle/>
            <a:p>
              <a:endParaRPr lang="zh-CN" altLang="en-US"/>
            </a:p>
          </p:txBody>
        </p:sp>
        <p:sp>
          <p:nvSpPr>
            <p:cNvPr id="17" name="任意多边形: 形状 16">
              <a:extLst>
                <a:ext uri="{FF2B5EF4-FFF2-40B4-BE49-F238E27FC236}">
                  <a16:creationId xmlns:a16="http://schemas.microsoft.com/office/drawing/2014/main" id="{1F1AF6F1-6DB5-B6BE-CCAA-09B02EA0B524}"/>
                </a:ext>
              </a:extLst>
            </p:cNvPr>
            <p:cNvSpPr/>
            <p:nvPr/>
          </p:nvSpPr>
          <p:spPr>
            <a:xfrm>
              <a:off x="8556595" y="2633280"/>
              <a:ext cx="199997" cy="361340"/>
            </a:xfrm>
            <a:custGeom>
              <a:avLst/>
              <a:gdLst>
                <a:gd name="connsiteX0" fmla="*/ 184199 w 199997"/>
                <a:gd name="connsiteY0" fmla="*/ 208479 h 361340"/>
                <a:gd name="connsiteX1" fmla="*/ 85541 w 199997"/>
                <a:gd name="connsiteY1" fmla="*/ 91681 h 361340"/>
                <a:gd name="connsiteX2" fmla="*/ 74010 w 199997"/>
                <a:gd name="connsiteY2" fmla="*/ 54198 h 361340"/>
                <a:gd name="connsiteX3" fmla="*/ 7971 w 199997"/>
                <a:gd name="connsiteY3" fmla="*/ 606 h 361340"/>
                <a:gd name="connsiteX4" fmla="*/ -40 w 199997"/>
                <a:gd name="connsiteY4" fmla="*/ 5699 h 361340"/>
                <a:gd name="connsiteX5" fmla="*/ 8372 w 199997"/>
                <a:gd name="connsiteY5" fmla="*/ 22037 h 361340"/>
                <a:gd name="connsiteX6" fmla="*/ 51663 w 199997"/>
                <a:gd name="connsiteY6" fmla="*/ 81094 h 361340"/>
                <a:gd name="connsiteX7" fmla="*/ 66657 w 199997"/>
                <a:gd name="connsiteY7" fmla="*/ 168221 h 361340"/>
                <a:gd name="connsiteX8" fmla="*/ 101422 w 199997"/>
                <a:gd name="connsiteY8" fmla="*/ 233831 h 361340"/>
                <a:gd name="connsiteX9" fmla="*/ 111837 w 199997"/>
                <a:gd name="connsiteY9" fmla="*/ 300871 h 361340"/>
                <a:gd name="connsiteX10" fmla="*/ 145944 w 199997"/>
                <a:gd name="connsiteY10" fmla="*/ 356494 h 361340"/>
                <a:gd name="connsiteX11" fmla="*/ 184199 w 199997"/>
                <a:gd name="connsiteY11" fmla="*/ 208479 h 3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97" h="361340">
                  <a:moveTo>
                    <a:pt x="184199" y="208479"/>
                  </a:moveTo>
                  <a:cubicBezTo>
                    <a:pt x="157045" y="164873"/>
                    <a:pt x="102910" y="140066"/>
                    <a:pt x="85541" y="91681"/>
                  </a:cubicBezTo>
                  <a:cubicBezTo>
                    <a:pt x="81135" y="79349"/>
                    <a:pt x="79419" y="66130"/>
                    <a:pt x="74010" y="54198"/>
                  </a:cubicBezTo>
                  <a:cubicBezTo>
                    <a:pt x="62022" y="27731"/>
                    <a:pt x="34782" y="12795"/>
                    <a:pt x="7971" y="606"/>
                  </a:cubicBezTo>
                  <a:cubicBezTo>
                    <a:pt x="4252" y="-1082"/>
                    <a:pt x="18" y="1608"/>
                    <a:pt x="-40" y="5699"/>
                  </a:cubicBezTo>
                  <a:cubicBezTo>
                    <a:pt x="-126" y="12223"/>
                    <a:pt x="2964" y="18432"/>
                    <a:pt x="8372" y="22037"/>
                  </a:cubicBezTo>
                  <a:cubicBezTo>
                    <a:pt x="29002" y="35943"/>
                    <a:pt x="44682" y="57174"/>
                    <a:pt x="51663" y="81094"/>
                  </a:cubicBezTo>
                  <a:cubicBezTo>
                    <a:pt x="59962" y="109450"/>
                    <a:pt x="56356" y="140524"/>
                    <a:pt x="66657" y="168221"/>
                  </a:cubicBezTo>
                  <a:cubicBezTo>
                    <a:pt x="75269" y="191483"/>
                    <a:pt x="93066" y="210483"/>
                    <a:pt x="101422" y="233831"/>
                  </a:cubicBezTo>
                  <a:cubicBezTo>
                    <a:pt x="109033" y="255176"/>
                    <a:pt x="108231" y="278495"/>
                    <a:pt x="111837" y="300871"/>
                  </a:cubicBezTo>
                  <a:cubicBezTo>
                    <a:pt x="115413" y="323246"/>
                    <a:pt x="125371" y="346995"/>
                    <a:pt x="145944" y="356494"/>
                  </a:cubicBezTo>
                  <a:cubicBezTo>
                    <a:pt x="220338" y="390744"/>
                    <a:pt x="201739" y="236663"/>
                    <a:pt x="184199" y="208479"/>
                  </a:cubicBezTo>
                  <a:close/>
                </a:path>
              </a:pathLst>
            </a:custGeom>
            <a:solidFill>
              <a:srgbClr val="6EA7CE"/>
            </a:solidFill>
            <a:ln w="2861" cap="rnd">
              <a:noFill/>
              <a:prstDash val="solid"/>
              <a:round/>
            </a:ln>
          </p:spPr>
          <p:txBody>
            <a:bodyPr rtlCol="0" anchor="ctr"/>
            <a:lstStyle/>
            <a:p>
              <a:endParaRPr lang="zh-CN" altLang="en-US"/>
            </a:p>
          </p:txBody>
        </p:sp>
        <p:sp>
          <p:nvSpPr>
            <p:cNvPr id="18" name="任意多边形: 形状 17">
              <a:extLst>
                <a:ext uri="{FF2B5EF4-FFF2-40B4-BE49-F238E27FC236}">
                  <a16:creationId xmlns:a16="http://schemas.microsoft.com/office/drawing/2014/main" id="{3F598A4D-EAFE-17A6-E4DA-CA05F92CF316}"/>
                </a:ext>
              </a:extLst>
            </p:cNvPr>
            <p:cNvSpPr/>
            <p:nvPr/>
          </p:nvSpPr>
          <p:spPr>
            <a:xfrm>
              <a:off x="8915311" y="2535604"/>
              <a:ext cx="240780" cy="505519"/>
            </a:xfrm>
            <a:custGeom>
              <a:avLst/>
              <a:gdLst>
                <a:gd name="connsiteX0" fmla="*/ 134961 w 240780"/>
                <a:gd name="connsiteY0" fmla="*/ 291763 h 505519"/>
                <a:gd name="connsiteX1" fmla="*/ 128781 w 240780"/>
                <a:gd name="connsiteY1" fmla="*/ 354397 h 505519"/>
                <a:gd name="connsiteX2" fmla="*/ 106177 w 240780"/>
                <a:gd name="connsiteY2" fmla="*/ 387932 h 505519"/>
                <a:gd name="connsiteX3" fmla="*/ 26776 w 240780"/>
                <a:gd name="connsiteY3" fmla="*/ 503328 h 505519"/>
                <a:gd name="connsiteX4" fmla="*/ 17820 w 240780"/>
                <a:gd name="connsiteY4" fmla="*/ 505474 h 505519"/>
                <a:gd name="connsiteX5" fmla="*/ 8950 w 240780"/>
                <a:gd name="connsiteY5" fmla="*/ 496490 h 505519"/>
                <a:gd name="connsiteX6" fmla="*/ 17076 w 240780"/>
                <a:gd name="connsiteY6" fmla="*/ 420150 h 505519"/>
                <a:gd name="connsiteX7" fmla="*/ 17161 w 240780"/>
                <a:gd name="connsiteY7" fmla="*/ 406731 h 505519"/>
                <a:gd name="connsiteX8" fmla="*/ 5974 w 240780"/>
                <a:gd name="connsiteY8" fmla="*/ 396831 h 505519"/>
                <a:gd name="connsiteX9" fmla="*/ 881 w 240780"/>
                <a:gd name="connsiteY9" fmla="*/ 368332 h 505519"/>
                <a:gd name="connsiteX10" fmla="*/ 15903 w 240780"/>
                <a:gd name="connsiteY10" fmla="*/ 294653 h 505519"/>
                <a:gd name="connsiteX11" fmla="*/ 31668 w 240780"/>
                <a:gd name="connsiteY11" fmla="*/ 255253 h 505519"/>
                <a:gd name="connsiteX12" fmla="*/ 64916 w 240780"/>
                <a:gd name="connsiteY12" fmla="*/ 222377 h 505519"/>
                <a:gd name="connsiteX13" fmla="*/ 179941 w 240780"/>
                <a:gd name="connsiteY13" fmla="*/ 52673 h 505519"/>
                <a:gd name="connsiteX14" fmla="*/ 199198 w 240780"/>
                <a:gd name="connsiteY14" fmla="*/ 12472 h 505519"/>
                <a:gd name="connsiteX15" fmla="*/ 239370 w 240780"/>
                <a:gd name="connsiteY15" fmla="*/ 4260 h 505519"/>
                <a:gd name="connsiteX16" fmla="*/ 208268 w 240780"/>
                <a:gd name="connsiteY16" fmla="*/ 74591 h 505519"/>
                <a:gd name="connsiteX17" fmla="*/ 189498 w 240780"/>
                <a:gd name="connsiteY17" fmla="*/ 133162 h 505519"/>
                <a:gd name="connsiteX18" fmla="*/ 134961 w 240780"/>
                <a:gd name="connsiteY18" fmla="*/ 291763 h 50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780" h="505519">
                  <a:moveTo>
                    <a:pt x="134961" y="291763"/>
                  </a:moveTo>
                  <a:cubicBezTo>
                    <a:pt x="133817" y="312851"/>
                    <a:pt x="137022" y="334969"/>
                    <a:pt x="128781" y="354397"/>
                  </a:cubicBezTo>
                  <a:cubicBezTo>
                    <a:pt x="123487" y="366844"/>
                    <a:pt x="113988" y="376887"/>
                    <a:pt x="106177" y="387932"/>
                  </a:cubicBezTo>
                  <a:cubicBezTo>
                    <a:pt x="78794" y="426645"/>
                    <a:pt x="68865" y="481525"/>
                    <a:pt x="26776" y="503328"/>
                  </a:cubicBezTo>
                  <a:cubicBezTo>
                    <a:pt x="24000" y="504759"/>
                    <a:pt x="20910" y="506046"/>
                    <a:pt x="17820" y="505474"/>
                  </a:cubicBezTo>
                  <a:cubicBezTo>
                    <a:pt x="13528" y="504673"/>
                    <a:pt x="10695" y="500524"/>
                    <a:pt x="8950" y="496490"/>
                  </a:cubicBezTo>
                  <a:cubicBezTo>
                    <a:pt x="-1351" y="472455"/>
                    <a:pt x="10209" y="445387"/>
                    <a:pt x="17076" y="420150"/>
                  </a:cubicBezTo>
                  <a:cubicBezTo>
                    <a:pt x="18278" y="415715"/>
                    <a:pt x="19279" y="410794"/>
                    <a:pt x="17161" y="406731"/>
                  </a:cubicBezTo>
                  <a:cubicBezTo>
                    <a:pt x="14844" y="402267"/>
                    <a:pt x="9579" y="400321"/>
                    <a:pt x="5974" y="396831"/>
                  </a:cubicBezTo>
                  <a:cubicBezTo>
                    <a:pt x="-1236" y="389849"/>
                    <a:pt x="-550" y="378261"/>
                    <a:pt x="881" y="368332"/>
                  </a:cubicBezTo>
                  <a:cubicBezTo>
                    <a:pt x="4457" y="343525"/>
                    <a:pt x="9465" y="318889"/>
                    <a:pt x="15903" y="294653"/>
                  </a:cubicBezTo>
                  <a:cubicBezTo>
                    <a:pt x="19537" y="280919"/>
                    <a:pt x="23743" y="267070"/>
                    <a:pt x="31668" y="255253"/>
                  </a:cubicBezTo>
                  <a:cubicBezTo>
                    <a:pt x="40396" y="242263"/>
                    <a:pt x="53071" y="232563"/>
                    <a:pt x="64916" y="222377"/>
                  </a:cubicBezTo>
                  <a:cubicBezTo>
                    <a:pt x="117336" y="177311"/>
                    <a:pt x="157480" y="118083"/>
                    <a:pt x="179941" y="52673"/>
                  </a:cubicBezTo>
                  <a:cubicBezTo>
                    <a:pt x="184805" y="38510"/>
                    <a:pt x="189126" y="23545"/>
                    <a:pt x="199198" y="12472"/>
                  </a:cubicBezTo>
                  <a:cubicBezTo>
                    <a:pt x="209241" y="1370"/>
                    <a:pt x="227153" y="-4353"/>
                    <a:pt x="239370" y="4260"/>
                  </a:cubicBezTo>
                  <a:cubicBezTo>
                    <a:pt x="248097" y="10383"/>
                    <a:pt x="212417" y="67724"/>
                    <a:pt x="208268" y="74591"/>
                  </a:cubicBezTo>
                  <a:cubicBezTo>
                    <a:pt x="196394" y="94248"/>
                    <a:pt x="196222" y="111359"/>
                    <a:pt x="189498" y="133162"/>
                  </a:cubicBezTo>
                  <a:cubicBezTo>
                    <a:pt x="173045" y="186639"/>
                    <a:pt x="138109" y="234480"/>
                    <a:pt x="134961" y="291763"/>
                  </a:cubicBezTo>
                  <a:close/>
                </a:path>
              </a:pathLst>
            </a:custGeom>
            <a:solidFill>
              <a:srgbClr val="8FBDE2"/>
            </a:solidFill>
            <a:ln w="2861" cap="rnd">
              <a:noFill/>
              <a:prstDash val="solid"/>
              <a:round/>
            </a:ln>
          </p:spPr>
          <p:txBody>
            <a:bodyPr rtlCol="0" anchor="ctr"/>
            <a:lstStyle/>
            <a:p>
              <a:endParaRPr lang="zh-CN" altLang="en-US"/>
            </a:p>
          </p:txBody>
        </p:sp>
        <p:sp>
          <p:nvSpPr>
            <p:cNvPr id="19" name="任意多边形: 形状 18">
              <a:extLst>
                <a:ext uri="{FF2B5EF4-FFF2-40B4-BE49-F238E27FC236}">
                  <a16:creationId xmlns:a16="http://schemas.microsoft.com/office/drawing/2014/main" id="{42ED4883-F5EE-BD20-A39B-3D193D4B869C}"/>
                </a:ext>
              </a:extLst>
            </p:cNvPr>
            <p:cNvSpPr/>
            <p:nvPr/>
          </p:nvSpPr>
          <p:spPr>
            <a:xfrm>
              <a:off x="8842192" y="2346031"/>
              <a:ext cx="264851" cy="672621"/>
            </a:xfrm>
            <a:custGeom>
              <a:avLst/>
              <a:gdLst>
                <a:gd name="connsiteX0" fmla="*/ 166591 w 264851"/>
                <a:gd name="connsiteY0" fmla="*/ 505714 h 672621"/>
                <a:gd name="connsiteX1" fmla="*/ 184789 w 264851"/>
                <a:gd name="connsiteY1" fmla="*/ 443796 h 672621"/>
                <a:gd name="connsiteX2" fmla="*/ 187937 w 264851"/>
                <a:gd name="connsiteY2" fmla="*/ 371977 h 672621"/>
                <a:gd name="connsiteX3" fmla="*/ 219668 w 264851"/>
                <a:gd name="connsiteY3" fmla="*/ 285308 h 672621"/>
                <a:gd name="connsiteX4" fmla="*/ 231371 w 264851"/>
                <a:gd name="connsiteY4" fmla="*/ 219584 h 672621"/>
                <a:gd name="connsiteX5" fmla="*/ 263303 w 264851"/>
                <a:gd name="connsiteY5" fmla="*/ 32427 h 672621"/>
                <a:gd name="connsiteX6" fmla="*/ 241643 w 264851"/>
                <a:gd name="connsiteY6" fmla="*/ 352 h 672621"/>
                <a:gd name="connsiteX7" fmla="*/ 214862 w 264851"/>
                <a:gd name="connsiteY7" fmla="*/ 21611 h 672621"/>
                <a:gd name="connsiteX8" fmla="*/ 214919 w 264851"/>
                <a:gd name="connsiteY8" fmla="*/ 59037 h 672621"/>
                <a:gd name="connsiteX9" fmla="*/ 187250 w 264851"/>
                <a:gd name="connsiteY9" fmla="*/ 158095 h 672621"/>
                <a:gd name="connsiteX10" fmla="*/ 122270 w 264851"/>
                <a:gd name="connsiteY10" fmla="*/ 234864 h 672621"/>
                <a:gd name="connsiteX11" fmla="*/ 87048 w 264851"/>
                <a:gd name="connsiteY11" fmla="*/ 352749 h 672621"/>
                <a:gd name="connsiteX12" fmla="*/ 922 w 264851"/>
                <a:gd name="connsiteY12" fmla="*/ 582054 h 672621"/>
                <a:gd name="connsiteX13" fmla="*/ 34456 w 264851"/>
                <a:gd name="connsiteY13" fmla="*/ 666720 h 672621"/>
                <a:gd name="connsiteX14" fmla="*/ 166591 w 264851"/>
                <a:gd name="connsiteY14" fmla="*/ 505714 h 67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1" h="672621">
                  <a:moveTo>
                    <a:pt x="166591" y="505714"/>
                  </a:moveTo>
                  <a:cubicBezTo>
                    <a:pt x="174374" y="485599"/>
                    <a:pt x="182243" y="465227"/>
                    <a:pt x="184789" y="443796"/>
                  </a:cubicBezTo>
                  <a:cubicBezTo>
                    <a:pt x="187651" y="419990"/>
                    <a:pt x="183874" y="395612"/>
                    <a:pt x="187937" y="371977"/>
                  </a:cubicBezTo>
                  <a:cubicBezTo>
                    <a:pt x="193173" y="341590"/>
                    <a:pt x="210913" y="314866"/>
                    <a:pt x="219668" y="285308"/>
                  </a:cubicBezTo>
                  <a:cubicBezTo>
                    <a:pt x="226020" y="263963"/>
                    <a:pt x="227566" y="241531"/>
                    <a:pt x="231371" y="219584"/>
                  </a:cubicBezTo>
                  <a:cubicBezTo>
                    <a:pt x="242273" y="156836"/>
                    <a:pt x="271773" y="95519"/>
                    <a:pt x="263303" y="32427"/>
                  </a:cubicBezTo>
                  <a:cubicBezTo>
                    <a:pt x="261472" y="18693"/>
                    <a:pt x="255263" y="2698"/>
                    <a:pt x="241643" y="352"/>
                  </a:cubicBezTo>
                  <a:cubicBezTo>
                    <a:pt x="229283" y="-1766"/>
                    <a:pt x="218066" y="9508"/>
                    <a:pt x="214862" y="21611"/>
                  </a:cubicBezTo>
                  <a:cubicBezTo>
                    <a:pt x="211628" y="33743"/>
                    <a:pt x="214032" y="46533"/>
                    <a:pt x="214919" y="59037"/>
                  </a:cubicBezTo>
                  <a:cubicBezTo>
                    <a:pt x="217379" y="93916"/>
                    <a:pt x="207422" y="129539"/>
                    <a:pt x="187250" y="158095"/>
                  </a:cubicBezTo>
                  <a:cubicBezTo>
                    <a:pt x="167851" y="185507"/>
                    <a:pt x="139724" y="206165"/>
                    <a:pt x="122270" y="234864"/>
                  </a:cubicBezTo>
                  <a:cubicBezTo>
                    <a:pt x="100867" y="270058"/>
                    <a:pt x="97949" y="313035"/>
                    <a:pt x="87048" y="352749"/>
                  </a:cubicBezTo>
                  <a:cubicBezTo>
                    <a:pt x="65330" y="431779"/>
                    <a:pt x="10851" y="500707"/>
                    <a:pt x="922" y="582054"/>
                  </a:cubicBezTo>
                  <a:cubicBezTo>
                    <a:pt x="-3026" y="614444"/>
                    <a:pt x="4585" y="653787"/>
                    <a:pt x="34456" y="666720"/>
                  </a:cubicBezTo>
                  <a:cubicBezTo>
                    <a:pt x="120925" y="704117"/>
                    <a:pt x="147020" y="556360"/>
                    <a:pt x="166591" y="505714"/>
                  </a:cubicBezTo>
                  <a:close/>
                </a:path>
              </a:pathLst>
            </a:custGeom>
            <a:solidFill>
              <a:srgbClr val="6EA7CE"/>
            </a:solidFill>
            <a:ln w="2861" cap="rnd">
              <a:noFill/>
              <a:prstDash val="solid"/>
              <a:round/>
            </a:ln>
          </p:spPr>
          <p:txBody>
            <a:bodyPr rtlCol="0" anchor="ctr"/>
            <a:lstStyle/>
            <a:p>
              <a:endParaRPr lang="zh-CN" altLang="en-US"/>
            </a:p>
          </p:txBody>
        </p:sp>
        <p:sp>
          <p:nvSpPr>
            <p:cNvPr id="20" name="任意多边形: 形状 19">
              <a:extLst>
                <a:ext uri="{FF2B5EF4-FFF2-40B4-BE49-F238E27FC236}">
                  <a16:creationId xmlns:a16="http://schemas.microsoft.com/office/drawing/2014/main" id="{D9127B53-CBA7-44B7-89D3-8474A7ED6F52}"/>
                </a:ext>
              </a:extLst>
            </p:cNvPr>
            <p:cNvSpPr/>
            <p:nvPr/>
          </p:nvSpPr>
          <p:spPr>
            <a:xfrm>
              <a:off x="8638306" y="2951940"/>
              <a:ext cx="424979" cy="346903"/>
            </a:xfrm>
            <a:custGeom>
              <a:avLst/>
              <a:gdLst>
                <a:gd name="connsiteX0" fmla="*/ 403927 w 424979"/>
                <a:gd name="connsiteY0" fmla="*/ 94 h 346903"/>
                <a:gd name="connsiteX1" fmla="*/ 20970 w 424979"/>
                <a:gd name="connsiteY1" fmla="*/ 94 h 346903"/>
                <a:gd name="connsiteX2" fmla="*/ 541 w 424979"/>
                <a:gd name="connsiteY2" fmla="*/ 26017 h 346903"/>
                <a:gd name="connsiteX3" fmla="*/ 72845 w 424979"/>
                <a:gd name="connsiteY3" fmla="*/ 330832 h 346903"/>
                <a:gd name="connsiteX4" fmla="*/ 93275 w 424979"/>
                <a:gd name="connsiteY4" fmla="*/ 346998 h 346903"/>
                <a:gd name="connsiteX5" fmla="*/ 331622 w 424979"/>
                <a:gd name="connsiteY5" fmla="*/ 346998 h 346903"/>
                <a:gd name="connsiteX6" fmla="*/ 352051 w 424979"/>
                <a:gd name="connsiteY6" fmla="*/ 330832 h 346903"/>
                <a:gd name="connsiteX7" fmla="*/ 424356 w 424979"/>
                <a:gd name="connsiteY7" fmla="*/ 26017 h 346903"/>
                <a:gd name="connsiteX8" fmla="*/ 403927 w 424979"/>
                <a:gd name="connsiteY8" fmla="*/ 94 h 34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979" h="346903">
                  <a:moveTo>
                    <a:pt x="403927" y="94"/>
                  </a:moveTo>
                  <a:lnTo>
                    <a:pt x="20970" y="94"/>
                  </a:lnTo>
                  <a:cubicBezTo>
                    <a:pt x="7408" y="94"/>
                    <a:pt x="-2607" y="12798"/>
                    <a:pt x="541" y="26017"/>
                  </a:cubicBezTo>
                  <a:lnTo>
                    <a:pt x="72845" y="330832"/>
                  </a:lnTo>
                  <a:cubicBezTo>
                    <a:pt x="75106" y="340303"/>
                    <a:pt x="83547" y="346998"/>
                    <a:pt x="93275" y="346998"/>
                  </a:cubicBezTo>
                  <a:lnTo>
                    <a:pt x="331622" y="346998"/>
                  </a:lnTo>
                  <a:cubicBezTo>
                    <a:pt x="341350" y="346998"/>
                    <a:pt x="349790" y="340303"/>
                    <a:pt x="352051" y="330832"/>
                  </a:cubicBezTo>
                  <a:lnTo>
                    <a:pt x="424356" y="26017"/>
                  </a:lnTo>
                  <a:cubicBezTo>
                    <a:pt x="427504" y="12798"/>
                    <a:pt x="417489" y="94"/>
                    <a:pt x="403927" y="94"/>
                  </a:cubicBezTo>
                  <a:close/>
                </a:path>
              </a:pathLst>
            </a:custGeom>
            <a:solidFill>
              <a:srgbClr val="AACEF2"/>
            </a:solidFill>
            <a:ln w="2861" cap="rnd">
              <a:noFill/>
              <a:prstDash val="solid"/>
              <a:round/>
            </a:ln>
          </p:spPr>
          <p:txBody>
            <a:bodyPr rtlCol="0" anchor="ctr"/>
            <a:lstStyle/>
            <a:p>
              <a:endParaRPr lang="zh-CN" altLang="en-US"/>
            </a:p>
          </p:txBody>
        </p:sp>
      </p:grpSp>
      <p:sp>
        <p:nvSpPr>
          <p:cNvPr id="23" name="文本框 22">
            <a:extLst>
              <a:ext uri="{FF2B5EF4-FFF2-40B4-BE49-F238E27FC236}">
                <a16:creationId xmlns:a16="http://schemas.microsoft.com/office/drawing/2014/main" id="{38E6B2ED-23F3-9386-58F5-233ADC522935}"/>
              </a:ext>
            </a:extLst>
          </p:cNvPr>
          <p:cNvSpPr txBox="1"/>
          <p:nvPr/>
        </p:nvSpPr>
        <p:spPr>
          <a:xfrm>
            <a:off x="-53340000" y="-27718266"/>
            <a:ext cx="6096000" cy="369332"/>
          </a:xfrm>
          <a:prstGeom prst="rect">
            <a:avLst/>
          </a:prstGeom>
          <a:noFill/>
        </p:spPr>
        <p:txBody>
          <a:bodyPr wrap="square">
            <a:spAutoFit/>
          </a:bodyPr>
          <a:lstStyle/>
          <a:p>
            <a:r>
              <a:rPr lang="en-US" altLang="zh-CN" dirty="0">
                <a:solidFill>
                  <a:schemeClr val="bg1">
                    <a:lumMod val="95000"/>
                  </a:schemeClr>
                </a:solidFill>
              </a:rPr>
              <a:t>5   1P PT</a:t>
            </a:r>
            <a:r>
              <a:rPr lang="zh-CN" altLang="en-US" dirty="0">
                <a:solidFill>
                  <a:schemeClr val="bg1">
                    <a:lumMod val="95000"/>
                  </a:schemeClr>
                </a:solidFill>
              </a:rPr>
              <a:t>模板网   </a:t>
            </a:r>
            <a:r>
              <a:rPr lang="en-US" altLang="zh-CN" dirty="0">
                <a:solidFill>
                  <a:schemeClr val="bg1">
                    <a:lumMod val="95000"/>
                  </a:schemeClr>
                </a:solidFill>
              </a:rPr>
              <a:t>www.5 1  pptmoban.com</a:t>
            </a:r>
            <a:endParaRPr lang="zh-CN" altLang="en-US" dirty="0">
              <a:solidFill>
                <a:schemeClr val="bg1">
                  <a:lumMod val="95000"/>
                </a:schemeClr>
              </a:solidFill>
            </a:endParaRPr>
          </a:p>
        </p:txBody>
      </p:sp>
    </p:spTree>
    <p:extLst>
      <p:ext uri="{BB962C8B-B14F-4D97-AF65-F5344CB8AC3E}">
        <p14:creationId xmlns:p14="http://schemas.microsoft.com/office/powerpoint/2010/main" val="37448394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2.1 / </a:t>
            </a:r>
            <a:r>
              <a:rPr lang="zh-CN" altLang="en-US" sz="2800" b="1" dirty="0">
                <a:solidFill>
                  <a:srgbClr val="4276AA"/>
                </a:solidFill>
                <a:cs typeface="+mn-ea"/>
                <a:sym typeface="+mn-lt"/>
              </a:rPr>
              <a:t>人才培养方案</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文本框 52">
            <a:extLst>
              <a:ext uri="{FF2B5EF4-FFF2-40B4-BE49-F238E27FC236}">
                <a16:creationId xmlns:a16="http://schemas.microsoft.com/office/drawing/2014/main" id="{F0D44FD5-7382-4993-AA0A-E1A3A51FD7CB}"/>
              </a:ext>
            </a:extLst>
          </p:cNvPr>
          <p:cNvSpPr txBox="1"/>
          <p:nvPr/>
        </p:nvSpPr>
        <p:spPr>
          <a:xfrm>
            <a:off x="1716504" y="1515797"/>
            <a:ext cx="7465595" cy="830997"/>
          </a:xfrm>
          <a:prstGeom prst="rect">
            <a:avLst/>
          </a:prstGeom>
          <a:noFill/>
        </p:spPr>
        <p:txBody>
          <a:bodyPr wrap="square">
            <a:spAutoFit/>
          </a:bodyPr>
          <a:lstStyle/>
          <a:p>
            <a:pPr marL="342900" indent="-342900">
              <a:buFont typeface="Wingdings" panose="05000000000000000000" pitchFamily="2" charset="2"/>
              <a:buChar char="u"/>
            </a:pPr>
            <a:r>
              <a:rPr lang="zh-CN" altLang="en-US" sz="2400" dirty="0"/>
              <a:t>通过学习财会专业人才培养方案发展趋势</a:t>
            </a:r>
            <a:endParaRPr lang="en-US" altLang="zh-CN" sz="2400" dirty="0"/>
          </a:p>
          <a:p>
            <a:pPr marL="342900" indent="-342900">
              <a:buFont typeface="Wingdings" panose="05000000000000000000" pitchFamily="2" charset="2"/>
              <a:buChar char="u"/>
            </a:pPr>
            <a:endParaRPr lang="zh-CN" altLang="en-US" sz="2400" dirty="0"/>
          </a:p>
        </p:txBody>
      </p:sp>
      <p:sp>
        <p:nvSpPr>
          <p:cNvPr id="2" name="文本框 1">
            <a:extLst>
              <a:ext uri="{FF2B5EF4-FFF2-40B4-BE49-F238E27FC236}">
                <a16:creationId xmlns:a16="http://schemas.microsoft.com/office/drawing/2014/main" id="{C1E64EA5-34E4-4C01-8AC5-8CB9C63BF283}"/>
              </a:ext>
            </a:extLst>
          </p:cNvPr>
          <p:cNvSpPr txBox="1"/>
          <p:nvPr/>
        </p:nvSpPr>
        <p:spPr>
          <a:xfrm>
            <a:off x="910831" y="2346794"/>
            <a:ext cx="10649069" cy="1569660"/>
          </a:xfrm>
          <a:prstGeom prst="rect">
            <a:avLst/>
          </a:prstGeom>
          <a:noFill/>
        </p:spPr>
        <p:txBody>
          <a:bodyPr wrap="none" rtlCol="0">
            <a:spAutoFit/>
          </a:bodyPr>
          <a:lstStyle/>
          <a:p>
            <a:r>
              <a:rPr lang="zh-CN" altLang="en-US" sz="2400" dirty="0">
                <a:latin typeface="宋体" panose="02010600030101010101" pitchFamily="2" charset="-122"/>
                <a:ea typeface="宋体" panose="02010600030101010101" pitchFamily="2" charset="-122"/>
              </a:rPr>
              <a:t>  无论作为财会人员，还是财会教育工作者，都应当主动了解行业发展新趋</a:t>
            </a:r>
            <a:endParaRPr lang="en-US" altLang="zh-CN" sz="2400" dirty="0">
              <a:latin typeface="宋体" panose="02010600030101010101" pitchFamily="2" charset="-122"/>
              <a:ea typeface="宋体" panose="02010600030101010101" pitchFamily="2" charset="-122"/>
            </a:endParaRPr>
          </a:p>
          <a:p>
            <a:r>
              <a:rPr lang="zh-CN" altLang="en-US" sz="2400" dirty="0">
                <a:latin typeface="宋体" panose="02010600030101010101" pitchFamily="2" charset="-122"/>
                <a:ea typeface="宋体" panose="02010600030101010101" pitchFamily="2" charset="-122"/>
              </a:rPr>
              <a:t>势，跟踪行业发展新动态，全面提高自身科学素养，综合利用各种新工具、</a:t>
            </a:r>
            <a:endParaRPr lang="en-US" altLang="zh-CN" sz="2400" dirty="0">
              <a:latin typeface="宋体" panose="02010600030101010101" pitchFamily="2" charset="-122"/>
              <a:ea typeface="宋体" panose="02010600030101010101" pitchFamily="2" charset="-122"/>
            </a:endParaRPr>
          </a:p>
          <a:p>
            <a:r>
              <a:rPr lang="zh-CN" altLang="en-US" sz="2400" dirty="0">
                <a:latin typeface="宋体" panose="02010600030101010101" pitchFamily="2" charset="-122"/>
                <a:ea typeface="宋体" panose="02010600030101010101" pitchFamily="2" charset="-122"/>
              </a:rPr>
              <a:t>新媒介、新方法，培养数字学习能力和适应能力，构建和完善自身知识体系，</a:t>
            </a:r>
            <a:endParaRPr lang="en-US" altLang="zh-CN" sz="2400" dirty="0">
              <a:latin typeface="宋体" panose="02010600030101010101" pitchFamily="2" charset="-122"/>
              <a:ea typeface="宋体" panose="02010600030101010101" pitchFamily="2" charset="-122"/>
            </a:endParaRPr>
          </a:p>
          <a:p>
            <a:r>
              <a:rPr lang="zh-CN" altLang="en-US" sz="2400" dirty="0">
                <a:latin typeface="宋体" panose="02010600030101010101" pitchFamily="2" charset="-122"/>
                <a:ea typeface="宋体" panose="02010600030101010101" pitchFamily="2" charset="-122"/>
              </a:rPr>
              <a:t>适应数智时代的发展。</a:t>
            </a:r>
          </a:p>
        </p:txBody>
      </p:sp>
      <p:sp>
        <p:nvSpPr>
          <p:cNvPr id="34" name="文本框 33">
            <a:extLst>
              <a:ext uri="{FF2B5EF4-FFF2-40B4-BE49-F238E27FC236}">
                <a16:creationId xmlns:a16="http://schemas.microsoft.com/office/drawing/2014/main" id="{D30AB1AE-C93A-4AA4-8AEA-CC8F8CF2C7B3}"/>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2.1.3 </a:t>
            </a:r>
            <a:r>
              <a:rPr lang="zh-CN" altLang="en-US" sz="2400" dirty="0">
                <a:solidFill>
                  <a:srgbClr val="4276AA"/>
                </a:solidFill>
                <a:latin typeface="黑体" panose="02010609060101010101" pitchFamily="49" charset="-122"/>
                <a:ea typeface="黑体" panose="02010609060101010101" pitchFamily="49" charset="-122"/>
                <a:cs typeface="+mn-ea"/>
                <a:sym typeface="+mn-lt"/>
              </a:rPr>
              <a:t>人才培养方案发展趋势</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Tree>
    <p:extLst>
      <p:ext uri="{BB962C8B-B14F-4D97-AF65-F5344CB8AC3E}">
        <p14:creationId xmlns:p14="http://schemas.microsoft.com/office/powerpoint/2010/main" val="15765850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2.2 </a:t>
            </a:r>
            <a:r>
              <a:rPr lang="zh-CN" altLang="en-US" sz="2800" b="1" dirty="0">
                <a:solidFill>
                  <a:srgbClr val="4276AA"/>
                </a:solidFill>
                <a:cs typeface="+mn-ea"/>
                <a:sym typeface="+mn-lt"/>
              </a:rPr>
              <a:t>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B672F73D-83CE-4453-9611-5199C62671A4}"/>
              </a:ext>
            </a:extLst>
          </p:cNvPr>
          <p:cNvSpPr txBox="1">
            <a:spLocks noChangeArrowheads="1"/>
          </p:cNvSpPr>
          <p:nvPr/>
        </p:nvSpPr>
        <p:spPr bwMode="auto">
          <a:xfrm>
            <a:off x="1051398" y="1425015"/>
            <a:ext cx="9883584" cy="4471545"/>
          </a:xfrm>
          <a:prstGeom prst="rect">
            <a:avLst/>
          </a:prstGeom>
          <a:noFill/>
          <a:ln w="9525">
            <a:noFill/>
            <a:miter lim="800000"/>
            <a:headEnd/>
            <a:tailEnd/>
          </a:ln>
        </p:spPr>
        <p:txBody>
          <a:bodyPr wrap="square">
            <a:spAutoFit/>
          </a:bodyPr>
          <a:lstStyle/>
          <a:p>
            <a:pPr indent="522000" algn="just">
              <a:lnSpc>
                <a:spcPct val="150000"/>
              </a:lnSpc>
            </a:pPr>
            <a:r>
              <a:rPr lang="zh-CN" altLang="en-US" sz="2400" b="1" dirty="0">
                <a:solidFill>
                  <a:srgbClr val="FF0000"/>
                </a:solidFill>
                <a:latin typeface="华文宋体"/>
                <a:ea typeface="华文宋体"/>
                <a:cs typeface="华文宋体"/>
              </a:rPr>
              <a:t>课程标准</a:t>
            </a:r>
            <a:r>
              <a:rPr lang="zh-CN" altLang="en-US" sz="2400" dirty="0">
                <a:latin typeface="华文宋体"/>
                <a:ea typeface="华文宋体"/>
                <a:cs typeface="华文宋体"/>
              </a:rPr>
              <a:t>是规定某一学科的</a:t>
            </a:r>
            <a:r>
              <a:rPr lang="zh-CN" altLang="en-US" sz="2400" b="1" u="sng" dirty="0">
                <a:latin typeface="华文宋体"/>
                <a:ea typeface="华文宋体"/>
                <a:cs typeface="华文宋体"/>
              </a:rPr>
              <a:t>课程性质、课程目标、内容目标、实施建议</a:t>
            </a:r>
            <a:r>
              <a:rPr lang="zh-CN" altLang="en-US" sz="2400" dirty="0">
                <a:latin typeface="华文宋体"/>
                <a:ea typeface="华文宋体"/>
                <a:cs typeface="华文宋体"/>
              </a:rPr>
              <a:t>的教学指导性文件。  </a:t>
            </a:r>
            <a:endParaRPr lang="en-US" altLang="zh-CN" sz="2400" dirty="0">
              <a:latin typeface="华文宋体"/>
              <a:ea typeface="华文宋体"/>
              <a:cs typeface="华文宋体"/>
            </a:endParaRPr>
          </a:p>
          <a:p>
            <a:pPr indent="522000" algn="just">
              <a:lnSpc>
                <a:spcPct val="150000"/>
              </a:lnSpc>
            </a:pPr>
            <a:r>
              <a:rPr lang="zh-CN" altLang="en-US" sz="2400" dirty="0">
                <a:latin typeface="华文宋体"/>
                <a:ea typeface="华文宋体"/>
                <a:cs typeface="华文宋体"/>
              </a:rPr>
              <a:t>课程标准规定的是国家对国民在某方面或某领域的基本素质要求，对教材、教学和评价具有重要指导意义。无论教材怎么编，教学如何设计，评价如何开展，都必须围绕着这一基本素质要求服务，不能脱离这个核心。</a:t>
            </a:r>
            <a:r>
              <a:rPr lang="zh-CN" altLang="en-US" sz="2400" b="1" dirty="0">
                <a:latin typeface="华文宋体"/>
                <a:ea typeface="华文宋体"/>
                <a:cs typeface="华文宋体"/>
              </a:rPr>
              <a:t>课程标准的指导作用主要体现在它规定了各科教材、教学所要实现的课程目标和所要学习的课程内容，规定了评价哪些基本素质以及评价的基本标准。</a:t>
            </a:r>
          </a:p>
        </p:txBody>
      </p:sp>
      <p:sp>
        <p:nvSpPr>
          <p:cNvPr id="59" name="文本框 58">
            <a:extLst>
              <a:ext uri="{FF2B5EF4-FFF2-40B4-BE49-F238E27FC236}">
                <a16:creationId xmlns:a16="http://schemas.microsoft.com/office/drawing/2014/main" id="{D5CCC563-511B-4950-988F-3DAF17B53BEC}"/>
              </a:ext>
            </a:extLst>
          </p:cNvPr>
          <p:cNvSpPr txBox="1"/>
          <p:nvPr/>
        </p:nvSpPr>
        <p:spPr>
          <a:xfrm>
            <a:off x="1492813" y="963350"/>
            <a:ext cx="3474183"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2.2.1</a:t>
            </a:r>
            <a:r>
              <a:rPr lang="zh-CN" altLang="en-US" sz="2400" dirty="0">
                <a:solidFill>
                  <a:srgbClr val="4276AA"/>
                </a:solidFill>
                <a:latin typeface="黑体" panose="02010609060101010101" pitchFamily="49" charset="-122"/>
                <a:ea typeface="黑体" panose="02010609060101010101" pitchFamily="49" charset="-122"/>
                <a:cs typeface="+mn-ea"/>
                <a:sym typeface="+mn-lt"/>
              </a:rPr>
              <a:t>课程标准内涵</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Tree>
    <p:extLst>
      <p:ext uri="{BB962C8B-B14F-4D97-AF65-F5344CB8AC3E}">
        <p14:creationId xmlns:p14="http://schemas.microsoft.com/office/powerpoint/2010/main" val="6128215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1000"/>
                                        <p:tgtEl>
                                          <p:spTgt spid="56"/>
                                        </p:tgtEl>
                                      </p:cBhvr>
                                    </p:animEffect>
                                    <p:anim calcmode="lin" valueType="num">
                                      <p:cBhvr>
                                        <p:cTn id="8" dur="1000" fill="hold"/>
                                        <p:tgtEl>
                                          <p:spTgt spid="56"/>
                                        </p:tgtEl>
                                        <p:attrNameLst>
                                          <p:attrName>ppt_x</p:attrName>
                                        </p:attrNameLst>
                                      </p:cBhvr>
                                      <p:tavLst>
                                        <p:tav tm="0">
                                          <p:val>
                                            <p:strVal val="#ppt_x"/>
                                          </p:val>
                                        </p:tav>
                                        <p:tav tm="100000">
                                          <p:val>
                                            <p:strVal val="#ppt_x"/>
                                          </p:val>
                                        </p:tav>
                                      </p:tavLst>
                                    </p:anim>
                                    <p:anim calcmode="lin" valueType="num">
                                      <p:cBhvr>
                                        <p:cTn id="9"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2.2 </a:t>
            </a:r>
            <a:r>
              <a:rPr lang="zh-CN" altLang="en-US" sz="2800" b="1" dirty="0">
                <a:solidFill>
                  <a:srgbClr val="4276AA"/>
                </a:solidFill>
                <a:cs typeface="+mn-ea"/>
                <a:sym typeface="+mn-lt"/>
              </a:rPr>
              <a:t>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grpSp>
        <p:nvGrpSpPr>
          <p:cNvPr id="34" name="组合 33">
            <a:extLst>
              <a:ext uri="{FF2B5EF4-FFF2-40B4-BE49-F238E27FC236}">
                <a16:creationId xmlns:a16="http://schemas.microsoft.com/office/drawing/2014/main" id="{A0340010-5306-4952-B29F-30189178DF39}"/>
              </a:ext>
            </a:extLst>
          </p:cNvPr>
          <p:cNvGrpSpPr>
            <a:grpSpLocks/>
          </p:cNvGrpSpPr>
          <p:nvPr/>
        </p:nvGrpSpPr>
        <p:grpSpPr bwMode="auto">
          <a:xfrm>
            <a:off x="3438438" y="1545232"/>
            <a:ext cx="4791162" cy="870780"/>
            <a:chOff x="4148176" y="1686840"/>
            <a:chExt cx="4049238" cy="831403"/>
          </a:xfrm>
        </p:grpSpPr>
        <p:cxnSp>
          <p:nvCxnSpPr>
            <p:cNvPr id="53" name="直接连接符 94">
              <a:extLst>
                <a:ext uri="{FF2B5EF4-FFF2-40B4-BE49-F238E27FC236}">
                  <a16:creationId xmlns:a16="http://schemas.microsoft.com/office/drawing/2014/main" id="{C2327503-B64E-4C89-BAB6-5BE4C9E1254D}"/>
                </a:ext>
              </a:extLst>
            </p:cNvPr>
            <p:cNvCxnSpPr>
              <a:cxnSpLocks noChangeShapeType="1"/>
            </p:cNvCxnSpPr>
            <p:nvPr/>
          </p:nvCxnSpPr>
          <p:spPr bwMode="auto">
            <a:xfrm>
              <a:off x="4959524" y="2089717"/>
              <a:ext cx="2321913" cy="5290"/>
            </a:xfrm>
            <a:prstGeom prst="line">
              <a:avLst/>
            </a:prstGeom>
            <a:noFill/>
            <a:ln w="12700" algn="ctr">
              <a:solidFill>
                <a:srgbClr val="7F7F7F"/>
              </a:solidFill>
              <a:round/>
              <a:headEnd/>
              <a:tailEnd type="oval" w="med" len="med"/>
            </a:ln>
          </p:spPr>
        </p:cxnSp>
        <p:grpSp>
          <p:nvGrpSpPr>
            <p:cNvPr id="54" name="组合 95">
              <a:extLst>
                <a:ext uri="{FF2B5EF4-FFF2-40B4-BE49-F238E27FC236}">
                  <a16:creationId xmlns:a16="http://schemas.microsoft.com/office/drawing/2014/main" id="{36A49B7B-306D-41CF-B1CC-5B9E62B6CD4B}"/>
                </a:ext>
              </a:extLst>
            </p:cNvPr>
            <p:cNvGrpSpPr>
              <a:grpSpLocks/>
            </p:cNvGrpSpPr>
            <p:nvPr/>
          </p:nvGrpSpPr>
          <p:grpSpPr bwMode="auto">
            <a:xfrm>
              <a:off x="4148176" y="1697000"/>
              <a:ext cx="904292" cy="806214"/>
              <a:chOff x="3835847" y="1395243"/>
              <a:chExt cx="1462116" cy="1303538"/>
            </a:xfrm>
          </p:grpSpPr>
          <p:sp>
            <p:nvSpPr>
              <p:cNvPr id="57" name="同心圆 97">
                <a:extLst>
                  <a:ext uri="{FF2B5EF4-FFF2-40B4-BE49-F238E27FC236}">
                    <a16:creationId xmlns:a16="http://schemas.microsoft.com/office/drawing/2014/main" id="{5E32C35C-8D79-43D7-8506-3EFB5AFEF00E}"/>
                  </a:ext>
                </a:extLst>
              </p:cNvPr>
              <p:cNvSpPr/>
              <p:nvPr/>
            </p:nvSpPr>
            <p:spPr>
              <a:xfrm>
                <a:off x="3835847" y="1394224"/>
                <a:ext cx="1301711" cy="1304557"/>
              </a:xfrm>
              <a:prstGeom prst="donut">
                <a:avLst>
                  <a:gd name="adj" fmla="val 3142"/>
                </a:avLst>
              </a:prstGeom>
              <a:solidFill>
                <a:sysClr val="window" lastClr="FFFFFF">
                  <a:lumMod val="65000"/>
                </a:sysClr>
              </a:solid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grpSp>
            <p:nvGrpSpPr>
              <p:cNvPr id="58" name="组合 98">
                <a:extLst>
                  <a:ext uri="{FF2B5EF4-FFF2-40B4-BE49-F238E27FC236}">
                    <a16:creationId xmlns:a16="http://schemas.microsoft.com/office/drawing/2014/main" id="{B5AC5B0A-F48A-4D11-8499-CEC37FD75188}"/>
                  </a:ext>
                </a:extLst>
              </p:cNvPr>
              <p:cNvGrpSpPr>
                <a:grpSpLocks/>
              </p:cNvGrpSpPr>
              <p:nvPr/>
            </p:nvGrpSpPr>
            <p:grpSpPr bwMode="auto">
              <a:xfrm>
                <a:off x="4939609" y="1857832"/>
                <a:ext cx="358354" cy="358354"/>
                <a:chOff x="5917211" y="1835961"/>
                <a:chExt cx="504056" cy="504056"/>
              </a:xfrm>
            </p:grpSpPr>
            <p:sp>
              <p:nvSpPr>
                <p:cNvPr id="60" name="同心圆 100">
                  <a:extLst>
                    <a:ext uri="{FF2B5EF4-FFF2-40B4-BE49-F238E27FC236}">
                      <a16:creationId xmlns:a16="http://schemas.microsoft.com/office/drawing/2014/main" id="{6039B639-6968-4DA2-873E-FECB48F6D4A5}"/>
                    </a:ext>
                  </a:extLst>
                </p:cNvPr>
                <p:cNvSpPr/>
                <p:nvPr/>
              </p:nvSpPr>
              <p:spPr>
                <a:xfrm>
                  <a:off x="5917566" y="1815981"/>
                  <a:ext cx="501984" cy="523763"/>
                </a:xfrm>
                <a:prstGeom prst="donut">
                  <a:avLst>
                    <a:gd name="adj" fmla="val 3142"/>
                  </a:avLst>
                </a:prstGeom>
                <a:solidFill>
                  <a:sysClr val="window" lastClr="FFFFFF">
                    <a:lumMod val="65000"/>
                  </a:sysClr>
                </a:solid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sp>
              <p:nvSpPr>
                <p:cNvPr id="61" name="椭圆 60">
                  <a:extLst>
                    <a:ext uri="{FF2B5EF4-FFF2-40B4-BE49-F238E27FC236}">
                      <a16:creationId xmlns:a16="http://schemas.microsoft.com/office/drawing/2014/main" id="{9253C6B7-DB11-48C3-B7B9-9A13BFC7C3A7}"/>
                    </a:ext>
                  </a:extLst>
                </p:cNvPr>
                <p:cNvSpPr/>
                <p:nvPr/>
              </p:nvSpPr>
              <p:spPr>
                <a:xfrm>
                  <a:off x="6040353" y="1978529"/>
                  <a:ext cx="220296" cy="223953"/>
                </a:xfrm>
                <a:prstGeom prst="ellipse">
                  <a:avLst/>
                </a:prstGeom>
                <a:solidFill>
                  <a:sysClr val="window" lastClr="FFFFFF">
                    <a:lumMod val="65000"/>
                  </a:sysClr>
                </a:solid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grpSp>
          <p:sp>
            <p:nvSpPr>
              <p:cNvPr id="59" name="椭圆 58">
                <a:extLst>
                  <a:ext uri="{FF2B5EF4-FFF2-40B4-BE49-F238E27FC236}">
                    <a16:creationId xmlns:a16="http://schemas.microsoft.com/office/drawing/2014/main" id="{922F68B5-5B21-45A6-AF70-B19D83B5238E}"/>
                  </a:ext>
                </a:extLst>
              </p:cNvPr>
              <p:cNvSpPr/>
              <p:nvPr/>
            </p:nvSpPr>
            <p:spPr>
              <a:xfrm>
                <a:off x="4151647" y="1733203"/>
                <a:ext cx="675246" cy="675390"/>
              </a:xfrm>
              <a:prstGeom prst="ellipse">
                <a:avLst/>
              </a:prstGeom>
              <a:solidFill>
                <a:srgbClr val="779F08"/>
              </a:solidFill>
              <a:ln w="25400" cap="flat" cmpd="sng" algn="ctr">
                <a:noFill/>
                <a:prstDash val="solid"/>
              </a:ln>
              <a:effectLst/>
            </p:spPr>
            <p:txBody>
              <a:bodyPr anchor="ctr"/>
              <a:lstStyle/>
              <a:p>
                <a:pPr fontAlgn="auto">
                  <a:spcBef>
                    <a:spcPts val="0"/>
                  </a:spcBef>
                  <a:spcAft>
                    <a:spcPts val="0"/>
                  </a:spcAft>
                  <a:defRPr/>
                </a:pPr>
                <a:r>
                  <a:rPr lang="en-US" altLang="zh-CN" sz="1400" kern="0" dirty="0">
                    <a:latin typeface="微软雅黑" panose="020B0503020204020204" pitchFamily="34" charset="-122"/>
                    <a:ea typeface="微软雅黑" panose="020B0503020204020204" pitchFamily="34" charset="-122"/>
                  </a:rPr>
                  <a:t>1</a:t>
                </a:r>
                <a:endParaRPr lang="zh-CN" altLang="en-US" sz="1400" kern="0" dirty="0">
                  <a:latin typeface="微软雅黑" panose="020B0503020204020204" pitchFamily="34" charset="-122"/>
                  <a:ea typeface="微软雅黑" panose="020B0503020204020204" pitchFamily="34" charset="-122"/>
                </a:endParaRPr>
              </a:p>
            </p:txBody>
          </p:sp>
        </p:grpSp>
        <p:sp>
          <p:nvSpPr>
            <p:cNvPr id="55" name="TextBox 6">
              <a:extLst>
                <a:ext uri="{FF2B5EF4-FFF2-40B4-BE49-F238E27FC236}">
                  <a16:creationId xmlns:a16="http://schemas.microsoft.com/office/drawing/2014/main" id="{64955A1A-4D06-40BF-89C8-C58863BA6F5B}"/>
                </a:ext>
              </a:extLst>
            </p:cNvPr>
            <p:cNvSpPr txBox="1"/>
            <p:nvPr/>
          </p:nvSpPr>
          <p:spPr>
            <a:xfrm>
              <a:off x="5051712" y="1686840"/>
              <a:ext cx="3145702" cy="831403"/>
            </a:xfrm>
            <a:prstGeom prst="rect">
              <a:avLst/>
            </a:prstGeom>
            <a:noFill/>
          </p:spPr>
          <p:txBody>
            <a:bodyPr>
              <a:spAutoFit/>
            </a:bodyPr>
            <a:lstStyle/>
            <a:p>
              <a:pPr algn="l" fontAlgn="auto">
                <a:spcBef>
                  <a:spcPts val="0"/>
                </a:spcBef>
                <a:spcAft>
                  <a:spcPts val="0"/>
                </a:spcAft>
                <a:defRPr/>
              </a:pPr>
              <a:r>
                <a:rPr lang="zh-CN" altLang="en-US" sz="2400" kern="0" dirty="0">
                  <a:latin typeface="微软雅黑" panose="020B0503020204020204" pitchFamily="34" charset="-122"/>
                  <a:ea typeface="微软雅黑" panose="020B0503020204020204" pitchFamily="34" charset="-122"/>
                  <a:cs typeface="Arial" panose="020B0604020202020204" pitchFamily="34" charset="0"/>
                </a:rPr>
                <a:t>课程标准是按</a:t>
              </a:r>
              <a:r>
                <a:rPr lang="zh-CN" altLang="en-US" sz="2400" b="1" kern="0" dirty="0">
                  <a:solidFill>
                    <a:srgbClr val="C00000"/>
                  </a:solidFill>
                  <a:latin typeface="微软雅黑" panose="020B0503020204020204" pitchFamily="34" charset="-122"/>
                  <a:ea typeface="微软雅黑" panose="020B0503020204020204" pitchFamily="34" charset="-122"/>
                  <a:cs typeface="Arial" panose="020B0604020202020204" pitchFamily="34" charset="0"/>
                </a:rPr>
                <a:t>门类</a:t>
              </a:r>
              <a:r>
                <a:rPr lang="zh-CN" altLang="en-US" sz="2400" kern="0" dirty="0">
                  <a:latin typeface="微软雅黑" panose="020B0503020204020204" pitchFamily="34" charset="-122"/>
                  <a:ea typeface="微软雅黑" panose="020B0503020204020204" pitchFamily="34" charset="-122"/>
                  <a:cs typeface="Arial" panose="020B0604020202020204" pitchFamily="34" charset="0"/>
                </a:rPr>
                <a:t>制定的</a:t>
              </a:r>
            </a:p>
          </p:txBody>
        </p:sp>
      </p:grpSp>
      <p:grpSp>
        <p:nvGrpSpPr>
          <p:cNvPr id="62" name="组合 61">
            <a:extLst>
              <a:ext uri="{FF2B5EF4-FFF2-40B4-BE49-F238E27FC236}">
                <a16:creationId xmlns:a16="http://schemas.microsoft.com/office/drawing/2014/main" id="{C0A9F728-63AE-4043-9C81-A33124AAE641}"/>
              </a:ext>
            </a:extLst>
          </p:cNvPr>
          <p:cNvGrpSpPr>
            <a:grpSpLocks/>
          </p:cNvGrpSpPr>
          <p:nvPr/>
        </p:nvGrpSpPr>
        <p:grpSpPr bwMode="auto">
          <a:xfrm>
            <a:off x="4034801" y="2685554"/>
            <a:ext cx="6630844" cy="830997"/>
            <a:chOff x="4679100" y="2755647"/>
            <a:chExt cx="6204320" cy="831762"/>
          </a:xfrm>
        </p:grpSpPr>
        <p:cxnSp>
          <p:nvCxnSpPr>
            <p:cNvPr id="63" name="直接连接符 103">
              <a:extLst>
                <a:ext uri="{FF2B5EF4-FFF2-40B4-BE49-F238E27FC236}">
                  <a16:creationId xmlns:a16="http://schemas.microsoft.com/office/drawing/2014/main" id="{B795B8C6-607A-4D3A-8B7B-C9E28ACE9F5C}"/>
                </a:ext>
              </a:extLst>
            </p:cNvPr>
            <p:cNvCxnSpPr>
              <a:cxnSpLocks noChangeShapeType="1"/>
            </p:cNvCxnSpPr>
            <p:nvPr/>
          </p:nvCxnSpPr>
          <p:spPr bwMode="auto">
            <a:xfrm>
              <a:off x="5490448" y="3168410"/>
              <a:ext cx="2321913" cy="5290"/>
            </a:xfrm>
            <a:prstGeom prst="line">
              <a:avLst/>
            </a:prstGeom>
            <a:noFill/>
            <a:ln w="12700" algn="ctr">
              <a:solidFill>
                <a:srgbClr val="7F7F7F"/>
              </a:solidFill>
              <a:round/>
              <a:headEnd/>
              <a:tailEnd type="oval" w="med" len="med"/>
            </a:ln>
          </p:spPr>
        </p:cxnSp>
        <p:grpSp>
          <p:nvGrpSpPr>
            <p:cNvPr id="64" name="组合 104">
              <a:extLst>
                <a:ext uri="{FF2B5EF4-FFF2-40B4-BE49-F238E27FC236}">
                  <a16:creationId xmlns:a16="http://schemas.microsoft.com/office/drawing/2014/main" id="{A0E749FB-7ED6-486E-9A85-7D9C6FF170A1}"/>
                </a:ext>
              </a:extLst>
            </p:cNvPr>
            <p:cNvGrpSpPr>
              <a:grpSpLocks/>
            </p:cNvGrpSpPr>
            <p:nvPr/>
          </p:nvGrpSpPr>
          <p:grpSpPr bwMode="auto">
            <a:xfrm>
              <a:off x="4679100" y="2775693"/>
              <a:ext cx="904292" cy="806214"/>
              <a:chOff x="3835847" y="1395243"/>
              <a:chExt cx="1462116" cy="1303538"/>
            </a:xfrm>
          </p:grpSpPr>
          <p:sp>
            <p:nvSpPr>
              <p:cNvPr id="66" name="同心圆 106">
                <a:extLst>
                  <a:ext uri="{FF2B5EF4-FFF2-40B4-BE49-F238E27FC236}">
                    <a16:creationId xmlns:a16="http://schemas.microsoft.com/office/drawing/2014/main" id="{BA7967C1-9977-46C8-AB69-9F88F063EA00}"/>
                  </a:ext>
                </a:extLst>
              </p:cNvPr>
              <p:cNvSpPr/>
              <p:nvPr/>
            </p:nvSpPr>
            <p:spPr>
              <a:xfrm>
                <a:off x="3835847" y="1396230"/>
                <a:ext cx="1303997" cy="1302551"/>
              </a:xfrm>
              <a:prstGeom prst="donut">
                <a:avLst>
                  <a:gd name="adj" fmla="val 3142"/>
                </a:avLst>
              </a:prstGeom>
              <a:solidFill>
                <a:sysClr val="window" lastClr="FFFFFF">
                  <a:lumMod val="65000"/>
                </a:sysClr>
              </a:solid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grpSp>
            <p:nvGrpSpPr>
              <p:cNvPr id="67" name="组合 107">
                <a:extLst>
                  <a:ext uri="{FF2B5EF4-FFF2-40B4-BE49-F238E27FC236}">
                    <a16:creationId xmlns:a16="http://schemas.microsoft.com/office/drawing/2014/main" id="{A63FE825-32D1-4BD4-9262-C4E3A5E6624A}"/>
                  </a:ext>
                </a:extLst>
              </p:cNvPr>
              <p:cNvGrpSpPr>
                <a:grpSpLocks/>
              </p:cNvGrpSpPr>
              <p:nvPr/>
            </p:nvGrpSpPr>
            <p:grpSpPr bwMode="auto">
              <a:xfrm>
                <a:off x="4939609" y="1857832"/>
                <a:ext cx="358354" cy="358354"/>
                <a:chOff x="5917211" y="1835961"/>
                <a:chExt cx="504056" cy="504056"/>
              </a:xfrm>
            </p:grpSpPr>
            <p:sp>
              <p:nvSpPr>
                <p:cNvPr id="69" name="同心圆 109">
                  <a:extLst>
                    <a:ext uri="{FF2B5EF4-FFF2-40B4-BE49-F238E27FC236}">
                      <a16:creationId xmlns:a16="http://schemas.microsoft.com/office/drawing/2014/main" id="{7E46C129-62D9-43B1-A254-5B6582E1D698}"/>
                    </a:ext>
                  </a:extLst>
                </p:cNvPr>
                <p:cNvSpPr/>
                <p:nvPr/>
              </p:nvSpPr>
              <p:spPr>
                <a:xfrm>
                  <a:off x="5917231" y="1837147"/>
                  <a:ext cx="505484" cy="502305"/>
                </a:xfrm>
                <a:prstGeom prst="donut">
                  <a:avLst>
                    <a:gd name="adj" fmla="val 3142"/>
                  </a:avLst>
                </a:prstGeom>
                <a:solidFill>
                  <a:sysClr val="window" lastClr="FFFFFF">
                    <a:lumMod val="65000"/>
                  </a:sysClr>
                </a:solid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sp>
              <p:nvSpPr>
                <p:cNvPr id="70" name="椭圆 69">
                  <a:extLst>
                    <a:ext uri="{FF2B5EF4-FFF2-40B4-BE49-F238E27FC236}">
                      <a16:creationId xmlns:a16="http://schemas.microsoft.com/office/drawing/2014/main" id="{D349D025-C241-4810-A04C-1F2F8B75E1DD}"/>
                    </a:ext>
                  </a:extLst>
                </p:cNvPr>
                <p:cNvSpPr/>
                <p:nvPr/>
              </p:nvSpPr>
              <p:spPr>
                <a:xfrm>
                  <a:off x="6039992" y="1981696"/>
                  <a:ext cx="223857" cy="224050"/>
                </a:xfrm>
                <a:prstGeom prst="ellipse">
                  <a:avLst/>
                </a:prstGeom>
                <a:solidFill>
                  <a:sysClr val="window" lastClr="FFFFFF">
                    <a:lumMod val="65000"/>
                  </a:sysClr>
                </a:solid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grpSp>
          <p:sp>
            <p:nvSpPr>
              <p:cNvPr id="68" name="椭圆 67">
                <a:extLst>
                  <a:ext uri="{FF2B5EF4-FFF2-40B4-BE49-F238E27FC236}">
                    <a16:creationId xmlns:a16="http://schemas.microsoft.com/office/drawing/2014/main" id="{CFCDEB06-5D66-4843-9343-F24BE69D3AA6}"/>
                  </a:ext>
                </a:extLst>
              </p:cNvPr>
              <p:cNvSpPr/>
              <p:nvPr/>
            </p:nvSpPr>
            <p:spPr>
              <a:xfrm>
                <a:off x="4151578" y="1732786"/>
                <a:ext cx="675102" cy="675683"/>
              </a:xfrm>
              <a:prstGeom prst="ellipse">
                <a:avLst/>
              </a:prstGeom>
              <a:solidFill>
                <a:srgbClr val="779F08"/>
              </a:solidFill>
              <a:ln w="25400" cap="flat" cmpd="sng" algn="ctr">
                <a:noFill/>
                <a:prstDash val="solid"/>
              </a:ln>
              <a:effectLst/>
            </p:spPr>
            <p:txBody>
              <a:bodyPr anchor="ctr"/>
              <a:lstStyle/>
              <a:p>
                <a:pPr fontAlgn="auto">
                  <a:spcBef>
                    <a:spcPts val="0"/>
                  </a:spcBef>
                  <a:spcAft>
                    <a:spcPts val="0"/>
                  </a:spcAft>
                  <a:defRPr/>
                </a:pPr>
                <a:r>
                  <a:rPr lang="en-US" altLang="zh-CN" sz="1400" kern="0" dirty="0">
                    <a:latin typeface="微软雅黑" panose="020B0503020204020204" pitchFamily="34" charset="-122"/>
                    <a:ea typeface="微软雅黑" panose="020B0503020204020204" pitchFamily="34" charset="-122"/>
                  </a:rPr>
                  <a:t>2</a:t>
                </a:r>
                <a:endParaRPr lang="zh-CN" altLang="en-US" sz="1400" kern="0" dirty="0">
                  <a:latin typeface="微软雅黑" panose="020B0503020204020204" pitchFamily="34" charset="-122"/>
                  <a:ea typeface="微软雅黑" panose="020B0503020204020204" pitchFamily="34" charset="-122"/>
                </a:endParaRPr>
              </a:p>
            </p:txBody>
          </p:sp>
        </p:grpSp>
        <p:sp>
          <p:nvSpPr>
            <p:cNvPr id="65" name="TextBox 15">
              <a:extLst>
                <a:ext uri="{FF2B5EF4-FFF2-40B4-BE49-F238E27FC236}">
                  <a16:creationId xmlns:a16="http://schemas.microsoft.com/office/drawing/2014/main" id="{7711BF08-A6FA-4040-807E-2505828ABCB5}"/>
                </a:ext>
              </a:extLst>
            </p:cNvPr>
            <p:cNvSpPr txBox="1"/>
            <p:nvPr/>
          </p:nvSpPr>
          <p:spPr>
            <a:xfrm>
              <a:off x="5596730" y="2755647"/>
              <a:ext cx="5286690" cy="831762"/>
            </a:xfrm>
            <a:prstGeom prst="rect">
              <a:avLst/>
            </a:prstGeom>
            <a:noFill/>
          </p:spPr>
          <p:txBody>
            <a:bodyPr>
              <a:spAutoFit/>
            </a:bodyPr>
            <a:lstStyle/>
            <a:p>
              <a:pPr algn="l" fontAlgn="auto">
                <a:spcBef>
                  <a:spcPts val="0"/>
                </a:spcBef>
                <a:spcAft>
                  <a:spcPts val="0"/>
                </a:spcAft>
                <a:defRPr/>
              </a:pPr>
              <a:r>
                <a:rPr lang="zh-CN" altLang="en-US" sz="2400" kern="0" dirty="0">
                  <a:latin typeface="微软雅黑" panose="020B0503020204020204" pitchFamily="34" charset="-122"/>
                  <a:ea typeface="微软雅黑" panose="020B0503020204020204" pitchFamily="34" charset="-122"/>
                  <a:cs typeface="Arial" panose="020B0604020202020204" pitchFamily="34" charset="0"/>
                </a:rPr>
                <a:t>课程标准规定本门课程的</a:t>
              </a:r>
              <a:r>
                <a:rPr lang="zh-CN" altLang="en-US" sz="2400" b="1" kern="0" dirty="0">
                  <a:solidFill>
                    <a:srgbClr val="C00000"/>
                  </a:solidFill>
                  <a:latin typeface="微软雅黑" panose="020B0503020204020204" pitchFamily="34" charset="-122"/>
                  <a:ea typeface="微软雅黑" panose="020B0503020204020204" pitchFamily="34" charset="-122"/>
                  <a:cs typeface="Arial" panose="020B0604020202020204" pitchFamily="34" charset="0"/>
                </a:rPr>
                <a:t>性质、目标、内容框架</a:t>
              </a:r>
            </a:p>
          </p:txBody>
        </p:sp>
      </p:grpSp>
      <p:grpSp>
        <p:nvGrpSpPr>
          <p:cNvPr id="71" name="组合 70">
            <a:extLst>
              <a:ext uri="{FF2B5EF4-FFF2-40B4-BE49-F238E27FC236}">
                <a16:creationId xmlns:a16="http://schemas.microsoft.com/office/drawing/2014/main" id="{960F42A4-18C4-4457-A38F-A010A21DA6CA}"/>
              </a:ext>
            </a:extLst>
          </p:cNvPr>
          <p:cNvGrpSpPr>
            <a:grpSpLocks/>
          </p:cNvGrpSpPr>
          <p:nvPr/>
        </p:nvGrpSpPr>
        <p:grpSpPr bwMode="auto">
          <a:xfrm>
            <a:off x="3853338" y="3731331"/>
            <a:ext cx="7461915" cy="1204958"/>
            <a:chOff x="4420400" y="3911241"/>
            <a:chExt cx="6669492" cy="1135101"/>
          </a:xfrm>
        </p:grpSpPr>
        <p:cxnSp>
          <p:nvCxnSpPr>
            <p:cNvPr id="72" name="直接连接符 112">
              <a:extLst>
                <a:ext uri="{FF2B5EF4-FFF2-40B4-BE49-F238E27FC236}">
                  <a16:creationId xmlns:a16="http://schemas.microsoft.com/office/drawing/2014/main" id="{D978C151-D1D6-4735-AF06-D0A320E8B3CD}"/>
                </a:ext>
              </a:extLst>
            </p:cNvPr>
            <p:cNvCxnSpPr>
              <a:cxnSpLocks noChangeShapeType="1"/>
            </p:cNvCxnSpPr>
            <p:nvPr/>
          </p:nvCxnSpPr>
          <p:spPr bwMode="auto">
            <a:xfrm>
              <a:off x="5231747" y="4388370"/>
              <a:ext cx="2321913" cy="5290"/>
            </a:xfrm>
            <a:prstGeom prst="line">
              <a:avLst/>
            </a:prstGeom>
            <a:noFill/>
            <a:ln w="12700" algn="ctr">
              <a:solidFill>
                <a:srgbClr val="7F7F7F"/>
              </a:solidFill>
              <a:round/>
              <a:headEnd/>
              <a:tailEnd type="oval" w="med" len="med"/>
            </a:ln>
          </p:spPr>
        </p:cxnSp>
        <p:grpSp>
          <p:nvGrpSpPr>
            <p:cNvPr id="73" name="组合 113">
              <a:extLst>
                <a:ext uri="{FF2B5EF4-FFF2-40B4-BE49-F238E27FC236}">
                  <a16:creationId xmlns:a16="http://schemas.microsoft.com/office/drawing/2014/main" id="{182B3AAF-0CE3-423B-9EB4-6D9FD323034C}"/>
                </a:ext>
              </a:extLst>
            </p:cNvPr>
            <p:cNvGrpSpPr>
              <a:grpSpLocks/>
            </p:cNvGrpSpPr>
            <p:nvPr/>
          </p:nvGrpSpPr>
          <p:grpSpPr bwMode="auto">
            <a:xfrm>
              <a:off x="4420400" y="3995652"/>
              <a:ext cx="904292" cy="806214"/>
              <a:chOff x="3835847" y="1395243"/>
              <a:chExt cx="1462116" cy="1303538"/>
            </a:xfrm>
          </p:grpSpPr>
          <p:sp>
            <p:nvSpPr>
              <p:cNvPr id="75" name="同心圆 115">
                <a:extLst>
                  <a:ext uri="{FF2B5EF4-FFF2-40B4-BE49-F238E27FC236}">
                    <a16:creationId xmlns:a16="http://schemas.microsoft.com/office/drawing/2014/main" id="{638C3F7A-306A-4352-AD35-F04A76D983CD}"/>
                  </a:ext>
                </a:extLst>
              </p:cNvPr>
              <p:cNvSpPr/>
              <p:nvPr/>
            </p:nvSpPr>
            <p:spPr>
              <a:xfrm>
                <a:off x="3835847" y="1394808"/>
                <a:ext cx="1303665" cy="1303973"/>
              </a:xfrm>
              <a:prstGeom prst="donut">
                <a:avLst>
                  <a:gd name="adj" fmla="val 3142"/>
                </a:avLst>
              </a:prstGeom>
              <a:solidFill>
                <a:sysClr val="window" lastClr="FFFFFF">
                  <a:lumMod val="65000"/>
                </a:sysClr>
              </a:solid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grpSp>
            <p:nvGrpSpPr>
              <p:cNvPr id="79" name="组合 116">
                <a:extLst>
                  <a:ext uri="{FF2B5EF4-FFF2-40B4-BE49-F238E27FC236}">
                    <a16:creationId xmlns:a16="http://schemas.microsoft.com/office/drawing/2014/main" id="{FBA0EC53-BB8C-4196-A767-FD5849195B61}"/>
                  </a:ext>
                </a:extLst>
              </p:cNvPr>
              <p:cNvGrpSpPr>
                <a:grpSpLocks/>
              </p:cNvGrpSpPr>
              <p:nvPr/>
            </p:nvGrpSpPr>
            <p:grpSpPr bwMode="auto">
              <a:xfrm>
                <a:off x="4939609" y="1857832"/>
                <a:ext cx="358354" cy="358354"/>
                <a:chOff x="5917211" y="1835961"/>
                <a:chExt cx="504056" cy="504056"/>
              </a:xfrm>
            </p:grpSpPr>
            <p:sp>
              <p:nvSpPr>
                <p:cNvPr id="81" name="同心圆 118">
                  <a:extLst>
                    <a:ext uri="{FF2B5EF4-FFF2-40B4-BE49-F238E27FC236}">
                      <a16:creationId xmlns:a16="http://schemas.microsoft.com/office/drawing/2014/main" id="{786C01EB-5288-42B3-B46A-A55EB910B7A8}"/>
                    </a:ext>
                  </a:extLst>
                </p:cNvPr>
                <p:cNvSpPr/>
                <p:nvPr/>
              </p:nvSpPr>
              <p:spPr>
                <a:xfrm>
                  <a:off x="5916838" y="1834574"/>
                  <a:ext cx="505354" cy="505475"/>
                </a:xfrm>
                <a:prstGeom prst="donut">
                  <a:avLst>
                    <a:gd name="adj" fmla="val 3142"/>
                  </a:avLst>
                </a:prstGeom>
                <a:solidFill>
                  <a:sysClr val="window" lastClr="FFFFFF">
                    <a:lumMod val="65000"/>
                  </a:sysClr>
                </a:solid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sp>
              <p:nvSpPr>
                <p:cNvPr id="82" name="椭圆 81">
                  <a:extLst>
                    <a:ext uri="{FF2B5EF4-FFF2-40B4-BE49-F238E27FC236}">
                      <a16:creationId xmlns:a16="http://schemas.microsoft.com/office/drawing/2014/main" id="{15415096-13EF-4484-9E02-68995391AD5C}"/>
                    </a:ext>
                  </a:extLst>
                </p:cNvPr>
                <p:cNvSpPr/>
                <p:nvPr/>
              </p:nvSpPr>
              <p:spPr>
                <a:xfrm>
                  <a:off x="6039567" y="1978995"/>
                  <a:ext cx="223800" cy="223853"/>
                </a:xfrm>
                <a:prstGeom prst="ellipse">
                  <a:avLst/>
                </a:prstGeom>
                <a:solidFill>
                  <a:sysClr val="window" lastClr="FFFFFF">
                    <a:lumMod val="65000"/>
                  </a:sysClr>
                </a:solid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grpSp>
          <p:sp>
            <p:nvSpPr>
              <p:cNvPr id="80" name="椭圆 79">
                <a:extLst>
                  <a:ext uri="{FF2B5EF4-FFF2-40B4-BE49-F238E27FC236}">
                    <a16:creationId xmlns:a16="http://schemas.microsoft.com/office/drawing/2014/main" id="{A027B38F-829D-4626-8021-32FD07E86B7A}"/>
                  </a:ext>
                </a:extLst>
              </p:cNvPr>
              <p:cNvSpPr/>
              <p:nvPr/>
            </p:nvSpPr>
            <p:spPr>
              <a:xfrm>
                <a:off x="4151497" y="1733636"/>
                <a:ext cx="674930" cy="675088"/>
              </a:xfrm>
              <a:prstGeom prst="ellipse">
                <a:avLst/>
              </a:prstGeom>
              <a:solidFill>
                <a:srgbClr val="779F08"/>
              </a:solidFill>
              <a:ln w="25400" cap="flat" cmpd="sng" algn="ctr">
                <a:noFill/>
                <a:prstDash val="solid"/>
              </a:ln>
              <a:effectLst/>
            </p:spPr>
            <p:txBody>
              <a:bodyPr anchor="ctr"/>
              <a:lstStyle/>
              <a:p>
                <a:pPr fontAlgn="auto">
                  <a:spcBef>
                    <a:spcPts val="0"/>
                  </a:spcBef>
                  <a:spcAft>
                    <a:spcPts val="0"/>
                  </a:spcAft>
                  <a:defRPr/>
                </a:pPr>
                <a:r>
                  <a:rPr lang="en-US" altLang="zh-CN" sz="1400" kern="0" dirty="0">
                    <a:latin typeface="微软雅黑" panose="020B0503020204020204" pitchFamily="34" charset="-122"/>
                    <a:ea typeface="微软雅黑" panose="020B0503020204020204" pitchFamily="34" charset="-122"/>
                  </a:rPr>
                  <a:t>3</a:t>
                </a:r>
                <a:endParaRPr lang="zh-CN" altLang="en-US" sz="1400" kern="0" dirty="0">
                  <a:latin typeface="微软雅黑" panose="020B0503020204020204" pitchFamily="34" charset="-122"/>
                  <a:ea typeface="微软雅黑" panose="020B0503020204020204" pitchFamily="34" charset="-122"/>
                </a:endParaRPr>
              </a:p>
            </p:txBody>
          </p:sp>
        </p:grpSp>
        <p:sp>
          <p:nvSpPr>
            <p:cNvPr id="74" name="TextBox 24">
              <a:extLst>
                <a:ext uri="{FF2B5EF4-FFF2-40B4-BE49-F238E27FC236}">
                  <a16:creationId xmlns:a16="http://schemas.microsoft.com/office/drawing/2014/main" id="{FCCED4C3-D691-49C2-AD54-5F3DA4B7A8A5}"/>
                </a:ext>
              </a:extLst>
            </p:cNvPr>
            <p:cNvSpPr txBox="1">
              <a:spLocks noChangeArrowheads="1"/>
            </p:cNvSpPr>
            <p:nvPr/>
          </p:nvSpPr>
          <p:spPr bwMode="auto">
            <a:xfrm>
              <a:off x="5324692" y="3911241"/>
              <a:ext cx="5765200" cy="1135101"/>
            </a:xfrm>
            <a:prstGeom prst="rect">
              <a:avLst/>
            </a:prstGeom>
            <a:noFill/>
            <a:ln w="9525">
              <a:noFill/>
              <a:miter lim="800000"/>
              <a:headEnd/>
              <a:tailEnd/>
            </a:ln>
          </p:spPr>
          <p:txBody>
            <a:bodyPr wrap="square">
              <a:spAutoFit/>
            </a:bodyPr>
            <a:lstStyle/>
            <a:p>
              <a:pPr algn="l">
                <a:lnSpc>
                  <a:spcPct val="150000"/>
                </a:lnSpc>
              </a:pPr>
              <a:r>
                <a:rPr lang="zh-CN" altLang="en-US" sz="2400" dirty="0">
                  <a:latin typeface="微软雅黑" pitchFamily="34" charset="-122"/>
                  <a:ea typeface="微软雅黑" pitchFamily="34" charset="-122"/>
                </a:rPr>
                <a:t>课程标准提出了指导性的教学</a:t>
              </a:r>
              <a:r>
                <a:rPr lang="zh-CN" altLang="en-US" sz="2400" b="1" dirty="0">
                  <a:solidFill>
                    <a:srgbClr val="C00000"/>
                  </a:solidFill>
                  <a:latin typeface="微软雅黑" pitchFamily="34" charset="-122"/>
                  <a:ea typeface="微软雅黑" pitchFamily="34" charset="-122"/>
                </a:rPr>
                <a:t>原则和评价建议</a:t>
              </a:r>
            </a:p>
          </p:txBody>
        </p:sp>
      </p:grpSp>
      <p:grpSp>
        <p:nvGrpSpPr>
          <p:cNvPr id="83" name="组合 82">
            <a:extLst>
              <a:ext uri="{FF2B5EF4-FFF2-40B4-BE49-F238E27FC236}">
                <a16:creationId xmlns:a16="http://schemas.microsoft.com/office/drawing/2014/main" id="{4F5D89C4-21AF-43F1-AF03-4F3BBA3EEB90}"/>
              </a:ext>
            </a:extLst>
          </p:cNvPr>
          <p:cNvGrpSpPr>
            <a:grpSpLocks/>
          </p:cNvGrpSpPr>
          <p:nvPr/>
        </p:nvGrpSpPr>
        <p:grpSpPr bwMode="auto">
          <a:xfrm>
            <a:off x="1058776" y="2122953"/>
            <a:ext cx="2794000" cy="2794000"/>
            <a:chOff x="2625597" y="2390183"/>
            <a:chExt cx="2794011" cy="2794011"/>
          </a:xfrm>
        </p:grpSpPr>
        <p:sp>
          <p:nvSpPr>
            <p:cNvPr id="84" name="空心弧 83">
              <a:extLst>
                <a:ext uri="{FF2B5EF4-FFF2-40B4-BE49-F238E27FC236}">
                  <a16:creationId xmlns:a16="http://schemas.microsoft.com/office/drawing/2014/main" id="{70777650-97AA-435B-8116-2095658AC63E}"/>
                </a:ext>
              </a:extLst>
            </p:cNvPr>
            <p:cNvSpPr/>
            <p:nvPr/>
          </p:nvSpPr>
          <p:spPr>
            <a:xfrm rot="483470">
              <a:off x="2625597" y="2390183"/>
              <a:ext cx="2794011" cy="2794011"/>
            </a:xfrm>
            <a:prstGeom prst="blockArc">
              <a:avLst>
                <a:gd name="adj1" fmla="val 5692214"/>
                <a:gd name="adj2" fmla="val 42522"/>
                <a:gd name="adj3" fmla="val 1111"/>
              </a:avLst>
            </a:prstGeom>
            <a:solidFill>
              <a:schemeClr val="bg1">
                <a:lumMod val="65000"/>
              </a:schemeClr>
            </a:solidFill>
            <a:ln w="25400" cap="flat" cmpd="sng" algn="ctr">
              <a:noFill/>
              <a:prstDash val="solid"/>
            </a:ln>
            <a:effectLst/>
          </p:spPr>
          <p:txBody>
            <a:bodyPr lIns="121917" tIns="60958" rIns="121917" bIns="60958"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grpSp>
          <p:nvGrpSpPr>
            <p:cNvPr id="85" name="组合 84">
              <a:extLst>
                <a:ext uri="{FF2B5EF4-FFF2-40B4-BE49-F238E27FC236}">
                  <a16:creationId xmlns:a16="http://schemas.microsoft.com/office/drawing/2014/main" id="{521F3D1C-A56C-4A1D-9623-CA03FE87C084}"/>
                </a:ext>
              </a:extLst>
            </p:cNvPr>
            <p:cNvGrpSpPr/>
            <p:nvPr/>
          </p:nvGrpSpPr>
          <p:grpSpPr>
            <a:xfrm>
              <a:off x="2791325" y="2555911"/>
              <a:ext cx="2462552" cy="2462552"/>
              <a:chOff x="1535382" y="1258858"/>
              <a:chExt cx="2462552" cy="2462552"/>
            </a:xfrm>
            <a:solidFill>
              <a:schemeClr val="tx1">
                <a:lumMod val="95000"/>
                <a:lumOff val="5000"/>
              </a:schemeClr>
            </a:solidFill>
          </p:grpSpPr>
          <p:sp>
            <p:nvSpPr>
              <p:cNvPr id="86" name="椭圆 4">
                <a:extLst>
                  <a:ext uri="{FF2B5EF4-FFF2-40B4-BE49-F238E27FC236}">
                    <a16:creationId xmlns:a16="http://schemas.microsoft.com/office/drawing/2014/main" id="{5184AA04-5873-44E6-90ED-6CF579751438}"/>
                  </a:ext>
                </a:extLst>
              </p:cNvPr>
              <p:cNvSpPr/>
              <p:nvPr/>
            </p:nvSpPr>
            <p:spPr>
              <a:xfrm>
                <a:off x="1535382" y="1258858"/>
                <a:ext cx="2462552" cy="2462552"/>
              </a:xfrm>
              <a:custGeom>
                <a:avLst/>
                <a:gdLst/>
                <a:ahLst/>
                <a:cxnLst/>
                <a:rect l="l" t="t" r="r" b="b"/>
                <a:pathLst>
                  <a:path w="2462552" h="2462552">
                    <a:moveTo>
                      <a:pt x="1227568" y="229220"/>
                    </a:moveTo>
                    <a:cubicBezTo>
                      <a:pt x="682374" y="229220"/>
                      <a:pt x="240407" y="671187"/>
                      <a:pt x="240407" y="1216381"/>
                    </a:cubicBezTo>
                    <a:cubicBezTo>
                      <a:pt x="240407" y="1761575"/>
                      <a:pt x="682374" y="2203542"/>
                      <a:pt x="1227568" y="2203542"/>
                    </a:cubicBezTo>
                    <a:cubicBezTo>
                      <a:pt x="1772762" y="2203542"/>
                      <a:pt x="2214729" y="1761575"/>
                      <a:pt x="2214729" y="1216381"/>
                    </a:cubicBezTo>
                    <a:cubicBezTo>
                      <a:pt x="2214729" y="671187"/>
                      <a:pt x="1772762" y="229220"/>
                      <a:pt x="1227568" y="229220"/>
                    </a:cubicBezTo>
                    <a:close/>
                    <a:moveTo>
                      <a:pt x="1231276" y="0"/>
                    </a:moveTo>
                    <a:cubicBezTo>
                      <a:pt x="1911291" y="0"/>
                      <a:pt x="2462552" y="551261"/>
                      <a:pt x="2462552" y="1231276"/>
                    </a:cubicBezTo>
                    <a:cubicBezTo>
                      <a:pt x="2462552" y="1911291"/>
                      <a:pt x="1911291" y="2462552"/>
                      <a:pt x="1231276" y="2462552"/>
                    </a:cubicBezTo>
                    <a:cubicBezTo>
                      <a:pt x="551261" y="2462552"/>
                      <a:pt x="0" y="1911291"/>
                      <a:pt x="0" y="1231276"/>
                    </a:cubicBezTo>
                    <a:cubicBezTo>
                      <a:pt x="0" y="551261"/>
                      <a:pt x="551261" y="0"/>
                      <a:pt x="1231276" y="0"/>
                    </a:cubicBezTo>
                    <a:close/>
                  </a:path>
                </a:pathLst>
              </a:custGeom>
              <a:solidFill>
                <a:srgbClr val="779F08"/>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fontAlgn="auto">
                  <a:spcBef>
                    <a:spcPts val="0"/>
                  </a:spcBef>
                  <a:spcAft>
                    <a:spcPts val="0"/>
                  </a:spcAft>
                  <a:defRPr/>
                </a:pPr>
                <a:endParaRPr lang="zh-CN" altLang="en-US" sz="2000">
                  <a:solidFill>
                    <a:schemeClr val="tx1"/>
                  </a:solidFill>
                  <a:latin typeface="微软雅黑" panose="020B0503020204020204" pitchFamily="34" charset="-122"/>
                  <a:ea typeface="微软雅黑" panose="020B0503020204020204" pitchFamily="34" charset="-122"/>
                </a:endParaRPr>
              </a:p>
            </p:txBody>
          </p:sp>
          <p:sp>
            <p:nvSpPr>
              <p:cNvPr id="87" name="TextBox 43">
                <a:extLst>
                  <a:ext uri="{FF2B5EF4-FFF2-40B4-BE49-F238E27FC236}">
                    <a16:creationId xmlns:a16="http://schemas.microsoft.com/office/drawing/2014/main" id="{9CED040C-8691-4808-9142-C972C2E9810D}"/>
                  </a:ext>
                </a:extLst>
              </p:cNvPr>
              <p:cNvSpPr txBox="1"/>
              <p:nvPr/>
            </p:nvSpPr>
            <p:spPr>
              <a:xfrm>
                <a:off x="1927693" y="2128405"/>
                <a:ext cx="1677935" cy="523220"/>
              </a:xfrm>
              <a:prstGeom prst="rect">
                <a:avLst/>
              </a:prstGeom>
              <a:noFill/>
              <a:ln>
                <a:noFill/>
              </a:ln>
            </p:spPr>
            <p:txBody>
              <a:bodyPr>
                <a:spAutoFit/>
              </a:bodyPr>
              <a:lstStyle/>
              <a:p>
                <a:pPr fontAlgn="auto">
                  <a:spcBef>
                    <a:spcPts val="0"/>
                  </a:spcBef>
                  <a:spcAft>
                    <a:spcPts val="0"/>
                  </a:spcAft>
                  <a:defRPr/>
                </a:pPr>
                <a:r>
                  <a:rPr lang="zh-CN" altLang="en-US" sz="2800" dirty="0">
                    <a:latin typeface="微软雅黑" panose="020B0503020204020204" pitchFamily="34" charset="-122"/>
                    <a:ea typeface="微软雅黑" panose="020B0503020204020204" pitchFamily="34" charset="-122"/>
                  </a:rPr>
                  <a:t>课程标准</a:t>
                </a:r>
              </a:p>
            </p:txBody>
          </p:sp>
        </p:grpSp>
      </p:grpSp>
      <p:grpSp>
        <p:nvGrpSpPr>
          <p:cNvPr id="88" name="组合 87">
            <a:extLst>
              <a:ext uri="{FF2B5EF4-FFF2-40B4-BE49-F238E27FC236}">
                <a16:creationId xmlns:a16="http://schemas.microsoft.com/office/drawing/2014/main" id="{43F162F3-AC3E-4E62-A808-2D19898F6A51}"/>
              </a:ext>
            </a:extLst>
          </p:cNvPr>
          <p:cNvGrpSpPr>
            <a:grpSpLocks/>
          </p:cNvGrpSpPr>
          <p:nvPr/>
        </p:nvGrpSpPr>
        <p:grpSpPr bwMode="auto">
          <a:xfrm>
            <a:off x="2814854" y="4698296"/>
            <a:ext cx="9100338" cy="1689052"/>
            <a:chOff x="4466978" y="3810890"/>
            <a:chExt cx="6996188" cy="1691890"/>
          </a:xfrm>
          <a:solidFill>
            <a:schemeClr val="bg1"/>
          </a:solidFill>
        </p:grpSpPr>
        <p:cxnSp>
          <p:nvCxnSpPr>
            <p:cNvPr id="89" name="直接连接符 56">
              <a:extLst>
                <a:ext uri="{FF2B5EF4-FFF2-40B4-BE49-F238E27FC236}">
                  <a16:creationId xmlns:a16="http://schemas.microsoft.com/office/drawing/2014/main" id="{677E3BB3-419B-4FA8-A491-85FF92BEC4A7}"/>
                </a:ext>
              </a:extLst>
            </p:cNvPr>
            <p:cNvCxnSpPr>
              <a:cxnSpLocks noChangeShapeType="1"/>
            </p:cNvCxnSpPr>
            <p:nvPr/>
          </p:nvCxnSpPr>
          <p:spPr bwMode="auto">
            <a:xfrm>
              <a:off x="5231747" y="4388370"/>
              <a:ext cx="2321913" cy="5290"/>
            </a:xfrm>
            <a:prstGeom prst="line">
              <a:avLst/>
            </a:prstGeom>
            <a:grpFill/>
            <a:ln w="12700" algn="ctr">
              <a:solidFill>
                <a:srgbClr val="7F7F7F"/>
              </a:solidFill>
              <a:round/>
              <a:headEnd/>
              <a:tailEnd type="oval" w="med" len="med"/>
            </a:ln>
          </p:spPr>
        </p:cxnSp>
        <p:grpSp>
          <p:nvGrpSpPr>
            <p:cNvPr id="90" name="组合 57">
              <a:extLst>
                <a:ext uri="{FF2B5EF4-FFF2-40B4-BE49-F238E27FC236}">
                  <a16:creationId xmlns:a16="http://schemas.microsoft.com/office/drawing/2014/main" id="{80171B66-66EB-477E-AF0C-0B9F251318DB}"/>
                </a:ext>
              </a:extLst>
            </p:cNvPr>
            <p:cNvGrpSpPr>
              <a:grpSpLocks/>
            </p:cNvGrpSpPr>
            <p:nvPr/>
          </p:nvGrpSpPr>
          <p:grpSpPr bwMode="auto">
            <a:xfrm>
              <a:off x="4466978" y="3996585"/>
              <a:ext cx="858281" cy="806214"/>
              <a:chOff x="3911156" y="1396752"/>
              <a:chExt cx="1387722" cy="1303538"/>
            </a:xfrm>
            <a:grpFill/>
          </p:grpSpPr>
          <p:sp>
            <p:nvSpPr>
              <p:cNvPr id="92" name="同心圆 59">
                <a:extLst>
                  <a:ext uri="{FF2B5EF4-FFF2-40B4-BE49-F238E27FC236}">
                    <a16:creationId xmlns:a16="http://schemas.microsoft.com/office/drawing/2014/main" id="{A4361473-1503-49ED-A4B8-2653E503AF35}"/>
                  </a:ext>
                </a:extLst>
              </p:cNvPr>
              <p:cNvSpPr/>
              <p:nvPr/>
            </p:nvSpPr>
            <p:spPr>
              <a:xfrm>
                <a:off x="3911156" y="1396752"/>
                <a:ext cx="1192613" cy="1303538"/>
              </a:xfrm>
              <a:prstGeom prst="donut">
                <a:avLst>
                  <a:gd name="adj" fmla="val 3142"/>
                </a:avLst>
              </a:prstGeom>
              <a:grp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grpSp>
            <p:nvGrpSpPr>
              <p:cNvPr id="93" name="组合 60">
                <a:extLst>
                  <a:ext uri="{FF2B5EF4-FFF2-40B4-BE49-F238E27FC236}">
                    <a16:creationId xmlns:a16="http://schemas.microsoft.com/office/drawing/2014/main" id="{998751C7-3998-4111-A21C-B5BAEF77D776}"/>
                  </a:ext>
                </a:extLst>
              </p:cNvPr>
              <p:cNvGrpSpPr>
                <a:grpSpLocks/>
              </p:cNvGrpSpPr>
              <p:nvPr/>
            </p:nvGrpSpPr>
            <p:grpSpPr bwMode="auto">
              <a:xfrm>
                <a:off x="4940632" y="1858038"/>
                <a:ext cx="358246" cy="357379"/>
                <a:chOff x="5918649" y="1836252"/>
                <a:chExt cx="503904" cy="502685"/>
              </a:xfrm>
              <a:grpFill/>
            </p:grpSpPr>
            <p:sp>
              <p:nvSpPr>
                <p:cNvPr id="95" name="同心圆 62">
                  <a:extLst>
                    <a:ext uri="{FF2B5EF4-FFF2-40B4-BE49-F238E27FC236}">
                      <a16:creationId xmlns:a16="http://schemas.microsoft.com/office/drawing/2014/main" id="{35E99EA1-B1C5-4F65-9C98-6E46B940CE38}"/>
                    </a:ext>
                  </a:extLst>
                </p:cNvPr>
                <p:cNvSpPr/>
                <p:nvPr/>
              </p:nvSpPr>
              <p:spPr>
                <a:xfrm>
                  <a:off x="5918649" y="1836252"/>
                  <a:ext cx="503904" cy="502685"/>
                </a:xfrm>
                <a:prstGeom prst="donut">
                  <a:avLst>
                    <a:gd name="adj" fmla="val 3142"/>
                  </a:avLst>
                </a:prstGeom>
                <a:grp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sp>
              <p:nvSpPr>
                <p:cNvPr id="96" name="椭圆 95">
                  <a:extLst>
                    <a:ext uri="{FF2B5EF4-FFF2-40B4-BE49-F238E27FC236}">
                      <a16:creationId xmlns:a16="http://schemas.microsoft.com/office/drawing/2014/main" id="{A314A67E-DE9F-43B3-A924-EEB70E920924}"/>
                    </a:ext>
                  </a:extLst>
                </p:cNvPr>
                <p:cNvSpPr/>
                <p:nvPr/>
              </p:nvSpPr>
              <p:spPr>
                <a:xfrm>
                  <a:off x="6042186" y="1980908"/>
                  <a:ext cx="221067" cy="224220"/>
                </a:xfrm>
                <a:prstGeom prst="ellipse">
                  <a:avLst/>
                </a:prstGeom>
                <a:grpFill/>
                <a:ln w="25400" cap="flat" cmpd="sng" algn="ctr">
                  <a:noFill/>
                  <a:prstDash val="solid"/>
                </a:ln>
                <a:effectLst/>
              </p:spPr>
              <p:txBody>
                <a:bodyPr anchor="ctr"/>
                <a:lstStyle/>
                <a:p>
                  <a:pPr fontAlgn="auto">
                    <a:spcBef>
                      <a:spcPts val="0"/>
                    </a:spcBef>
                    <a:spcAft>
                      <a:spcPts val="0"/>
                    </a:spcAft>
                    <a:defRPr/>
                  </a:pPr>
                  <a:endParaRPr lang="zh-CN" altLang="en-US" sz="1100" kern="0">
                    <a:latin typeface="微软雅黑" panose="020B0503020204020204" pitchFamily="34" charset="-122"/>
                    <a:ea typeface="微软雅黑" panose="020B0503020204020204" pitchFamily="34" charset="-122"/>
                  </a:endParaRPr>
                </a:p>
              </p:txBody>
            </p:sp>
          </p:grpSp>
          <p:sp>
            <p:nvSpPr>
              <p:cNvPr id="94" name="椭圆 93">
                <a:extLst>
                  <a:ext uri="{FF2B5EF4-FFF2-40B4-BE49-F238E27FC236}">
                    <a16:creationId xmlns:a16="http://schemas.microsoft.com/office/drawing/2014/main" id="{E92B5EBA-B17E-47E6-9665-AE86547FD8F0}"/>
                  </a:ext>
                </a:extLst>
              </p:cNvPr>
              <p:cNvSpPr/>
              <p:nvPr/>
            </p:nvSpPr>
            <p:spPr>
              <a:xfrm>
                <a:off x="4218090" y="1694683"/>
                <a:ext cx="630974" cy="676195"/>
              </a:xfrm>
              <a:prstGeom prst="ellipse">
                <a:avLst/>
              </a:prstGeom>
              <a:grpFill/>
              <a:ln w="25400" cap="flat" cmpd="sng" algn="ctr">
                <a:noFill/>
                <a:prstDash val="solid"/>
              </a:ln>
              <a:effectLst/>
            </p:spPr>
            <p:txBody>
              <a:bodyPr anchor="ctr"/>
              <a:lstStyle/>
              <a:p>
                <a:pPr fontAlgn="auto">
                  <a:spcBef>
                    <a:spcPts val="0"/>
                  </a:spcBef>
                  <a:spcAft>
                    <a:spcPts val="0"/>
                  </a:spcAft>
                  <a:defRPr/>
                </a:pPr>
                <a:r>
                  <a:rPr lang="en-US" altLang="zh-CN" sz="1400" kern="0" dirty="0">
                    <a:latin typeface="微软雅黑" panose="020B0503020204020204" pitchFamily="34" charset="-122"/>
                    <a:ea typeface="微软雅黑" panose="020B0503020204020204" pitchFamily="34" charset="-122"/>
                  </a:rPr>
                  <a:t>4</a:t>
                </a:r>
                <a:endParaRPr lang="zh-CN" altLang="en-US" sz="1400" kern="0" dirty="0">
                  <a:latin typeface="微软雅黑" panose="020B0503020204020204" pitchFamily="34" charset="-122"/>
                  <a:ea typeface="微软雅黑" panose="020B0503020204020204" pitchFamily="34" charset="-122"/>
                </a:endParaRPr>
              </a:p>
            </p:txBody>
          </p:sp>
        </p:grpSp>
        <p:sp>
          <p:nvSpPr>
            <p:cNvPr id="91" name="TextBox 24">
              <a:extLst>
                <a:ext uri="{FF2B5EF4-FFF2-40B4-BE49-F238E27FC236}">
                  <a16:creationId xmlns:a16="http://schemas.microsoft.com/office/drawing/2014/main" id="{5B367BD8-ADF2-48A6-8119-9235050335C3}"/>
                </a:ext>
              </a:extLst>
            </p:cNvPr>
            <p:cNvSpPr txBox="1">
              <a:spLocks noChangeArrowheads="1"/>
            </p:cNvSpPr>
            <p:nvPr/>
          </p:nvSpPr>
          <p:spPr bwMode="auto">
            <a:xfrm>
              <a:off x="5379579" y="3810890"/>
              <a:ext cx="6083587" cy="1691890"/>
            </a:xfrm>
            <a:prstGeom prst="rect">
              <a:avLst/>
            </a:prstGeom>
            <a:grpFill/>
            <a:ln w="9525">
              <a:noFill/>
              <a:miter lim="800000"/>
              <a:headEnd/>
              <a:tailEnd/>
            </a:ln>
          </p:spPr>
          <p:txBody>
            <a:bodyPr wrap="square">
              <a:spAutoFit/>
            </a:bodyPr>
            <a:lstStyle/>
            <a:p>
              <a:pPr algn="l" fontAlgn="auto">
                <a:lnSpc>
                  <a:spcPct val="150000"/>
                </a:lnSpc>
                <a:spcBef>
                  <a:spcPts val="0"/>
                </a:spcBef>
                <a:spcAft>
                  <a:spcPts val="0"/>
                </a:spcAft>
                <a:defRPr/>
              </a:pPr>
              <a:r>
                <a:rPr lang="zh-CN" altLang="en-US" sz="2400" kern="0" dirty="0">
                  <a:latin typeface="微软雅黑" panose="020B0503020204020204" pitchFamily="34" charset="-122"/>
                  <a:ea typeface="微软雅黑" panose="020B0503020204020204" pitchFamily="34" charset="-122"/>
                  <a:cs typeface="Arial" panose="020B0604020202020204" pitchFamily="34" charset="0"/>
                </a:rPr>
                <a:t>课程标准规定了不同阶段学生在知识与技能、过程与方法、情感态度与价值观等方面所应达到的</a:t>
              </a:r>
              <a:r>
                <a:rPr lang="zh-CN" altLang="en-US" sz="2400" b="1" kern="0" dirty="0">
                  <a:solidFill>
                    <a:srgbClr val="C00000"/>
                  </a:solidFill>
                  <a:latin typeface="微软雅黑" panose="020B0503020204020204" pitchFamily="34" charset="-122"/>
                  <a:ea typeface="微软雅黑" panose="020B0503020204020204" pitchFamily="34" charset="-122"/>
                  <a:cs typeface="Arial" panose="020B0604020202020204" pitchFamily="34" charset="0"/>
                </a:rPr>
                <a:t>基本要求</a:t>
              </a:r>
            </a:p>
          </p:txBody>
        </p:sp>
      </p:grpSp>
      <p:sp>
        <p:nvSpPr>
          <p:cNvPr id="97" name="文本框 96">
            <a:extLst>
              <a:ext uri="{FF2B5EF4-FFF2-40B4-BE49-F238E27FC236}">
                <a16:creationId xmlns:a16="http://schemas.microsoft.com/office/drawing/2014/main" id="{F69FC5DC-5AA8-43B1-9CB1-F968EBCA00D2}"/>
              </a:ext>
            </a:extLst>
          </p:cNvPr>
          <p:cNvSpPr txBox="1"/>
          <p:nvPr/>
        </p:nvSpPr>
        <p:spPr>
          <a:xfrm>
            <a:off x="1576788" y="901795"/>
            <a:ext cx="3474183"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2.2.1</a:t>
            </a:r>
            <a:r>
              <a:rPr lang="zh-CN" altLang="en-US" sz="2400" dirty="0">
                <a:solidFill>
                  <a:srgbClr val="4276AA"/>
                </a:solidFill>
                <a:latin typeface="黑体" panose="02010609060101010101" pitchFamily="49" charset="-122"/>
                <a:ea typeface="黑体" panose="02010609060101010101" pitchFamily="49" charset="-122"/>
                <a:cs typeface="+mn-ea"/>
                <a:sym typeface="+mn-lt"/>
              </a:rPr>
              <a:t>课程标准内涵</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Tree>
    <p:extLst>
      <p:ext uri="{BB962C8B-B14F-4D97-AF65-F5344CB8AC3E}">
        <p14:creationId xmlns:p14="http://schemas.microsoft.com/office/powerpoint/2010/main" val="19184725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left)">
                                      <p:cBhvr>
                                        <p:cTn id="11" dur="500"/>
                                        <p:tgtEl>
                                          <p:spTgt spid="3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62"/>
                                        </p:tgtEl>
                                        <p:attrNameLst>
                                          <p:attrName>style.visibility</p:attrName>
                                        </p:attrNameLst>
                                      </p:cBhvr>
                                      <p:to>
                                        <p:strVal val="visible"/>
                                      </p:to>
                                    </p:set>
                                    <p:animEffect transition="in" filter="wipe(left)">
                                      <p:cBhvr>
                                        <p:cTn id="16" dur="500"/>
                                        <p:tgtEl>
                                          <p:spTgt spid="6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wipe(left)">
                                      <p:cBhvr>
                                        <p:cTn id="21" dur="500"/>
                                        <p:tgtEl>
                                          <p:spTgt spid="7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wipe(left)">
                                      <p:cBhvr>
                                        <p:cTn id="2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2.2 </a:t>
            </a:r>
            <a:r>
              <a:rPr lang="zh-CN" altLang="en-US" sz="2800" b="1" dirty="0">
                <a:solidFill>
                  <a:srgbClr val="4276AA"/>
                </a:solidFill>
                <a:cs typeface="+mn-ea"/>
                <a:sym typeface="+mn-lt"/>
              </a:rPr>
              <a:t>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34" name="文本框 33">
            <a:extLst>
              <a:ext uri="{FF2B5EF4-FFF2-40B4-BE49-F238E27FC236}">
                <a16:creationId xmlns:a16="http://schemas.microsoft.com/office/drawing/2014/main" id="{FFA43525-F47E-43D3-B2DB-1AC42986FBAB}"/>
              </a:ext>
            </a:extLst>
          </p:cNvPr>
          <p:cNvSpPr txBox="1"/>
          <p:nvPr/>
        </p:nvSpPr>
        <p:spPr>
          <a:xfrm>
            <a:off x="1576788" y="901795"/>
            <a:ext cx="4610948"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2.2.2</a:t>
            </a:r>
            <a:r>
              <a:rPr lang="zh-CN" altLang="en-US" sz="2400" dirty="0">
                <a:solidFill>
                  <a:srgbClr val="4276AA"/>
                </a:solidFill>
                <a:latin typeface="黑体" panose="02010609060101010101" pitchFamily="49" charset="-122"/>
                <a:ea typeface="黑体" panose="02010609060101010101" pitchFamily="49" charset="-122"/>
                <a:cs typeface="+mn-ea"/>
                <a:sym typeface="+mn-lt"/>
              </a:rPr>
              <a:t>课程标准发展历程</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3" name="组合 52">
            <a:extLst>
              <a:ext uri="{FF2B5EF4-FFF2-40B4-BE49-F238E27FC236}">
                <a16:creationId xmlns:a16="http://schemas.microsoft.com/office/drawing/2014/main" id="{378B259B-680A-43A8-8425-F4424D1150DA}"/>
              </a:ext>
            </a:extLst>
          </p:cNvPr>
          <p:cNvGrpSpPr>
            <a:grpSpLocks/>
          </p:cNvGrpSpPr>
          <p:nvPr/>
        </p:nvGrpSpPr>
        <p:grpSpPr bwMode="auto">
          <a:xfrm>
            <a:off x="9715500" y="3154039"/>
            <a:ext cx="2236788" cy="1831975"/>
            <a:chOff x="7737176" y="3044094"/>
            <a:chExt cx="1677511" cy="1374579"/>
          </a:xfrm>
        </p:grpSpPr>
        <p:grpSp>
          <p:nvGrpSpPr>
            <p:cNvPr id="54" name="组合 102">
              <a:extLst>
                <a:ext uri="{FF2B5EF4-FFF2-40B4-BE49-F238E27FC236}">
                  <a16:creationId xmlns:a16="http://schemas.microsoft.com/office/drawing/2014/main" id="{5464AE64-F54C-4737-979E-F71908948C17}"/>
                </a:ext>
              </a:extLst>
            </p:cNvPr>
            <p:cNvGrpSpPr>
              <a:grpSpLocks/>
            </p:cNvGrpSpPr>
            <p:nvPr/>
          </p:nvGrpSpPr>
          <p:grpSpPr bwMode="auto">
            <a:xfrm>
              <a:off x="7737176" y="3044094"/>
              <a:ext cx="1677511" cy="1374579"/>
              <a:chOff x="7647017" y="2699415"/>
              <a:chExt cx="2617944" cy="2145185"/>
            </a:xfrm>
          </p:grpSpPr>
          <p:sp>
            <p:nvSpPr>
              <p:cNvPr id="57" name="Oval 8">
                <a:extLst>
                  <a:ext uri="{FF2B5EF4-FFF2-40B4-BE49-F238E27FC236}">
                    <a16:creationId xmlns:a16="http://schemas.microsoft.com/office/drawing/2014/main" id="{3BBA0B98-DA79-4C6A-918E-DFA2CF67127B}"/>
                  </a:ext>
                </a:extLst>
              </p:cNvPr>
              <p:cNvSpPr>
                <a:spLocks noChangeArrowheads="1"/>
              </p:cNvSpPr>
              <p:nvPr/>
            </p:nvSpPr>
            <p:spPr bwMode="auto">
              <a:xfrm flipV="1">
                <a:off x="7647017" y="4400321"/>
                <a:ext cx="2617944" cy="444279"/>
              </a:xfrm>
              <a:prstGeom prst="ellipse">
                <a:avLst/>
              </a:prstGeom>
              <a:gradFill rotWithShape="1">
                <a:gsLst>
                  <a:gs pos="0">
                    <a:srgbClr val="000000">
                      <a:alpha val="70000"/>
                    </a:srgbClr>
                  </a:gs>
                  <a:gs pos="100000">
                    <a:srgbClr val="FFFFFF">
                      <a:alpha val="0"/>
                    </a:srgbClr>
                  </a:gs>
                </a:gsLst>
                <a:path path="shape">
                  <a:fillToRect l="50000" t="50000" r="50000" b="50000"/>
                </a:path>
              </a:gradFill>
              <a:ln>
                <a:noFill/>
              </a:ln>
            </p:spPr>
            <p:txBody>
              <a:bodyPr wrap="none" anchor="ctr"/>
              <a:lstStyle/>
              <a:p>
                <a:pPr algn="l" defTabSz="1218565" fontAlgn="auto">
                  <a:spcBef>
                    <a:spcPts val="0"/>
                  </a:spcBef>
                  <a:spcAft>
                    <a:spcPts val="0"/>
                  </a:spcAft>
                  <a:defRPr/>
                </a:pPr>
                <a:endParaRPr lang="zh-CN" altLang="en-US" sz="2400" kern="0" dirty="0">
                  <a:solidFill>
                    <a:sysClr val="windowText" lastClr="000000"/>
                  </a:solidFill>
                  <a:latin typeface="Arial" panose="020B0604020202020204" pitchFamily="34" charset="0"/>
                  <a:ea typeface="微软雅黑" panose="020B0503020204020204" pitchFamily="34" charset="-122"/>
                </a:endParaRPr>
              </a:p>
            </p:txBody>
          </p:sp>
          <p:sp>
            <p:nvSpPr>
              <p:cNvPr id="58" name="Oval 19">
                <a:extLst>
                  <a:ext uri="{FF2B5EF4-FFF2-40B4-BE49-F238E27FC236}">
                    <a16:creationId xmlns:a16="http://schemas.microsoft.com/office/drawing/2014/main" id="{6764F44D-A038-4193-89C9-E134F8941C47}"/>
                  </a:ext>
                </a:extLst>
              </p:cNvPr>
              <p:cNvSpPr>
                <a:spLocks noChangeArrowheads="1"/>
              </p:cNvSpPr>
              <p:nvPr/>
            </p:nvSpPr>
            <p:spPr bwMode="auto">
              <a:xfrm>
                <a:off x="8011188" y="2699415"/>
                <a:ext cx="1932336" cy="1931411"/>
              </a:xfrm>
              <a:prstGeom prst="ellipse">
                <a:avLst/>
              </a:prstGeom>
              <a:solidFill>
                <a:schemeClr val="accent1"/>
              </a:solidFill>
              <a:ln w="25400" cap="flat" cmpd="sng" algn="ctr">
                <a:noFill/>
                <a:prstDash val="solid"/>
              </a:ln>
              <a:effectLst/>
            </p:spPr>
            <p:txBody>
              <a:bodyPr anchor="ctr"/>
              <a:lstStyle/>
              <a:p>
                <a:pPr fontAlgn="auto">
                  <a:spcBef>
                    <a:spcPts val="0"/>
                  </a:spcBef>
                  <a:spcAft>
                    <a:spcPts val="0"/>
                  </a:spcAft>
                  <a:defRPr/>
                </a:pPr>
                <a:endParaRPr lang="zh-CN" altLang="en-US" sz="2700" b="1" kern="0" dirty="0">
                  <a:solidFill>
                    <a:sysClr val="window" lastClr="FFFFFF"/>
                  </a:solidFill>
                  <a:latin typeface="微软雅黑" panose="020B0503020204020204" pitchFamily="34" charset="-122"/>
                  <a:ea typeface="微软雅黑" panose="020B0503020204020204" pitchFamily="34" charset="-122"/>
                </a:endParaRPr>
              </a:p>
            </p:txBody>
          </p:sp>
          <p:sp>
            <p:nvSpPr>
              <p:cNvPr id="59" name="未知">
                <a:extLst>
                  <a:ext uri="{FF2B5EF4-FFF2-40B4-BE49-F238E27FC236}">
                    <a16:creationId xmlns:a16="http://schemas.microsoft.com/office/drawing/2014/main" id="{B7AE946B-D29B-4448-8742-E5937C603B74}"/>
                  </a:ext>
                </a:extLst>
              </p:cNvPr>
              <p:cNvSpPr/>
              <p:nvPr/>
            </p:nvSpPr>
            <p:spPr bwMode="auto">
              <a:xfrm>
                <a:off x="8232292" y="2744029"/>
                <a:ext cx="1490128" cy="726835"/>
              </a:xfrm>
              <a:custGeom>
                <a:avLst/>
                <a:gdLst>
                  <a:gd name="T0" fmla="*/ 729 w 1321"/>
                  <a:gd name="T1" fmla="*/ 203 h 712"/>
                  <a:gd name="T2" fmla="*/ 738 w 1321"/>
                  <a:gd name="T3" fmla="*/ 224 h 712"/>
                  <a:gd name="T4" fmla="*/ 740 w 1321"/>
                  <a:gd name="T5" fmla="*/ 244 h 712"/>
                  <a:gd name="T6" fmla="*/ 737 w 1321"/>
                  <a:gd name="T7" fmla="*/ 262 h 712"/>
                  <a:gd name="T8" fmla="*/ 727 w 1321"/>
                  <a:gd name="T9" fmla="*/ 279 h 712"/>
                  <a:gd name="T10" fmla="*/ 713 w 1321"/>
                  <a:gd name="T11" fmla="*/ 294 h 712"/>
                  <a:gd name="T12" fmla="*/ 694 w 1321"/>
                  <a:gd name="T13" fmla="*/ 306 h 712"/>
                  <a:gd name="T14" fmla="*/ 670 w 1321"/>
                  <a:gd name="T15" fmla="*/ 318 h 712"/>
                  <a:gd name="T16" fmla="*/ 643 w 1321"/>
                  <a:gd name="T17" fmla="*/ 329 h 712"/>
                  <a:gd name="T18" fmla="*/ 612 w 1321"/>
                  <a:gd name="T19" fmla="*/ 338 h 712"/>
                  <a:gd name="T20" fmla="*/ 578 w 1321"/>
                  <a:gd name="T21" fmla="*/ 346 h 712"/>
                  <a:gd name="T22" fmla="*/ 542 w 1321"/>
                  <a:gd name="T23" fmla="*/ 352 h 712"/>
                  <a:gd name="T24" fmla="*/ 502 w 1321"/>
                  <a:gd name="T25" fmla="*/ 357 h 712"/>
                  <a:gd name="T26" fmla="*/ 462 w 1321"/>
                  <a:gd name="T27" fmla="*/ 360 h 712"/>
                  <a:gd name="T28" fmla="*/ 445 w 1321"/>
                  <a:gd name="T29" fmla="*/ 361 h 712"/>
                  <a:gd name="T30" fmla="*/ 267 w 1321"/>
                  <a:gd name="T31" fmla="*/ 361 h 712"/>
                  <a:gd name="T32" fmla="*/ 264 w 1321"/>
                  <a:gd name="T33" fmla="*/ 361 h 712"/>
                  <a:gd name="T34" fmla="*/ 229 w 1321"/>
                  <a:gd name="T35" fmla="*/ 359 h 712"/>
                  <a:gd name="T36" fmla="*/ 195 w 1321"/>
                  <a:gd name="T37" fmla="*/ 357 h 712"/>
                  <a:gd name="T38" fmla="*/ 162 w 1321"/>
                  <a:gd name="T39" fmla="*/ 353 h 712"/>
                  <a:gd name="T40" fmla="*/ 132 w 1321"/>
                  <a:gd name="T41" fmla="*/ 349 h 712"/>
                  <a:gd name="T42" fmla="*/ 104 w 1321"/>
                  <a:gd name="T43" fmla="*/ 343 h 712"/>
                  <a:gd name="T44" fmla="*/ 79 w 1321"/>
                  <a:gd name="T45" fmla="*/ 336 h 712"/>
                  <a:gd name="T46" fmla="*/ 57 w 1321"/>
                  <a:gd name="T47" fmla="*/ 329 h 712"/>
                  <a:gd name="T48" fmla="*/ 38 w 1321"/>
                  <a:gd name="T49" fmla="*/ 319 h 712"/>
                  <a:gd name="T50" fmla="*/ 22 w 1321"/>
                  <a:gd name="T51" fmla="*/ 308 h 712"/>
                  <a:gd name="T52" fmla="*/ 10 w 1321"/>
                  <a:gd name="T53" fmla="*/ 296 h 712"/>
                  <a:gd name="T54" fmla="*/ 3 w 1321"/>
                  <a:gd name="T55" fmla="*/ 281 h 712"/>
                  <a:gd name="T56" fmla="*/ 0 w 1321"/>
                  <a:gd name="T57" fmla="*/ 266 h 712"/>
                  <a:gd name="T58" fmla="*/ 0 w 1321"/>
                  <a:gd name="T59" fmla="*/ 264 h 712"/>
                  <a:gd name="T60" fmla="*/ 2 w 1321"/>
                  <a:gd name="T61" fmla="*/ 247 h 712"/>
                  <a:gd name="T62" fmla="*/ 9 w 1321"/>
                  <a:gd name="T63" fmla="*/ 226 h 712"/>
                  <a:gd name="T64" fmla="*/ 29 w 1321"/>
                  <a:gd name="T65" fmla="*/ 188 h 712"/>
                  <a:gd name="T66" fmla="*/ 53 w 1321"/>
                  <a:gd name="T67" fmla="*/ 152 h 712"/>
                  <a:gd name="T68" fmla="*/ 82 w 1321"/>
                  <a:gd name="T69" fmla="*/ 119 h 712"/>
                  <a:gd name="T70" fmla="*/ 114 w 1321"/>
                  <a:gd name="T71" fmla="*/ 89 h 712"/>
                  <a:gd name="T72" fmla="*/ 151 w 1321"/>
                  <a:gd name="T73" fmla="*/ 63 h 712"/>
                  <a:gd name="T74" fmla="*/ 191 w 1321"/>
                  <a:gd name="T75" fmla="*/ 42 h 712"/>
                  <a:gd name="T76" fmla="*/ 232 w 1321"/>
                  <a:gd name="T77" fmla="*/ 24 h 712"/>
                  <a:gd name="T78" fmla="*/ 278 w 1321"/>
                  <a:gd name="T79" fmla="*/ 11 h 712"/>
                  <a:gd name="T80" fmla="*/ 325 w 1321"/>
                  <a:gd name="T81" fmla="*/ 3 h 712"/>
                  <a:gd name="T82" fmla="*/ 374 w 1321"/>
                  <a:gd name="T83" fmla="*/ 0 h 712"/>
                  <a:gd name="T84" fmla="*/ 374 w 1321"/>
                  <a:gd name="T85" fmla="*/ 0 h 712"/>
                  <a:gd name="T86" fmla="*/ 425 w 1321"/>
                  <a:gd name="T87" fmla="*/ 3 h 712"/>
                  <a:gd name="T88" fmla="*/ 474 w 1321"/>
                  <a:gd name="T89" fmla="*/ 12 h 712"/>
                  <a:gd name="T90" fmla="*/ 522 w 1321"/>
                  <a:gd name="T91" fmla="*/ 27 h 712"/>
                  <a:gd name="T92" fmla="*/ 566 w 1321"/>
                  <a:gd name="T93" fmla="*/ 46 h 712"/>
                  <a:gd name="T94" fmla="*/ 606 w 1321"/>
                  <a:gd name="T95" fmla="*/ 69 h 712"/>
                  <a:gd name="T96" fmla="*/ 644 w 1321"/>
                  <a:gd name="T97" fmla="*/ 98 h 712"/>
                  <a:gd name="T98" fmla="*/ 677 w 1321"/>
                  <a:gd name="T99" fmla="*/ 130 h 712"/>
                  <a:gd name="T100" fmla="*/ 705 w 1321"/>
                  <a:gd name="T101" fmla="*/ 165 h 712"/>
                  <a:gd name="T102" fmla="*/ 729 w 1321"/>
                  <a:gd name="T103" fmla="*/ 203 h 712"/>
                  <a:gd name="T104" fmla="*/ 729 w 1321"/>
                  <a:gd name="T105" fmla="*/ 203 h 7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21"/>
                  <a:gd name="T160" fmla="*/ 0 h 712"/>
                  <a:gd name="T161" fmla="*/ 1321 w 1321"/>
                  <a:gd name="T162" fmla="*/ 712 h 7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21" h="712">
                    <a:moveTo>
                      <a:pt x="1301" y="401"/>
                    </a:moveTo>
                    <a:lnTo>
                      <a:pt x="1317" y="442"/>
                    </a:lnTo>
                    <a:lnTo>
                      <a:pt x="1321" y="481"/>
                    </a:lnTo>
                    <a:lnTo>
                      <a:pt x="1315" y="516"/>
                    </a:lnTo>
                    <a:lnTo>
                      <a:pt x="1298" y="550"/>
                    </a:lnTo>
                    <a:lnTo>
                      <a:pt x="1272" y="579"/>
                    </a:lnTo>
                    <a:lnTo>
                      <a:pt x="1239" y="604"/>
                    </a:lnTo>
                    <a:lnTo>
                      <a:pt x="1196" y="628"/>
                    </a:lnTo>
                    <a:lnTo>
                      <a:pt x="1147" y="649"/>
                    </a:lnTo>
                    <a:lnTo>
                      <a:pt x="1092" y="667"/>
                    </a:lnTo>
                    <a:lnTo>
                      <a:pt x="1031" y="683"/>
                    </a:lnTo>
                    <a:lnTo>
                      <a:pt x="967" y="694"/>
                    </a:lnTo>
                    <a:lnTo>
                      <a:pt x="896" y="704"/>
                    </a:lnTo>
                    <a:lnTo>
                      <a:pt x="824" y="710"/>
                    </a:lnTo>
                    <a:lnTo>
                      <a:pt x="795" y="712"/>
                    </a:lnTo>
                    <a:lnTo>
                      <a:pt x="476" y="712"/>
                    </a:lnTo>
                    <a:lnTo>
                      <a:pt x="472" y="712"/>
                    </a:lnTo>
                    <a:lnTo>
                      <a:pt x="409" y="708"/>
                    </a:lnTo>
                    <a:lnTo>
                      <a:pt x="348" y="704"/>
                    </a:lnTo>
                    <a:lnTo>
                      <a:pt x="290" y="696"/>
                    </a:lnTo>
                    <a:lnTo>
                      <a:pt x="235" y="689"/>
                    </a:lnTo>
                    <a:lnTo>
                      <a:pt x="186" y="677"/>
                    </a:lnTo>
                    <a:lnTo>
                      <a:pt x="141" y="663"/>
                    </a:lnTo>
                    <a:lnTo>
                      <a:pt x="102" y="648"/>
                    </a:lnTo>
                    <a:lnTo>
                      <a:pt x="67" y="630"/>
                    </a:lnTo>
                    <a:lnTo>
                      <a:pt x="39" y="608"/>
                    </a:lnTo>
                    <a:lnTo>
                      <a:pt x="18" y="583"/>
                    </a:lnTo>
                    <a:lnTo>
                      <a:pt x="6" y="554"/>
                    </a:lnTo>
                    <a:lnTo>
                      <a:pt x="0" y="524"/>
                    </a:lnTo>
                    <a:lnTo>
                      <a:pt x="0" y="520"/>
                    </a:lnTo>
                    <a:lnTo>
                      <a:pt x="4" y="487"/>
                    </a:lnTo>
                    <a:lnTo>
                      <a:pt x="16" y="446"/>
                    </a:lnTo>
                    <a:lnTo>
                      <a:pt x="51" y="370"/>
                    </a:lnTo>
                    <a:lnTo>
                      <a:pt x="94" y="299"/>
                    </a:lnTo>
                    <a:lnTo>
                      <a:pt x="147" y="235"/>
                    </a:lnTo>
                    <a:lnTo>
                      <a:pt x="204" y="176"/>
                    </a:lnTo>
                    <a:lnTo>
                      <a:pt x="270" y="125"/>
                    </a:lnTo>
                    <a:lnTo>
                      <a:pt x="341" y="82"/>
                    </a:lnTo>
                    <a:lnTo>
                      <a:pt x="415" y="47"/>
                    </a:lnTo>
                    <a:lnTo>
                      <a:pt x="497" y="21"/>
                    </a:lnTo>
                    <a:lnTo>
                      <a:pt x="581" y="6"/>
                    </a:lnTo>
                    <a:lnTo>
                      <a:pt x="667" y="0"/>
                    </a:lnTo>
                    <a:lnTo>
                      <a:pt x="759" y="6"/>
                    </a:lnTo>
                    <a:lnTo>
                      <a:pt x="847" y="23"/>
                    </a:lnTo>
                    <a:lnTo>
                      <a:pt x="932" y="53"/>
                    </a:lnTo>
                    <a:lnTo>
                      <a:pt x="1010" y="90"/>
                    </a:lnTo>
                    <a:lnTo>
                      <a:pt x="1082" y="137"/>
                    </a:lnTo>
                    <a:lnTo>
                      <a:pt x="1149" y="194"/>
                    </a:lnTo>
                    <a:lnTo>
                      <a:pt x="1208" y="256"/>
                    </a:lnTo>
                    <a:lnTo>
                      <a:pt x="1258" y="325"/>
                    </a:lnTo>
                    <a:lnTo>
                      <a:pt x="1301" y="401"/>
                    </a:lnTo>
                    <a:close/>
                  </a:path>
                </a:pathLst>
              </a:custGeom>
              <a:gradFill rotWithShape="1">
                <a:gsLst>
                  <a:gs pos="0">
                    <a:srgbClr val="FFFFFF"/>
                  </a:gs>
                  <a:gs pos="100000">
                    <a:srgbClr val="FF0000">
                      <a:alpha val="0"/>
                    </a:srgbClr>
                  </a:gs>
                </a:gsLst>
                <a:lin ang="5400000" scaled="1"/>
              </a:gradFill>
              <a:ln>
                <a:noFill/>
              </a:ln>
            </p:spPr>
            <p:txBody>
              <a:bodyPr/>
              <a:lstStyle/>
              <a:p>
                <a:pPr algn="l" defTabSz="1218565" fontAlgn="auto">
                  <a:spcBef>
                    <a:spcPts val="0"/>
                  </a:spcBef>
                  <a:spcAft>
                    <a:spcPts val="0"/>
                  </a:spcAft>
                  <a:defRPr/>
                </a:pPr>
                <a:endParaRPr lang="zh-CN" altLang="en-US" sz="2400" kern="0" dirty="0">
                  <a:solidFill>
                    <a:sysClr val="windowText" lastClr="000000"/>
                  </a:solidFill>
                  <a:latin typeface="Arial" panose="020B0604020202020204" pitchFamily="34" charset="0"/>
                  <a:ea typeface="微软雅黑" panose="020B0503020204020204" pitchFamily="34" charset="-122"/>
                </a:endParaRPr>
              </a:p>
            </p:txBody>
          </p:sp>
        </p:grpSp>
        <p:sp>
          <p:nvSpPr>
            <p:cNvPr id="55" name="TextBox 103">
              <a:extLst>
                <a:ext uri="{FF2B5EF4-FFF2-40B4-BE49-F238E27FC236}">
                  <a16:creationId xmlns:a16="http://schemas.microsoft.com/office/drawing/2014/main" id="{C73175D7-06BB-4408-8286-85C7699F7C07}"/>
                </a:ext>
              </a:extLst>
            </p:cNvPr>
            <p:cNvSpPr txBox="1"/>
            <p:nvPr/>
          </p:nvSpPr>
          <p:spPr>
            <a:xfrm>
              <a:off x="7997911" y="3341880"/>
              <a:ext cx="1095440" cy="623519"/>
            </a:xfrm>
            <a:prstGeom prst="rect">
              <a:avLst/>
            </a:prstGeom>
            <a:noFill/>
          </p:spPr>
          <p:txBody>
            <a:bodyPr wrap="none">
              <a:spAutoFit/>
            </a:bodyPr>
            <a:lstStyle/>
            <a:p>
              <a:pPr algn="l" defTabSz="1218565" fontAlgn="auto">
                <a:spcBef>
                  <a:spcPts val="0"/>
                </a:spcBef>
                <a:spcAft>
                  <a:spcPts val="0"/>
                </a:spcAft>
                <a:defRPr/>
              </a:pPr>
              <a:r>
                <a:rPr lang="en-US" altLang="zh-CN" sz="4800" i="1" kern="0" dirty="0">
                  <a:latin typeface="Impact" panose="020B0806030902050204" pitchFamily="34" charset="0"/>
                  <a:ea typeface="微软雅黑" panose="020B0503020204020204" pitchFamily="34" charset="-122"/>
                </a:rPr>
                <a:t>2023</a:t>
              </a:r>
              <a:endParaRPr lang="zh-CN" altLang="en-US" sz="4800" i="1" kern="0" dirty="0">
                <a:latin typeface="Impact" panose="020B0806030902050204" pitchFamily="34" charset="0"/>
                <a:ea typeface="微软雅黑" panose="020B0503020204020204" pitchFamily="34" charset="-122"/>
              </a:endParaRPr>
            </a:p>
          </p:txBody>
        </p:sp>
      </p:grpSp>
      <p:sp>
        <p:nvSpPr>
          <p:cNvPr id="60" name="AutoShape 7">
            <a:extLst>
              <a:ext uri="{FF2B5EF4-FFF2-40B4-BE49-F238E27FC236}">
                <a16:creationId xmlns:a16="http://schemas.microsoft.com/office/drawing/2014/main" id="{96B31288-AA0A-447C-9B6F-63929030D739}"/>
              </a:ext>
            </a:extLst>
          </p:cNvPr>
          <p:cNvSpPr>
            <a:spLocks noChangeArrowheads="1"/>
          </p:cNvSpPr>
          <p:nvPr/>
        </p:nvSpPr>
        <p:spPr bwMode="auto">
          <a:xfrm>
            <a:off x="357188" y="3422327"/>
            <a:ext cx="8910637" cy="1222375"/>
          </a:xfrm>
          <a:prstGeom prst="homePlate">
            <a:avLst>
              <a:gd name="adj" fmla="val 40030"/>
            </a:avLst>
          </a:prstGeom>
          <a:gradFill rotWithShape="1">
            <a:gsLst>
              <a:gs pos="0">
                <a:srgbClr val="B2B2B2">
                  <a:gamma/>
                  <a:tint val="5882"/>
                  <a:invGamma/>
                </a:srgbClr>
              </a:gs>
              <a:gs pos="100000">
                <a:srgbClr val="EAEAEA"/>
              </a:gs>
            </a:gsLst>
            <a:lin ang="5400000" scaled="1"/>
          </a:gradFill>
          <a:ln w="9525">
            <a:solidFill>
              <a:srgbClr val="EAEAEA"/>
            </a:solidFill>
            <a:miter lim="800000"/>
          </a:ln>
          <a:effectLst/>
        </p:spPr>
        <p:txBody>
          <a:bodyPr wrap="none" lIns="121908" tIns="60954" rIns="121908" bIns="60954" anchor="ctr"/>
          <a:lstStyle/>
          <a:p>
            <a:pPr marL="476250" indent="-476250" algn="l" fontAlgn="auto">
              <a:lnSpc>
                <a:spcPct val="120000"/>
              </a:lnSpc>
              <a:spcBef>
                <a:spcPts val="0"/>
              </a:spcBef>
              <a:spcAft>
                <a:spcPts val="0"/>
              </a:spcAft>
              <a:defRPr/>
            </a:pPr>
            <a:endParaRPr lang="zh-CN" altLang="en-US" sz="1600" kern="0" dirty="0">
              <a:solidFill>
                <a:schemeClr val="tx1">
                  <a:lumMod val="50000"/>
                  <a:lumOff val="50000"/>
                </a:schemeClr>
              </a:solidFill>
              <a:latin typeface="Arial" panose="020B0604020202020204" pitchFamily="34" charset="0"/>
              <a:ea typeface="微软雅黑" panose="020B0503020204020204" pitchFamily="34" charset="-122"/>
            </a:endParaRPr>
          </a:p>
        </p:txBody>
      </p:sp>
      <p:sp>
        <p:nvSpPr>
          <p:cNvPr id="61" name="AutoShape 8">
            <a:extLst>
              <a:ext uri="{FF2B5EF4-FFF2-40B4-BE49-F238E27FC236}">
                <a16:creationId xmlns:a16="http://schemas.microsoft.com/office/drawing/2014/main" id="{4D1D426B-49EE-4075-BDAF-3D16E7C6D2DD}"/>
              </a:ext>
            </a:extLst>
          </p:cNvPr>
          <p:cNvSpPr>
            <a:spLocks noChangeArrowheads="1"/>
          </p:cNvSpPr>
          <p:nvPr/>
        </p:nvSpPr>
        <p:spPr bwMode="auto">
          <a:xfrm>
            <a:off x="6388100" y="3404864"/>
            <a:ext cx="757238" cy="1250950"/>
          </a:xfrm>
          <a:prstGeom prst="chevron">
            <a:avLst>
              <a:gd name="adj" fmla="val 55472"/>
            </a:avLst>
          </a:prstGeom>
          <a:solidFill>
            <a:schemeClr val="accent2"/>
          </a:solidFill>
          <a:ln w="25400" cap="flat" cmpd="sng" algn="ctr">
            <a:noFill/>
            <a:prstDash val="solid"/>
          </a:ln>
          <a:effectLst/>
        </p:spPr>
        <p:txBody>
          <a:bodyPr lIns="121908" tIns="60954" rIns="121908" bIns="60954" anchor="ctr"/>
          <a:lstStyle/>
          <a:p>
            <a:pPr fontAlgn="auto">
              <a:spcBef>
                <a:spcPts val="0"/>
              </a:spcBef>
              <a:spcAft>
                <a:spcPts val="0"/>
              </a:spcAft>
              <a:defRPr/>
            </a:pPr>
            <a:endParaRPr lang="zh-CN" altLang="en-US" sz="2700" b="1" kern="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62" name="AutoShape 8">
            <a:extLst>
              <a:ext uri="{FF2B5EF4-FFF2-40B4-BE49-F238E27FC236}">
                <a16:creationId xmlns:a16="http://schemas.microsoft.com/office/drawing/2014/main" id="{0E495738-7966-40F7-A75C-F343B397D41F}"/>
              </a:ext>
            </a:extLst>
          </p:cNvPr>
          <p:cNvSpPr>
            <a:spLocks noChangeArrowheads="1"/>
          </p:cNvSpPr>
          <p:nvPr/>
        </p:nvSpPr>
        <p:spPr bwMode="auto">
          <a:xfrm>
            <a:off x="4008438" y="3404864"/>
            <a:ext cx="755650" cy="1250950"/>
          </a:xfrm>
          <a:prstGeom prst="chevron">
            <a:avLst>
              <a:gd name="adj" fmla="val 55472"/>
            </a:avLst>
          </a:prstGeom>
          <a:solidFill>
            <a:schemeClr val="accent3"/>
          </a:solidFill>
          <a:ln w="25400" cap="flat" cmpd="sng" algn="ctr">
            <a:noFill/>
            <a:prstDash val="solid"/>
          </a:ln>
          <a:effectLst/>
        </p:spPr>
        <p:txBody>
          <a:bodyPr lIns="121908" tIns="60954" rIns="121908" bIns="60954" anchor="ctr"/>
          <a:lstStyle/>
          <a:p>
            <a:pPr fontAlgn="auto">
              <a:spcBef>
                <a:spcPts val="0"/>
              </a:spcBef>
              <a:spcAft>
                <a:spcPts val="0"/>
              </a:spcAft>
              <a:defRPr/>
            </a:pPr>
            <a:endParaRPr lang="zh-CN" altLang="en-US" sz="2700" b="1" kern="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63" name="AutoShape 8">
            <a:extLst>
              <a:ext uri="{FF2B5EF4-FFF2-40B4-BE49-F238E27FC236}">
                <a16:creationId xmlns:a16="http://schemas.microsoft.com/office/drawing/2014/main" id="{6131D3D5-9688-44FD-A196-600CD2D85188}"/>
              </a:ext>
            </a:extLst>
          </p:cNvPr>
          <p:cNvSpPr>
            <a:spLocks noChangeArrowheads="1"/>
          </p:cNvSpPr>
          <p:nvPr/>
        </p:nvSpPr>
        <p:spPr bwMode="auto">
          <a:xfrm>
            <a:off x="1628775" y="3404864"/>
            <a:ext cx="755650" cy="1250950"/>
          </a:xfrm>
          <a:prstGeom prst="chevron">
            <a:avLst>
              <a:gd name="adj" fmla="val 55472"/>
            </a:avLst>
          </a:prstGeom>
          <a:solidFill>
            <a:schemeClr val="accent4"/>
          </a:solidFill>
          <a:ln w="25400" cap="flat" cmpd="sng" algn="ctr">
            <a:noFill/>
            <a:prstDash val="solid"/>
          </a:ln>
          <a:effectLst/>
        </p:spPr>
        <p:txBody>
          <a:bodyPr lIns="121908" tIns="60954" rIns="121908" bIns="60954" anchor="ctr"/>
          <a:lstStyle/>
          <a:p>
            <a:pPr fontAlgn="auto">
              <a:spcBef>
                <a:spcPts val="0"/>
              </a:spcBef>
              <a:spcAft>
                <a:spcPts val="0"/>
              </a:spcAft>
              <a:defRPr/>
            </a:pPr>
            <a:endParaRPr lang="zh-CN" altLang="en-US" sz="2700" b="1" kern="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64" name="AutoShape 8">
            <a:extLst>
              <a:ext uri="{FF2B5EF4-FFF2-40B4-BE49-F238E27FC236}">
                <a16:creationId xmlns:a16="http://schemas.microsoft.com/office/drawing/2014/main" id="{DE21D471-5D53-438D-9B73-1040F96C2EC5}"/>
              </a:ext>
            </a:extLst>
          </p:cNvPr>
          <p:cNvSpPr>
            <a:spLocks noChangeArrowheads="1"/>
          </p:cNvSpPr>
          <p:nvPr/>
        </p:nvSpPr>
        <p:spPr bwMode="auto">
          <a:xfrm>
            <a:off x="8769350" y="3404864"/>
            <a:ext cx="755650" cy="1250950"/>
          </a:xfrm>
          <a:prstGeom prst="chevron">
            <a:avLst>
              <a:gd name="adj" fmla="val 55472"/>
            </a:avLst>
          </a:prstGeom>
          <a:solidFill>
            <a:schemeClr val="accent1"/>
          </a:solidFill>
          <a:ln w="25400" cap="flat" cmpd="sng" algn="ctr">
            <a:noFill/>
            <a:prstDash val="solid"/>
          </a:ln>
          <a:effectLst/>
        </p:spPr>
        <p:txBody>
          <a:bodyPr lIns="121908" tIns="60954" rIns="121908" bIns="60954" anchor="ctr"/>
          <a:lstStyle/>
          <a:p>
            <a:pPr fontAlgn="auto">
              <a:spcBef>
                <a:spcPts val="0"/>
              </a:spcBef>
              <a:spcAft>
                <a:spcPts val="0"/>
              </a:spcAft>
              <a:defRPr/>
            </a:pPr>
            <a:endParaRPr lang="zh-CN" altLang="en-US" sz="2700" b="1" kern="0" dirty="0">
              <a:solidFill>
                <a:schemeClr val="tx1">
                  <a:lumMod val="50000"/>
                  <a:lumOff val="50000"/>
                </a:schemeClr>
              </a:solidFill>
              <a:latin typeface="微软雅黑" panose="020B0503020204020204" pitchFamily="34" charset="-122"/>
              <a:ea typeface="微软雅黑" panose="020B0503020204020204" pitchFamily="34" charset="-122"/>
            </a:endParaRPr>
          </a:p>
        </p:txBody>
      </p:sp>
      <p:sp>
        <p:nvSpPr>
          <p:cNvPr id="65" name="TextBox 112">
            <a:extLst>
              <a:ext uri="{FF2B5EF4-FFF2-40B4-BE49-F238E27FC236}">
                <a16:creationId xmlns:a16="http://schemas.microsoft.com/office/drawing/2014/main" id="{DBDA86F9-3E5F-46AC-AA61-D0AF41DFDE7B}"/>
              </a:ext>
            </a:extLst>
          </p:cNvPr>
          <p:cNvSpPr txBox="1"/>
          <p:nvPr/>
        </p:nvSpPr>
        <p:spPr>
          <a:xfrm>
            <a:off x="633413" y="3787452"/>
            <a:ext cx="708025" cy="400050"/>
          </a:xfrm>
          <a:prstGeom prst="rect">
            <a:avLst/>
          </a:prstGeom>
          <a:noFill/>
        </p:spPr>
        <p:txBody>
          <a:bodyPr wrap="none" lIns="121908" tIns="60954" rIns="121908" bIns="60954">
            <a:spAutoFit/>
          </a:bodyPr>
          <a:lstStyle>
            <a:defPPr>
              <a:defRPr lang="zh-CN"/>
            </a:defPPr>
            <a:lvl1pPr>
              <a:defRPr i="1">
                <a:solidFill>
                  <a:srgbClr val="646464"/>
                </a:solidFill>
              </a:defRPr>
            </a:lvl1pPr>
          </a:lstStyle>
          <a:p>
            <a:pPr algn="l" fontAlgn="auto">
              <a:spcBef>
                <a:spcPts val="0"/>
              </a:spcBef>
              <a:spcAft>
                <a:spcPts val="0"/>
              </a:spcAft>
              <a:defRPr/>
            </a:pPr>
            <a:r>
              <a:rPr lang="zh-CN" altLang="en-US" b="1" kern="0" dirty="0">
                <a:solidFill>
                  <a:schemeClr val="tx1">
                    <a:lumMod val="50000"/>
                    <a:lumOff val="50000"/>
                  </a:schemeClr>
                </a:solidFill>
                <a:latin typeface="Impact" panose="020B0806030902050204" pitchFamily="34" charset="0"/>
                <a:ea typeface="微软雅黑" panose="020B0503020204020204" pitchFamily="34" charset="-122"/>
              </a:rPr>
              <a:t>清末</a:t>
            </a:r>
          </a:p>
        </p:txBody>
      </p:sp>
      <p:sp>
        <p:nvSpPr>
          <p:cNvPr id="66" name="TextBox 113">
            <a:extLst>
              <a:ext uri="{FF2B5EF4-FFF2-40B4-BE49-F238E27FC236}">
                <a16:creationId xmlns:a16="http://schemas.microsoft.com/office/drawing/2014/main" id="{0D1C1DFB-55D5-44DF-8356-6899D7E7FA67}"/>
              </a:ext>
            </a:extLst>
          </p:cNvPr>
          <p:cNvSpPr txBox="1"/>
          <p:nvPr/>
        </p:nvSpPr>
        <p:spPr>
          <a:xfrm>
            <a:off x="2762250" y="3787452"/>
            <a:ext cx="661988" cy="400050"/>
          </a:xfrm>
          <a:prstGeom prst="rect">
            <a:avLst/>
          </a:prstGeom>
          <a:noFill/>
        </p:spPr>
        <p:txBody>
          <a:bodyPr wrap="none" lIns="121908" tIns="60954" rIns="121908" bIns="60954">
            <a:spAutoFit/>
          </a:bodyPr>
          <a:lstStyle>
            <a:defPPr>
              <a:defRPr lang="zh-CN"/>
            </a:defPPr>
            <a:lvl1pPr>
              <a:defRPr i="1">
                <a:solidFill>
                  <a:srgbClr val="646464"/>
                </a:solidFill>
              </a:defRPr>
            </a:lvl1pPr>
          </a:lstStyle>
          <a:p>
            <a:pPr algn="l" fontAlgn="auto">
              <a:spcBef>
                <a:spcPts val="0"/>
              </a:spcBef>
              <a:spcAft>
                <a:spcPts val="0"/>
              </a:spcAft>
              <a:defRPr/>
            </a:pPr>
            <a:r>
              <a:rPr lang="en-US" altLang="zh-CN" kern="0" dirty="0">
                <a:solidFill>
                  <a:schemeClr val="tx1">
                    <a:lumMod val="50000"/>
                    <a:lumOff val="50000"/>
                  </a:schemeClr>
                </a:solidFill>
                <a:latin typeface="Impact" panose="020B0806030902050204" pitchFamily="34" charset="0"/>
                <a:ea typeface="微软雅黑" panose="020B0503020204020204" pitchFamily="34" charset="-122"/>
              </a:rPr>
              <a:t>1912</a:t>
            </a:r>
            <a:endParaRPr lang="zh-CN" altLang="en-US" kern="0" dirty="0">
              <a:solidFill>
                <a:schemeClr val="tx1">
                  <a:lumMod val="50000"/>
                  <a:lumOff val="50000"/>
                </a:schemeClr>
              </a:solidFill>
              <a:latin typeface="Impact" panose="020B0806030902050204" pitchFamily="34" charset="0"/>
              <a:ea typeface="微软雅黑" panose="020B0503020204020204" pitchFamily="34" charset="-122"/>
            </a:endParaRPr>
          </a:p>
        </p:txBody>
      </p:sp>
      <p:sp>
        <p:nvSpPr>
          <p:cNvPr id="67" name="TextBox 114">
            <a:extLst>
              <a:ext uri="{FF2B5EF4-FFF2-40B4-BE49-F238E27FC236}">
                <a16:creationId xmlns:a16="http://schemas.microsoft.com/office/drawing/2014/main" id="{F5B01F74-8718-4C1A-B38A-CFE06F1A3465}"/>
              </a:ext>
            </a:extLst>
          </p:cNvPr>
          <p:cNvSpPr txBox="1"/>
          <p:nvPr/>
        </p:nvSpPr>
        <p:spPr>
          <a:xfrm>
            <a:off x="5141913" y="3787452"/>
            <a:ext cx="698500" cy="400050"/>
          </a:xfrm>
          <a:prstGeom prst="rect">
            <a:avLst/>
          </a:prstGeom>
          <a:noFill/>
        </p:spPr>
        <p:txBody>
          <a:bodyPr wrap="none" lIns="121908" tIns="60954" rIns="121908" bIns="60954">
            <a:spAutoFit/>
          </a:bodyPr>
          <a:lstStyle/>
          <a:p>
            <a:pPr algn="l" fontAlgn="auto">
              <a:spcBef>
                <a:spcPts val="0"/>
              </a:spcBef>
              <a:spcAft>
                <a:spcPts val="0"/>
              </a:spcAft>
              <a:defRPr/>
            </a:pPr>
            <a:r>
              <a:rPr lang="en-US" altLang="zh-CN" i="1" kern="0" dirty="0">
                <a:solidFill>
                  <a:schemeClr val="tx1">
                    <a:lumMod val="50000"/>
                    <a:lumOff val="50000"/>
                  </a:schemeClr>
                </a:solidFill>
                <a:latin typeface="Impact" panose="020B0806030902050204" pitchFamily="34" charset="0"/>
                <a:ea typeface="微软雅黑" panose="020B0503020204020204" pitchFamily="34" charset="-122"/>
              </a:rPr>
              <a:t>1952</a:t>
            </a:r>
            <a:endParaRPr lang="zh-CN" altLang="en-US" i="1" kern="0" dirty="0">
              <a:solidFill>
                <a:schemeClr val="tx1">
                  <a:lumMod val="50000"/>
                  <a:lumOff val="50000"/>
                </a:schemeClr>
              </a:solidFill>
              <a:latin typeface="Impact" panose="020B0806030902050204" pitchFamily="34" charset="0"/>
              <a:ea typeface="微软雅黑" panose="020B0503020204020204" pitchFamily="34" charset="-122"/>
            </a:endParaRPr>
          </a:p>
        </p:txBody>
      </p:sp>
      <p:sp>
        <p:nvSpPr>
          <p:cNvPr id="68" name="TextBox 115">
            <a:extLst>
              <a:ext uri="{FF2B5EF4-FFF2-40B4-BE49-F238E27FC236}">
                <a16:creationId xmlns:a16="http://schemas.microsoft.com/office/drawing/2014/main" id="{CE34B2FF-5264-43CE-9548-59EE985030BF}"/>
              </a:ext>
            </a:extLst>
          </p:cNvPr>
          <p:cNvSpPr txBox="1"/>
          <p:nvPr/>
        </p:nvSpPr>
        <p:spPr>
          <a:xfrm>
            <a:off x="7521575" y="3787452"/>
            <a:ext cx="731838" cy="400050"/>
          </a:xfrm>
          <a:prstGeom prst="rect">
            <a:avLst/>
          </a:prstGeom>
          <a:noFill/>
        </p:spPr>
        <p:txBody>
          <a:bodyPr wrap="none" lIns="121908" tIns="60954" rIns="121908" bIns="60954">
            <a:spAutoFit/>
          </a:bodyPr>
          <a:lstStyle>
            <a:defPPr>
              <a:defRPr lang="zh-CN"/>
            </a:defPPr>
            <a:lvl1pPr>
              <a:defRPr i="1">
                <a:solidFill>
                  <a:srgbClr val="646464"/>
                </a:solidFill>
              </a:defRPr>
            </a:lvl1pPr>
          </a:lstStyle>
          <a:p>
            <a:pPr algn="l" fontAlgn="auto">
              <a:spcBef>
                <a:spcPts val="0"/>
              </a:spcBef>
              <a:spcAft>
                <a:spcPts val="0"/>
              </a:spcAft>
              <a:defRPr/>
            </a:pPr>
            <a:r>
              <a:rPr lang="en-US" altLang="zh-CN" kern="0" dirty="0">
                <a:solidFill>
                  <a:schemeClr val="tx1">
                    <a:lumMod val="50000"/>
                    <a:lumOff val="50000"/>
                  </a:schemeClr>
                </a:solidFill>
                <a:latin typeface="Impact" panose="020B0806030902050204" pitchFamily="34" charset="0"/>
                <a:ea typeface="微软雅黑" panose="020B0503020204020204" pitchFamily="34" charset="-122"/>
              </a:rPr>
              <a:t>2000</a:t>
            </a:r>
            <a:endParaRPr lang="zh-CN" altLang="en-US" kern="0" dirty="0">
              <a:solidFill>
                <a:schemeClr val="tx1">
                  <a:lumMod val="50000"/>
                  <a:lumOff val="50000"/>
                </a:schemeClr>
              </a:solidFill>
              <a:latin typeface="Impact" panose="020B0806030902050204" pitchFamily="34" charset="0"/>
              <a:ea typeface="微软雅黑" panose="020B0503020204020204" pitchFamily="34" charset="-122"/>
            </a:endParaRPr>
          </a:p>
        </p:txBody>
      </p:sp>
      <p:grpSp>
        <p:nvGrpSpPr>
          <p:cNvPr id="69" name="组合 68">
            <a:extLst>
              <a:ext uri="{FF2B5EF4-FFF2-40B4-BE49-F238E27FC236}">
                <a16:creationId xmlns:a16="http://schemas.microsoft.com/office/drawing/2014/main" id="{10789394-47D6-4E08-A6F7-146FD7FB954C}"/>
              </a:ext>
            </a:extLst>
          </p:cNvPr>
          <p:cNvGrpSpPr>
            <a:grpSpLocks/>
          </p:cNvGrpSpPr>
          <p:nvPr/>
        </p:nvGrpSpPr>
        <p:grpSpPr bwMode="auto">
          <a:xfrm>
            <a:off x="990600" y="4131941"/>
            <a:ext cx="3264363" cy="2430207"/>
            <a:chOff x="941884" y="3983470"/>
            <a:chExt cx="1925931" cy="1822591"/>
          </a:xfrm>
        </p:grpSpPr>
        <p:cxnSp>
          <p:nvCxnSpPr>
            <p:cNvPr id="70" name="直接连接符 117">
              <a:extLst>
                <a:ext uri="{FF2B5EF4-FFF2-40B4-BE49-F238E27FC236}">
                  <a16:creationId xmlns:a16="http://schemas.microsoft.com/office/drawing/2014/main" id="{D15C0E6E-6DC3-446D-9E5A-780D076CF464}"/>
                </a:ext>
              </a:extLst>
            </p:cNvPr>
            <p:cNvCxnSpPr>
              <a:cxnSpLocks noChangeShapeType="1"/>
            </p:cNvCxnSpPr>
            <p:nvPr/>
          </p:nvCxnSpPr>
          <p:spPr bwMode="auto">
            <a:xfrm>
              <a:off x="941884" y="3983470"/>
              <a:ext cx="0" cy="1358533"/>
            </a:xfrm>
            <a:prstGeom prst="line">
              <a:avLst/>
            </a:prstGeom>
            <a:noFill/>
            <a:ln w="9525" algn="ctr">
              <a:solidFill>
                <a:srgbClr val="888888"/>
              </a:solidFill>
              <a:round/>
              <a:headEnd type="oval" w="med" len="med"/>
              <a:tailEnd type="oval" w="med" len="med"/>
            </a:ln>
          </p:spPr>
        </p:cxnSp>
        <p:sp>
          <p:nvSpPr>
            <p:cNvPr id="71" name="TextBox 118">
              <a:extLst>
                <a:ext uri="{FF2B5EF4-FFF2-40B4-BE49-F238E27FC236}">
                  <a16:creationId xmlns:a16="http://schemas.microsoft.com/office/drawing/2014/main" id="{8390D3C3-2286-421A-9718-51FFAC6BF660}"/>
                </a:ext>
              </a:extLst>
            </p:cNvPr>
            <p:cNvSpPr txBox="1"/>
            <p:nvPr/>
          </p:nvSpPr>
          <p:spPr>
            <a:xfrm>
              <a:off x="941884" y="4393031"/>
              <a:ext cx="1925931" cy="1413030"/>
            </a:xfrm>
            <a:prstGeom prst="rect">
              <a:avLst/>
            </a:prstGeom>
            <a:noFill/>
          </p:spPr>
          <p:txBody>
            <a:bodyPr>
              <a:spAutoFit/>
            </a:bodyPr>
            <a:lstStyle/>
            <a:p>
              <a:pPr algn="l" fontAlgn="auto">
                <a:lnSpc>
                  <a:spcPct val="150000"/>
                </a:lnSpc>
                <a:spcBef>
                  <a:spcPts val="0"/>
                </a:spcBef>
                <a:spcAft>
                  <a:spcPts val="0"/>
                </a:spcAft>
                <a:defRPr/>
              </a:pPr>
              <a:r>
                <a:rPr lang="zh-CN" altLang="en-US" sz="2000" kern="0" dirty="0">
                  <a:latin typeface="Arial" panose="020B0604020202020204" pitchFamily="34" charset="0"/>
                  <a:ea typeface="微软雅黑" panose="020B0503020204020204" pitchFamily="34" charset="-122"/>
                </a:rPr>
                <a:t>课程标准的雏形</a:t>
              </a:r>
              <a:endParaRPr lang="en-US" altLang="zh-CN" sz="2000" kern="0" dirty="0">
                <a:latin typeface="Arial" panose="020B0604020202020204" pitchFamily="34" charset="0"/>
                <a:ea typeface="微软雅黑" panose="020B0503020204020204" pitchFamily="34" charset="-122"/>
              </a:endParaRPr>
            </a:p>
            <a:p>
              <a:pPr algn="l" fontAlgn="auto">
                <a:lnSpc>
                  <a:spcPct val="150000"/>
                </a:lnSpc>
                <a:spcBef>
                  <a:spcPts val="0"/>
                </a:spcBef>
                <a:spcAft>
                  <a:spcPts val="0"/>
                </a:spcAft>
                <a:defRPr/>
              </a:pPr>
              <a:r>
                <a:rPr lang="zh-CN" altLang="en-US" sz="2000" kern="0" dirty="0">
                  <a:latin typeface="Arial" panose="020B0604020202020204" pitchFamily="34" charset="0"/>
                  <a:ea typeface="微软雅黑" panose="020B0503020204020204" pitchFamily="34" charset="-122"/>
                </a:rPr>
                <a:t>各级学堂章程中的</a:t>
              </a:r>
              <a:r>
                <a:rPr lang="en-US" altLang="zh-CN" sz="2000" kern="0" dirty="0">
                  <a:latin typeface="Arial" panose="020B0604020202020204" pitchFamily="34" charset="0"/>
                  <a:ea typeface="微软雅黑" panose="020B0503020204020204" pitchFamily="34" charset="-122"/>
                </a:rPr>
                <a:t>《</a:t>
              </a:r>
              <a:r>
                <a:rPr lang="zh-CN" altLang="en-US" sz="2000" kern="0" dirty="0">
                  <a:latin typeface="Arial" panose="020B0604020202020204" pitchFamily="34" charset="0"/>
                  <a:ea typeface="微软雅黑" panose="020B0503020204020204" pitchFamily="34" charset="-122"/>
                </a:rPr>
                <a:t>功课教法</a:t>
              </a:r>
              <a:r>
                <a:rPr lang="en-US" altLang="zh-CN" sz="2000" kern="0" dirty="0">
                  <a:latin typeface="Arial" panose="020B0604020202020204" pitchFamily="34" charset="0"/>
                  <a:ea typeface="微软雅黑" panose="020B0503020204020204" pitchFamily="34" charset="-122"/>
                </a:rPr>
                <a:t>》</a:t>
              </a:r>
              <a:r>
                <a:rPr lang="zh-CN" altLang="en-US" sz="2000" kern="0" dirty="0">
                  <a:latin typeface="Arial" panose="020B0604020202020204" pitchFamily="34" charset="0"/>
                  <a:ea typeface="微软雅黑" panose="020B0503020204020204" pitchFamily="34" charset="-122"/>
                </a:rPr>
                <a:t>章，列有课程门目表和课程分年表</a:t>
              </a:r>
              <a:endParaRPr lang="en-US" altLang="zh-CN" sz="2000" kern="0" dirty="0">
                <a:latin typeface="Arial" panose="020B0604020202020204" pitchFamily="34" charset="0"/>
                <a:ea typeface="微软雅黑" panose="020B0503020204020204" pitchFamily="34" charset="-122"/>
              </a:endParaRPr>
            </a:p>
          </p:txBody>
        </p:sp>
      </p:grpSp>
      <p:grpSp>
        <p:nvGrpSpPr>
          <p:cNvPr id="72" name="组合 71">
            <a:extLst>
              <a:ext uri="{FF2B5EF4-FFF2-40B4-BE49-F238E27FC236}">
                <a16:creationId xmlns:a16="http://schemas.microsoft.com/office/drawing/2014/main" id="{BBC0BFA6-1754-431B-9129-007E034315D1}"/>
              </a:ext>
            </a:extLst>
          </p:cNvPr>
          <p:cNvGrpSpPr>
            <a:grpSpLocks/>
          </p:cNvGrpSpPr>
          <p:nvPr/>
        </p:nvGrpSpPr>
        <p:grpSpPr bwMode="auto">
          <a:xfrm>
            <a:off x="3124199" y="1425898"/>
            <a:ext cx="2566988" cy="2125016"/>
            <a:chOff x="2293143" y="1825640"/>
            <a:chExt cx="1925931" cy="1593741"/>
          </a:xfrm>
        </p:grpSpPr>
        <p:cxnSp>
          <p:nvCxnSpPr>
            <p:cNvPr id="73" name="直接连接符 120">
              <a:extLst>
                <a:ext uri="{FF2B5EF4-FFF2-40B4-BE49-F238E27FC236}">
                  <a16:creationId xmlns:a16="http://schemas.microsoft.com/office/drawing/2014/main" id="{630A7B35-896F-4444-993D-EF481C5FD61C}"/>
                </a:ext>
              </a:extLst>
            </p:cNvPr>
            <p:cNvCxnSpPr>
              <a:cxnSpLocks noChangeShapeType="1"/>
            </p:cNvCxnSpPr>
            <p:nvPr/>
          </p:nvCxnSpPr>
          <p:spPr bwMode="auto">
            <a:xfrm>
              <a:off x="2293144" y="2060848"/>
              <a:ext cx="0" cy="1358533"/>
            </a:xfrm>
            <a:prstGeom prst="line">
              <a:avLst/>
            </a:prstGeom>
            <a:noFill/>
            <a:ln w="9525" algn="ctr">
              <a:solidFill>
                <a:srgbClr val="888888"/>
              </a:solidFill>
              <a:round/>
              <a:headEnd type="oval" w="med" len="med"/>
              <a:tailEnd type="oval" w="med" len="med"/>
            </a:ln>
          </p:spPr>
        </p:cxnSp>
        <p:sp>
          <p:nvSpPr>
            <p:cNvPr id="74" name="TextBox 121">
              <a:extLst>
                <a:ext uri="{FF2B5EF4-FFF2-40B4-BE49-F238E27FC236}">
                  <a16:creationId xmlns:a16="http://schemas.microsoft.com/office/drawing/2014/main" id="{B1733012-5B58-4FBF-8B02-4E1F4F0B08A8}"/>
                </a:ext>
              </a:extLst>
            </p:cNvPr>
            <p:cNvSpPr txBox="1"/>
            <p:nvPr/>
          </p:nvSpPr>
          <p:spPr>
            <a:xfrm>
              <a:off x="2293143" y="1825640"/>
              <a:ext cx="1925931" cy="1413061"/>
            </a:xfrm>
            <a:prstGeom prst="rect">
              <a:avLst/>
            </a:prstGeom>
            <a:noFill/>
          </p:spPr>
          <p:txBody>
            <a:bodyPr>
              <a:spAutoFit/>
            </a:bodyPr>
            <a:lstStyle/>
            <a:p>
              <a:pPr algn="l" fontAlgn="auto">
                <a:lnSpc>
                  <a:spcPct val="150000"/>
                </a:lnSpc>
                <a:spcBef>
                  <a:spcPts val="0"/>
                </a:spcBef>
                <a:spcAft>
                  <a:spcPts val="0"/>
                </a:spcAft>
                <a:defRPr/>
              </a:pPr>
              <a:r>
                <a:rPr lang="zh-CN" altLang="en-US" sz="2000" kern="0" dirty="0">
                  <a:latin typeface="Arial" panose="020B0604020202020204" pitchFamily="34" charset="0"/>
                  <a:ea typeface="微软雅黑" panose="020B0503020204020204" pitchFamily="34" charset="-122"/>
                </a:rPr>
                <a:t>中华民国教育部公布</a:t>
              </a:r>
              <a:r>
                <a:rPr lang="en-US" altLang="zh-CN" sz="2000" kern="0" dirty="0">
                  <a:latin typeface="Arial" panose="020B0604020202020204" pitchFamily="34" charset="0"/>
                  <a:ea typeface="微软雅黑" panose="020B0503020204020204" pitchFamily="34" charset="-122"/>
                </a:rPr>
                <a:t>《</a:t>
              </a:r>
              <a:r>
                <a:rPr lang="zh-CN" altLang="en-US" sz="2000" kern="0" dirty="0">
                  <a:latin typeface="Arial" panose="020B0604020202020204" pitchFamily="34" charset="0"/>
                  <a:ea typeface="微软雅黑" panose="020B0503020204020204" pitchFamily="34" charset="-122"/>
                </a:rPr>
                <a:t>普通教育暂行课程标准</a:t>
              </a:r>
              <a:r>
                <a:rPr lang="en-US" altLang="zh-CN" sz="2000" kern="0" dirty="0">
                  <a:latin typeface="Arial" panose="020B0604020202020204" pitchFamily="34" charset="0"/>
                  <a:ea typeface="微软雅黑" panose="020B0503020204020204" pitchFamily="34" charset="-122"/>
                </a:rPr>
                <a:t>》</a:t>
              </a:r>
              <a:r>
                <a:rPr lang="zh-CN" altLang="en-US" sz="2000" kern="0" dirty="0">
                  <a:latin typeface="Arial" panose="020B0604020202020204" pitchFamily="34" charset="0"/>
                  <a:ea typeface="微软雅黑" panose="020B0503020204020204" pitchFamily="34" charset="-122"/>
                </a:rPr>
                <a:t>，正式使用“课程标准”一词。</a:t>
              </a:r>
            </a:p>
          </p:txBody>
        </p:sp>
      </p:grpSp>
      <p:grpSp>
        <p:nvGrpSpPr>
          <p:cNvPr id="75" name="组合 74">
            <a:extLst>
              <a:ext uri="{FF2B5EF4-FFF2-40B4-BE49-F238E27FC236}">
                <a16:creationId xmlns:a16="http://schemas.microsoft.com/office/drawing/2014/main" id="{E4AC39E9-D52D-4017-97AF-E3BF1960924E}"/>
              </a:ext>
            </a:extLst>
          </p:cNvPr>
          <p:cNvGrpSpPr>
            <a:grpSpLocks/>
          </p:cNvGrpSpPr>
          <p:nvPr/>
        </p:nvGrpSpPr>
        <p:grpSpPr bwMode="auto">
          <a:xfrm>
            <a:off x="5491163" y="4131939"/>
            <a:ext cx="2566987" cy="1811338"/>
            <a:chOff x="3641104" y="3980384"/>
            <a:chExt cx="1925931" cy="1358533"/>
          </a:xfrm>
        </p:grpSpPr>
        <p:cxnSp>
          <p:nvCxnSpPr>
            <p:cNvPr id="79" name="直接连接符 123">
              <a:extLst>
                <a:ext uri="{FF2B5EF4-FFF2-40B4-BE49-F238E27FC236}">
                  <a16:creationId xmlns:a16="http://schemas.microsoft.com/office/drawing/2014/main" id="{AD380D30-96DE-49A7-A6A1-8861744D65EC}"/>
                </a:ext>
              </a:extLst>
            </p:cNvPr>
            <p:cNvCxnSpPr>
              <a:cxnSpLocks noChangeShapeType="1"/>
            </p:cNvCxnSpPr>
            <p:nvPr/>
          </p:nvCxnSpPr>
          <p:spPr bwMode="auto">
            <a:xfrm>
              <a:off x="3648596" y="3980384"/>
              <a:ext cx="0" cy="1358533"/>
            </a:xfrm>
            <a:prstGeom prst="line">
              <a:avLst/>
            </a:prstGeom>
            <a:noFill/>
            <a:ln w="9525" algn="ctr">
              <a:solidFill>
                <a:srgbClr val="888888"/>
              </a:solidFill>
              <a:round/>
              <a:headEnd type="oval" w="med" len="med"/>
              <a:tailEnd type="oval" w="med" len="med"/>
            </a:ln>
          </p:spPr>
        </p:cxnSp>
        <p:sp>
          <p:nvSpPr>
            <p:cNvPr id="80" name="TextBox 124">
              <a:extLst>
                <a:ext uri="{FF2B5EF4-FFF2-40B4-BE49-F238E27FC236}">
                  <a16:creationId xmlns:a16="http://schemas.microsoft.com/office/drawing/2014/main" id="{252DB528-3E7D-4BE2-B272-A2E7572430E5}"/>
                </a:ext>
              </a:extLst>
            </p:cNvPr>
            <p:cNvSpPr txBox="1"/>
            <p:nvPr/>
          </p:nvSpPr>
          <p:spPr>
            <a:xfrm>
              <a:off x="3641104" y="4393540"/>
              <a:ext cx="1925931" cy="720598"/>
            </a:xfrm>
            <a:prstGeom prst="rect">
              <a:avLst/>
            </a:prstGeom>
            <a:noFill/>
          </p:spPr>
          <p:txBody>
            <a:bodyPr>
              <a:spAutoFit/>
            </a:bodyPr>
            <a:lstStyle/>
            <a:p>
              <a:pPr algn="l" fontAlgn="auto">
                <a:lnSpc>
                  <a:spcPct val="150000"/>
                </a:lnSpc>
                <a:spcBef>
                  <a:spcPts val="0"/>
                </a:spcBef>
                <a:spcAft>
                  <a:spcPts val="0"/>
                </a:spcAft>
                <a:defRPr/>
              </a:pPr>
              <a:r>
                <a:rPr lang="zh-CN" altLang="en-US" sz="2000" kern="0" dirty="0">
                  <a:latin typeface="Arial" panose="020B0604020202020204" pitchFamily="34" charset="0"/>
                  <a:ea typeface="微软雅黑" panose="020B0503020204020204" pitchFamily="34" charset="-122"/>
                </a:rPr>
                <a:t>使用“</a:t>
              </a:r>
              <a:r>
                <a:rPr lang="zh-CN" altLang="en-US" sz="2000" b="1" kern="0" dirty="0">
                  <a:solidFill>
                    <a:srgbClr val="C00000"/>
                  </a:solidFill>
                  <a:latin typeface="Arial" panose="020B0604020202020204" pitchFamily="34" charset="0"/>
                  <a:ea typeface="微软雅黑" panose="020B0503020204020204" pitchFamily="34" charset="-122"/>
                </a:rPr>
                <a:t>教学大纲</a:t>
              </a:r>
              <a:r>
                <a:rPr lang="zh-CN" altLang="en-US" sz="2000" kern="0" dirty="0">
                  <a:latin typeface="Arial" panose="020B0604020202020204" pitchFamily="34" charset="0"/>
                  <a:ea typeface="微软雅黑" panose="020B0503020204020204" pitchFamily="34" charset="-122"/>
                </a:rPr>
                <a:t>”代替“</a:t>
              </a:r>
              <a:r>
                <a:rPr lang="zh-CN" altLang="en-US" sz="2000" b="1" kern="0" dirty="0">
                  <a:solidFill>
                    <a:srgbClr val="C00000"/>
                  </a:solidFill>
                  <a:latin typeface="Arial" panose="020B0604020202020204" pitchFamily="34" charset="0"/>
                  <a:ea typeface="微软雅黑" panose="020B0503020204020204" pitchFamily="34" charset="-122"/>
                </a:rPr>
                <a:t>课程标准</a:t>
              </a:r>
              <a:r>
                <a:rPr lang="zh-CN" altLang="en-US" sz="2000" kern="0" dirty="0">
                  <a:latin typeface="Arial" panose="020B0604020202020204" pitchFamily="34" charset="0"/>
                  <a:ea typeface="微软雅黑" panose="020B0503020204020204" pitchFamily="34" charset="-122"/>
                </a:rPr>
                <a:t>”。</a:t>
              </a:r>
            </a:p>
          </p:txBody>
        </p:sp>
      </p:grpSp>
      <p:grpSp>
        <p:nvGrpSpPr>
          <p:cNvPr id="81" name="组合 80">
            <a:extLst>
              <a:ext uri="{FF2B5EF4-FFF2-40B4-BE49-F238E27FC236}">
                <a16:creationId xmlns:a16="http://schemas.microsoft.com/office/drawing/2014/main" id="{A511ABF5-5392-4292-B54C-C7576928B9AE}"/>
              </a:ext>
            </a:extLst>
          </p:cNvPr>
          <p:cNvGrpSpPr>
            <a:grpSpLocks/>
          </p:cNvGrpSpPr>
          <p:nvPr/>
        </p:nvGrpSpPr>
        <p:grpSpPr bwMode="auto">
          <a:xfrm>
            <a:off x="7877174" y="1214422"/>
            <a:ext cx="4314825" cy="2669312"/>
            <a:chOff x="5044092" y="1916833"/>
            <a:chExt cx="2018506" cy="1759303"/>
          </a:xfrm>
        </p:grpSpPr>
        <p:cxnSp>
          <p:nvCxnSpPr>
            <p:cNvPr id="82" name="直接连接符 126">
              <a:extLst>
                <a:ext uri="{FF2B5EF4-FFF2-40B4-BE49-F238E27FC236}">
                  <a16:creationId xmlns:a16="http://schemas.microsoft.com/office/drawing/2014/main" id="{0FC757D4-8907-4171-9CF4-9073D842DA24}"/>
                </a:ext>
              </a:extLst>
            </p:cNvPr>
            <p:cNvCxnSpPr>
              <a:cxnSpLocks noChangeShapeType="1"/>
            </p:cNvCxnSpPr>
            <p:nvPr/>
          </p:nvCxnSpPr>
          <p:spPr bwMode="auto">
            <a:xfrm>
              <a:off x="5044092" y="2060848"/>
              <a:ext cx="0" cy="1358533"/>
            </a:xfrm>
            <a:prstGeom prst="line">
              <a:avLst/>
            </a:prstGeom>
            <a:noFill/>
            <a:ln w="9525" algn="ctr">
              <a:solidFill>
                <a:srgbClr val="888888"/>
              </a:solidFill>
              <a:round/>
              <a:headEnd type="oval" w="med" len="med"/>
              <a:tailEnd type="oval" w="med" len="med"/>
            </a:ln>
          </p:spPr>
        </p:cxnSp>
        <p:sp>
          <p:nvSpPr>
            <p:cNvPr id="83" name="TextBox 127">
              <a:extLst>
                <a:ext uri="{FF2B5EF4-FFF2-40B4-BE49-F238E27FC236}">
                  <a16:creationId xmlns:a16="http://schemas.microsoft.com/office/drawing/2014/main" id="{2756112D-4596-4B81-96F2-208C17069CF2}"/>
                </a:ext>
              </a:extLst>
            </p:cNvPr>
            <p:cNvSpPr txBox="1"/>
            <p:nvPr/>
          </p:nvSpPr>
          <p:spPr>
            <a:xfrm>
              <a:off x="5044092" y="1916833"/>
              <a:ext cx="2018506" cy="1759303"/>
            </a:xfrm>
            <a:prstGeom prst="rect">
              <a:avLst/>
            </a:prstGeom>
            <a:noFill/>
          </p:spPr>
          <p:txBody>
            <a:bodyPr>
              <a:spAutoFit/>
            </a:bodyPr>
            <a:lstStyle/>
            <a:p>
              <a:pPr algn="just" fontAlgn="auto">
                <a:lnSpc>
                  <a:spcPct val="150000"/>
                </a:lnSpc>
                <a:spcBef>
                  <a:spcPts val="0"/>
                </a:spcBef>
                <a:spcAft>
                  <a:spcPts val="0"/>
                </a:spcAft>
                <a:defRPr/>
              </a:pPr>
              <a:r>
                <a:rPr lang="en-US" altLang="zh-CN" sz="2000" kern="0" dirty="0">
                  <a:latin typeface="Arial" panose="020B0604020202020204" pitchFamily="34" charset="0"/>
                  <a:ea typeface="微软雅黑" panose="020B0503020204020204" pitchFamily="34" charset="-122"/>
                </a:rPr>
                <a:t>《</a:t>
              </a:r>
              <a:r>
                <a:rPr lang="zh-CN" altLang="en-US" sz="2000" kern="0" dirty="0">
                  <a:latin typeface="Arial" panose="020B0604020202020204" pitchFamily="34" charset="0"/>
                  <a:ea typeface="微软雅黑" panose="020B0503020204020204" pitchFamily="34" charset="-122"/>
                </a:rPr>
                <a:t>面向</a:t>
              </a:r>
              <a:r>
                <a:rPr lang="en-US" altLang="zh-CN" sz="2000" kern="0" dirty="0">
                  <a:latin typeface="Arial" panose="020B0604020202020204" pitchFamily="34" charset="0"/>
                  <a:ea typeface="微软雅黑" panose="020B0503020204020204" pitchFamily="34" charset="-122"/>
                </a:rPr>
                <a:t>21</a:t>
              </a:r>
              <a:r>
                <a:rPr lang="zh-CN" altLang="en-US" sz="2000" kern="0" dirty="0">
                  <a:latin typeface="Arial" panose="020B0604020202020204" pitchFamily="34" charset="0"/>
                  <a:ea typeface="微软雅黑" panose="020B0503020204020204" pitchFamily="34" charset="-122"/>
                </a:rPr>
                <a:t>世纪教育振兴行动计划</a:t>
              </a:r>
              <a:r>
                <a:rPr lang="en-US" altLang="zh-CN" sz="2000" kern="0" dirty="0">
                  <a:latin typeface="Arial" panose="020B0604020202020204" pitchFamily="34" charset="0"/>
                  <a:ea typeface="微软雅黑" panose="020B0503020204020204" pitchFamily="34" charset="-122"/>
                </a:rPr>
                <a:t>》</a:t>
              </a:r>
              <a:r>
                <a:rPr lang="zh-CN" altLang="en-US" sz="2000" kern="0" dirty="0">
                  <a:latin typeface="Arial" panose="020B0604020202020204" pitchFamily="34" charset="0"/>
                  <a:ea typeface="微软雅黑" panose="020B0503020204020204" pitchFamily="34" charset="-122"/>
                </a:rPr>
                <a:t>中提出：改革课程体系和评价制度，</a:t>
              </a:r>
              <a:r>
                <a:rPr lang="en-US" altLang="zh-CN" sz="2000" kern="0" dirty="0">
                  <a:latin typeface="Arial" panose="020B0604020202020204" pitchFamily="34" charset="0"/>
                  <a:ea typeface="微软雅黑" panose="020B0503020204020204" pitchFamily="34" charset="-122"/>
                </a:rPr>
                <a:t>2000</a:t>
              </a:r>
              <a:r>
                <a:rPr lang="zh-CN" altLang="en-US" sz="2000" kern="0" dirty="0">
                  <a:latin typeface="Arial" panose="020B0604020202020204" pitchFamily="34" charset="0"/>
                  <a:ea typeface="微软雅黑" panose="020B0503020204020204" pitchFamily="34" charset="-122"/>
                </a:rPr>
                <a:t>年初步形成现代化基础教育课程框架和课程标准。</a:t>
              </a:r>
            </a:p>
          </p:txBody>
        </p:sp>
      </p:grpSp>
    </p:spTree>
    <p:extLst>
      <p:ext uri="{BB962C8B-B14F-4D97-AF65-F5344CB8AC3E}">
        <p14:creationId xmlns:p14="http://schemas.microsoft.com/office/powerpoint/2010/main" val="16538561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3"/>
                                        </p:tgtEl>
                                        <p:attrNameLst>
                                          <p:attrName>style.visibility</p:attrName>
                                        </p:attrNameLst>
                                      </p:cBhvr>
                                      <p:to>
                                        <p:strVal val="visible"/>
                                      </p:to>
                                    </p:set>
                                    <p:anim calcmode="lin" valueType="num">
                                      <p:cBhvr additive="base">
                                        <p:cTn id="12" dur="250" fill="hold"/>
                                        <p:tgtEl>
                                          <p:spTgt spid="63"/>
                                        </p:tgtEl>
                                        <p:attrNameLst>
                                          <p:attrName>ppt_x</p:attrName>
                                        </p:attrNameLst>
                                      </p:cBhvr>
                                      <p:tavLst>
                                        <p:tav tm="0">
                                          <p:val>
                                            <p:strVal val="0-#ppt_w/2"/>
                                          </p:val>
                                        </p:tav>
                                        <p:tav tm="100000">
                                          <p:val>
                                            <p:strVal val="#ppt_x"/>
                                          </p:val>
                                        </p:tav>
                                      </p:tavLst>
                                    </p:anim>
                                    <p:anim calcmode="lin" valueType="num">
                                      <p:cBhvr additive="base">
                                        <p:cTn id="13" dur="250" fill="hold"/>
                                        <p:tgtEl>
                                          <p:spTgt spid="63"/>
                                        </p:tgtEl>
                                        <p:attrNameLst>
                                          <p:attrName>ppt_y</p:attrName>
                                        </p:attrNameLst>
                                      </p:cBhvr>
                                      <p:tavLst>
                                        <p:tav tm="0">
                                          <p:val>
                                            <p:strVal val="#ppt_y"/>
                                          </p:val>
                                        </p:tav>
                                        <p:tav tm="100000">
                                          <p:val>
                                            <p:strVal val="#ppt_y"/>
                                          </p:val>
                                        </p:tav>
                                      </p:tavLst>
                                    </p:anim>
                                  </p:childTnLst>
                                </p:cTn>
                              </p:par>
                              <p:par>
                                <p:cTn id="14" presetID="2" presetClass="entr" presetSubtype="8" fill="hold" grpId="0" nodeType="withEffect">
                                  <p:stCondLst>
                                    <p:cond delay="25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250" fill="hold"/>
                                        <p:tgtEl>
                                          <p:spTgt spid="62"/>
                                        </p:tgtEl>
                                        <p:attrNameLst>
                                          <p:attrName>ppt_x</p:attrName>
                                        </p:attrNameLst>
                                      </p:cBhvr>
                                      <p:tavLst>
                                        <p:tav tm="0">
                                          <p:val>
                                            <p:strVal val="0-#ppt_w/2"/>
                                          </p:val>
                                        </p:tav>
                                        <p:tav tm="100000">
                                          <p:val>
                                            <p:strVal val="#ppt_x"/>
                                          </p:val>
                                        </p:tav>
                                      </p:tavLst>
                                    </p:anim>
                                    <p:anim calcmode="lin" valueType="num">
                                      <p:cBhvr additive="base">
                                        <p:cTn id="17" dur="250" fill="hold"/>
                                        <p:tgtEl>
                                          <p:spTgt spid="62"/>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500"/>
                                  </p:stCondLst>
                                  <p:childTnLst>
                                    <p:set>
                                      <p:cBhvr>
                                        <p:cTn id="19" dur="1" fill="hold">
                                          <p:stCondLst>
                                            <p:cond delay="0"/>
                                          </p:stCondLst>
                                        </p:cTn>
                                        <p:tgtEl>
                                          <p:spTgt spid="61"/>
                                        </p:tgtEl>
                                        <p:attrNameLst>
                                          <p:attrName>style.visibility</p:attrName>
                                        </p:attrNameLst>
                                      </p:cBhvr>
                                      <p:to>
                                        <p:strVal val="visible"/>
                                      </p:to>
                                    </p:set>
                                    <p:anim calcmode="lin" valueType="num">
                                      <p:cBhvr additive="base">
                                        <p:cTn id="20" dur="250" fill="hold"/>
                                        <p:tgtEl>
                                          <p:spTgt spid="61"/>
                                        </p:tgtEl>
                                        <p:attrNameLst>
                                          <p:attrName>ppt_x</p:attrName>
                                        </p:attrNameLst>
                                      </p:cBhvr>
                                      <p:tavLst>
                                        <p:tav tm="0">
                                          <p:val>
                                            <p:strVal val="0-#ppt_w/2"/>
                                          </p:val>
                                        </p:tav>
                                        <p:tav tm="100000">
                                          <p:val>
                                            <p:strVal val="#ppt_x"/>
                                          </p:val>
                                        </p:tav>
                                      </p:tavLst>
                                    </p:anim>
                                    <p:anim calcmode="lin" valueType="num">
                                      <p:cBhvr additive="base">
                                        <p:cTn id="21" dur="250" fill="hold"/>
                                        <p:tgtEl>
                                          <p:spTgt spid="61"/>
                                        </p:tgtEl>
                                        <p:attrNameLst>
                                          <p:attrName>ppt_y</p:attrName>
                                        </p:attrNameLst>
                                      </p:cBhvr>
                                      <p:tavLst>
                                        <p:tav tm="0">
                                          <p:val>
                                            <p:strVal val="#ppt_y"/>
                                          </p:val>
                                        </p:tav>
                                        <p:tav tm="100000">
                                          <p:val>
                                            <p:strVal val="#ppt_y"/>
                                          </p:val>
                                        </p:tav>
                                      </p:tavLst>
                                    </p:anim>
                                  </p:childTnLst>
                                </p:cTn>
                              </p:par>
                              <p:par>
                                <p:cTn id="22" presetID="2" presetClass="entr" presetSubtype="8" fill="hold" grpId="0" nodeType="withEffect">
                                  <p:stCondLst>
                                    <p:cond delay="750"/>
                                  </p:stCondLst>
                                  <p:childTnLst>
                                    <p:set>
                                      <p:cBhvr>
                                        <p:cTn id="23" dur="1" fill="hold">
                                          <p:stCondLst>
                                            <p:cond delay="0"/>
                                          </p:stCondLst>
                                        </p:cTn>
                                        <p:tgtEl>
                                          <p:spTgt spid="64"/>
                                        </p:tgtEl>
                                        <p:attrNameLst>
                                          <p:attrName>style.visibility</p:attrName>
                                        </p:attrNameLst>
                                      </p:cBhvr>
                                      <p:to>
                                        <p:strVal val="visible"/>
                                      </p:to>
                                    </p:set>
                                    <p:anim calcmode="lin" valueType="num">
                                      <p:cBhvr additive="base">
                                        <p:cTn id="24" dur="250" fill="hold"/>
                                        <p:tgtEl>
                                          <p:spTgt spid="64"/>
                                        </p:tgtEl>
                                        <p:attrNameLst>
                                          <p:attrName>ppt_x</p:attrName>
                                        </p:attrNameLst>
                                      </p:cBhvr>
                                      <p:tavLst>
                                        <p:tav tm="0">
                                          <p:val>
                                            <p:strVal val="0-#ppt_w/2"/>
                                          </p:val>
                                        </p:tav>
                                        <p:tav tm="100000">
                                          <p:val>
                                            <p:strVal val="#ppt_x"/>
                                          </p:val>
                                        </p:tav>
                                      </p:tavLst>
                                    </p:anim>
                                    <p:anim calcmode="lin" valueType="num">
                                      <p:cBhvr additive="base">
                                        <p:cTn id="25" dur="250" fill="hold"/>
                                        <p:tgtEl>
                                          <p:spTgt spid="64"/>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47" presetClass="entr" presetSubtype="0" fill="hold" grpId="0" nodeType="after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fade">
                                      <p:cBhvr>
                                        <p:cTn id="29" dur="500"/>
                                        <p:tgtEl>
                                          <p:spTgt spid="65"/>
                                        </p:tgtEl>
                                      </p:cBhvr>
                                    </p:animEffect>
                                    <p:anim calcmode="lin" valueType="num">
                                      <p:cBhvr>
                                        <p:cTn id="30" dur="500" fill="hold"/>
                                        <p:tgtEl>
                                          <p:spTgt spid="65"/>
                                        </p:tgtEl>
                                        <p:attrNameLst>
                                          <p:attrName>ppt_x</p:attrName>
                                        </p:attrNameLst>
                                      </p:cBhvr>
                                      <p:tavLst>
                                        <p:tav tm="0">
                                          <p:val>
                                            <p:strVal val="#ppt_x"/>
                                          </p:val>
                                        </p:tav>
                                        <p:tav tm="100000">
                                          <p:val>
                                            <p:strVal val="#ppt_x"/>
                                          </p:val>
                                        </p:tav>
                                      </p:tavLst>
                                    </p:anim>
                                    <p:anim calcmode="lin" valueType="num">
                                      <p:cBhvr>
                                        <p:cTn id="31" dur="500" fill="hold"/>
                                        <p:tgtEl>
                                          <p:spTgt spid="65"/>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66"/>
                                        </p:tgtEl>
                                        <p:attrNameLst>
                                          <p:attrName>style.visibility</p:attrName>
                                        </p:attrNameLst>
                                      </p:cBhvr>
                                      <p:to>
                                        <p:strVal val="visible"/>
                                      </p:to>
                                    </p:set>
                                    <p:animEffect transition="in" filter="fade">
                                      <p:cBhvr>
                                        <p:cTn id="34" dur="500"/>
                                        <p:tgtEl>
                                          <p:spTgt spid="66"/>
                                        </p:tgtEl>
                                      </p:cBhvr>
                                    </p:animEffect>
                                    <p:anim calcmode="lin" valueType="num">
                                      <p:cBhvr>
                                        <p:cTn id="35" dur="500" fill="hold"/>
                                        <p:tgtEl>
                                          <p:spTgt spid="66"/>
                                        </p:tgtEl>
                                        <p:attrNameLst>
                                          <p:attrName>ppt_x</p:attrName>
                                        </p:attrNameLst>
                                      </p:cBhvr>
                                      <p:tavLst>
                                        <p:tav tm="0">
                                          <p:val>
                                            <p:strVal val="#ppt_x"/>
                                          </p:val>
                                        </p:tav>
                                        <p:tav tm="100000">
                                          <p:val>
                                            <p:strVal val="#ppt_x"/>
                                          </p:val>
                                        </p:tav>
                                      </p:tavLst>
                                    </p:anim>
                                    <p:anim calcmode="lin" valueType="num">
                                      <p:cBhvr>
                                        <p:cTn id="36" dur="500" fill="hold"/>
                                        <p:tgtEl>
                                          <p:spTgt spid="66"/>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fade">
                                      <p:cBhvr>
                                        <p:cTn id="39" dur="500"/>
                                        <p:tgtEl>
                                          <p:spTgt spid="67"/>
                                        </p:tgtEl>
                                      </p:cBhvr>
                                    </p:animEffect>
                                    <p:anim calcmode="lin" valueType="num">
                                      <p:cBhvr>
                                        <p:cTn id="40" dur="500" fill="hold"/>
                                        <p:tgtEl>
                                          <p:spTgt spid="67"/>
                                        </p:tgtEl>
                                        <p:attrNameLst>
                                          <p:attrName>ppt_x</p:attrName>
                                        </p:attrNameLst>
                                      </p:cBhvr>
                                      <p:tavLst>
                                        <p:tav tm="0">
                                          <p:val>
                                            <p:strVal val="#ppt_x"/>
                                          </p:val>
                                        </p:tav>
                                        <p:tav tm="100000">
                                          <p:val>
                                            <p:strVal val="#ppt_x"/>
                                          </p:val>
                                        </p:tav>
                                      </p:tavLst>
                                    </p:anim>
                                    <p:anim calcmode="lin" valueType="num">
                                      <p:cBhvr>
                                        <p:cTn id="41" dur="500" fill="hold"/>
                                        <p:tgtEl>
                                          <p:spTgt spid="67"/>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fade">
                                      <p:cBhvr>
                                        <p:cTn id="44" dur="500"/>
                                        <p:tgtEl>
                                          <p:spTgt spid="68"/>
                                        </p:tgtEl>
                                      </p:cBhvr>
                                    </p:animEffect>
                                    <p:anim calcmode="lin" valueType="num">
                                      <p:cBhvr>
                                        <p:cTn id="45" dur="500" fill="hold"/>
                                        <p:tgtEl>
                                          <p:spTgt spid="68"/>
                                        </p:tgtEl>
                                        <p:attrNameLst>
                                          <p:attrName>ppt_x</p:attrName>
                                        </p:attrNameLst>
                                      </p:cBhvr>
                                      <p:tavLst>
                                        <p:tav tm="0">
                                          <p:val>
                                            <p:strVal val="#ppt_x"/>
                                          </p:val>
                                        </p:tav>
                                        <p:tav tm="100000">
                                          <p:val>
                                            <p:strVal val="#ppt_x"/>
                                          </p:val>
                                        </p:tav>
                                      </p:tavLst>
                                    </p:anim>
                                    <p:anim calcmode="lin" valueType="num">
                                      <p:cBhvr>
                                        <p:cTn id="46" dur="500" fill="hold"/>
                                        <p:tgtEl>
                                          <p:spTgt spid="68"/>
                                        </p:tgtEl>
                                        <p:attrNameLst>
                                          <p:attrName>ppt_y</p:attrName>
                                        </p:attrNameLst>
                                      </p:cBhvr>
                                      <p:tavLst>
                                        <p:tav tm="0">
                                          <p:val>
                                            <p:strVal val="#ppt_y+.1"/>
                                          </p:val>
                                        </p:tav>
                                        <p:tav tm="100000">
                                          <p:val>
                                            <p:strVal val="#ppt_y"/>
                                          </p:val>
                                        </p:tav>
                                      </p:tavLst>
                                    </p:anim>
                                  </p:childTnLst>
                                </p:cTn>
                              </p:par>
                            </p:childTnLst>
                          </p:cTn>
                        </p:par>
                        <p:par>
                          <p:cTn id="47" fill="hold">
                            <p:stCondLst>
                              <p:cond delay="2000"/>
                            </p:stCondLst>
                            <p:childTnLst>
                              <p:par>
                                <p:cTn id="48" presetID="42" presetClass="entr" presetSubtype="0"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1000"/>
                                        <p:tgtEl>
                                          <p:spTgt spid="53"/>
                                        </p:tgtEl>
                                      </p:cBhvr>
                                    </p:animEffect>
                                    <p:anim calcmode="lin" valueType="num">
                                      <p:cBhvr>
                                        <p:cTn id="51" dur="1000" fill="hold"/>
                                        <p:tgtEl>
                                          <p:spTgt spid="53"/>
                                        </p:tgtEl>
                                        <p:attrNameLst>
                                          <p:attrName>ppt_x</p:attrName>
                                        </p:attrNameLst>
                                      </p:cBhvr>
                                      <p:tavLst>
                                        <p:tav tm="0">
                                          <p:val>
                                            <p:strVal val="#ppt_x"/>
                                          </p:val>
                                        </p:tav>
                                        <p:tav tm="100000">
                                          <p:val>
                                            <p:strVal val="#ppt_x"/>
                                          </p:val>
                                        </p:tav>
                                      </p:tavLst>
                                    </p:anim>
                                    <p:anim calcmode="lin" valueType="num">
                                      <p:cBhvr>
                                        <p:cTn id="52" dur="1000" fill="hold"/>
                                        <p:tgtEl>
                                          <p:spTgt spid="53"/>
                                        </p:tgtEl>
                                        <p:attrNameLst>
                                          <p:attrName>ppt_y</p:attrName>
                                        </p:attrNameLst>
                                      </p:cBhvr>
                                      <p:tavLst>
                                        <p:tav tm="0">
                                          <p:val>
                                            <p:strVal val="#ppt_y+.1"/>
                                          </p:val>
                                        </p:tav>
                                        <p:tav tm="100000">
                                          <p:val>
                                            <p:strVal val="#ppt_y"/>
                                          </p:val>
                                        </p:tav>
                                      </p:tavLst>
                                    </p:anim>
                                  </p:childTnLst>
                                </p:cTn>
                              </p:par>
                            </p:childTnLst>
                          </p:cTn>
                        </p:par>
                        <p:par>
                          <p:cTn id="53" fill="hold">
                            <p:stCondLst>
                              <p:cond delay="3000"/>
                            </p:stCondLst>
                            <p:childTnLst>
                              <p:par>
                                <p:cTn id="54" presetID="22" presetClass="entr" presetSubtype="4" fill="hold" nodeType="afterEffect">
                                  <p:stCondLst>
                                    <p:cond delay="0"/>
                                  </p:stCondLst>
                                  <p:childTnLst>
                                    <p:set>
                                      <p:cBhvr>
                                        <p:cTn id="55" dur="1" fill="hold">
                                          <p:stCondLst>
                                            <p:cond delay="0"/>
                                          </p:stCondLst>
                                        </p:cTn>
                                        <p:tgtEl>
                                          <p:spTgt spid="69"/>
                                        </p:tgtEl>
                                        <p:attrNameLst>
                                          <p:attrName>style.visibility</p:attrName>
                                        </p:attrNameLst>
                                      </p:cBhvr>
                                      <p:to>
                                        <p:strVal val="visible"/>
                                      </p:to>
                                    </p:set>
                                    <p:animEffect transition="in" filter="wipe(down)">
                                      <p:cBhvr>
                                        <p:cTn id="56" dur="250"/>
                                        <p:tgtEl>
                                          <p:spTgt spid="69"/>
                                        </p:tgtEl>
                                      </p:cBhvr>
                                    </p:animEffect>
                                  </p:childTnLst>
                                </p:cTn>
                              </p:par>
                              <p:par>
                                <p:cTn id="57" presetID="22" presetClass="entr" presetSubtype="4" fill="hold" nodeType="withEffect">
                                  <p:stCondLst>
                                    <p:cond delay="0"/>
                                  </p:stCondLst>
                                  <p:childTnLst>
                                    <p:set>
                                      <p:cBhvr>
                                        <p:cTn id="58" dur="1" fill="hold">
                                          <p:stCondLst>
                                            <p:cond delay="0"/>
                                          </p:stCondLst>
                                        </p:cTn>
                                        <p:tgtEl>
                                          <p:spTgt spid="72"/>
                                        </p:tgtEl>
                                        <p:attrNameLst>
                                          <p:attrName>style.visibility</p:attrName>
                                        </p:attrNameLst>
                                      </p:cBhvr>
                                      <p:to>
                                        <p:strVal val="visible"/>
                                      </p:to>
                                    </p:set>
                                    <p:animEffect transition="in" filter="wipe(down)">
                                      <p:cBhvr>
                                        <p:cTn id="59" dur="250"/>
                                        <p:tgtEl>
                                          <p:spTgt spid="72"/>
                                        </p:tgtEl>
                                      </p:cBhvr>
                                    </p:animEffect>
                                  </p:childTnLst>
                                </p:cTn>
                              </p:par>
                              <p:par>
                                <p:cTn id="60" presetID="22" presetClass="entr" presetSubtype="4" fill="hold" nodeType="withEffect">
                                  <p:stCondLst>
                                    <p:cond delay="0"/>
                                  </p:stCondLst>
                                  <p:childTnLst>
                                    <p:set>
                                      <p:cBhvr>
                                        <p:cTn id="61" dur="1" fill="hold">
                                          <p:stCondLst>
                                            <p:cond delay="0"/>
                                          </p:stCondLst>
                                        </p:cTn>
                                        <p:tgtEl>
                                          <p:spTgt spid="75"/>
                                        </p:tgtEl>
                                        <p:attrNameLst>
                                          <p:attrName>style.visibility</p:attrName>
                                        </p:attrNameLst>
                                      </p:cBhvr>
                                      <p:to>
                                        <p:strVal val="visible"/>
                                      </p:to>
                                    </p:set>
                                    <p:animEffect transition="in" filter="wipe(down)">
                                      <p:cBhvr>
                                        <p:cTn id="62" dur="250"/>
                                        <p:tgtEl>
                                          <p:spTgt spid="75"/>
                                        </p:tgtEl>
                                      </p:cBhvr>
                                    </p:animEffect>
                                  </p:childTnLst>
                                </p:cTn>
                              </p:par>
                              <p:par>
                                <p:cTn id="63" presetID="22" presetClass="entr" presetSubtype="4" fill="hold" nodeType="withEffect">
                                  <p:stCondLst>
                                    <p:cond delay="0"/>
                                  </p:stCondLst>
                                  <p:childTnLst>
                                    <p:set>
                                      <p:cBhvr>
                                        <p:cTn id="64" dur="1" fill="hold">
                                          <p:stCondLst>
                                            <p:cond delay="0"/>
                                          </p:stCondLst>
                                        </p:cTn>
                                        <p:tgtEl>
                                          <p:spTgt spid="81"/>
                                        </p:tgtEl>
                                        <p:attrNameLst>
                                          <p:attrName>style.visibility</p:attrName>
                                        </p:attrNameLst>
                                      </p:cBhvr>
                                      <p:to>
                                        <p:strVal val="visible"/>
                                      </p:to>
                                    </p:set>
                                    <p:animEffect transition="in" filter="wipe(down)">
                                      <p:cBhvr>
                                        <p:cTn id="65" dur="25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P spid="62" grpId="0" animBg="1"/>
      <p:bldP spid="63" grpId="0" animBg="1"/>
      <p:bldP spid="64" grpId="0" animBg="1"/>
      <p:bldP spid="65" grpId="0"/>
      <p:bldP spid="66" grpId="0"/>
      <p:bldP spid="67" grpId="0"/>
      <p:bldP spid="6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2.1 </a:t>
            </a:r>
            <a:r>
              <a:rPr lang="zh-CN" altLang="en-US" sz="2800" b="1" dirty="0">
                <a:solidFill>
                  <a:srgbClr val="4276AA"/>
                </a:solidFill>
                <a:cs typeface="+mn-ea"/>
                <a:sym typeface="+mn-lt"/>
              </a:rPr>
              <a:t>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9" name="文本框 58">
            <a:extLst>
              <a:ext uri="{FF2B5EF4-FFF2-40B4-BE49-F238E27FC236}">
                <a16:creationId xmlns:a16="http://schemas.microsoft.com/office/drawing/2014/main" id="{D5CCC563-511B-4950-988F-3DAF17B53BEC}"/>
              </a:ext>
            </a:extLst>
          </p:cNvPr>
          <p:cNvSpPr txBox="1"/>
          <p:nvPr/>
        </p:nvSpPr>
        <p:spPr>
          <a:xfrm>
            <a:off x="1576788" y="901795"/>
            <a:ext cx="399838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2.2.3</a:t>
            </a:r>
            <a:r>
              <a:rPr lang="zh-CN" altLang="en-US" sz="2400" dirty="0">
                <a:solidFill>
                  <a:srgbClr val="4276AA"/>
                </a:solidFill>
                <a:latin typeface="黑体" panose="02010609060101010101" pitchFamily="49" charset="-122"/>
                <a:ea typeface="黑体" panose="02010609060101010101" pitchFamily="49" charset="-122"/>
                <a:cs typeface="+mn-ea"/>
                <a:sym typeface="+mn-lt"/>
              </a:rPr>
              <a:t>课程标准与教学大纲</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aphicFrame>
        <p:nvGraphicFramePr>
          <p:cNvPr id="34" name="表格 33">
            <a:extLst>
              <a:ext uri="{FF2B5EF4-FFF2-40B4-BE49-F238E27FC236}">
                <a16:creationId xmlns:a16="http://schemas.microsoft.com/office/drawing/2014/main" id="{BE148FFC-5CBC-4D4D-81EC-87C40F4E38AB}"/>
              </a:ext>
            </a:extLst>
          </p:cNvPr>
          <p:cNvGraphicFramePr>
            <a:graphicFrameLocks noGrp="1"/>
          </p:cNvGraphicFramePr>
          <p:nvPr>
            <p:extLst>
              <p:ext uri="{D42A27DB-BD31-4B8C-83A1-F6EECF244321}">
                <p14:modId xmlns:p14="http://schemas.microsoft.com/office/powerpoint/2010/main" val="2756631708"/>
              </p:ext>
            </p:extLst>
          </p:nvPr>
        </p:nvGraphicFramePr>
        <p:xfrm>
          <a:off x="415518" y="1439756"/>
          <a:ext cx="10522992" cy="4857911"/>
        </p:xfrm>
        <a:graphic>
          <a:graphicData uri="http://schemas.openxmlformats.org/drawingml/2006/table">
            <a:tbl>
              <a:tblPr firstRow="1" bandRow="1">
                <a:tableStyleId>{5C22544A-7EE6-4342-B048-85BDC9FD1C3A}</a:tableStyleId>
              </a:tblPr>
              <a:tblGrid>
                <a:gridCol w="5198484">
                  <a:extLst>
                    <a:ext uri="{9D8B030D-6E8A-4147-A177-3AD203B41FA5}">
                      <a16:colId xmlns:a16="http://schemas.microsoft.com/office/drawing/2014/main" val="20000"/>
                    </a:ext>
                  </a:extLst>
                </a:gridCol>
                <a:gridCol w="5324508">
                  <a:extLst>
                    <a:ext uri="{9D8B030D-6E8A-4147-A177-3AD203B41FA5}">
                      <a16:colId xmlns:a16="http://schemas.microsoft.com/office/drawing/2014/main" val="20001"/>
                    </a:ext>
                  </a:extLst>
                </a:gridCol>
              </a:tblGrid>
              <a:tr h="475925">
                <a:tc>
                  <a:txBody>
                    <a:bodyPr/>
                    <a:lstStyle/>
                    <a:p>
                      <a:pPr algn="ctr"/>
                      <a:r>
                        <a:rPr lang="zh-CN" altLang="en-US" sz="2400" dirty="0">
                          <a:solidFill>
                            <a:srgbClr val="C00000"/>
                          </a:solidFill>
                          <a:latin typeface="微软雅黑" pitchFamily="34" charset="-122"/>
                          <a:ea typeface="微软雅黑" pitchFamily="34" charset="-122"/>
                        </a:rPr>
                        <a:t>课程标准</a:t>
                      </a:r>
                    </a:p>
                  </a:txBody>
                  <a:tcPr>
                    <a:solidFill>
                      <a:schemeClr val="accent1"/>
                    </a:solidFill>
                  </a:tcPr>
                </a:tc>
                <a:tc>
                  <a:txBody>
                    <a:bodyPr/>
                    <a:lstStyle/>
                    <a:p>
                      <a:pPr algn="ctr"/>
                      <a:r>
                        <a:rPr lang="zh-CN" altLang="en-US" sz="2400" dirty="0">
                          <a:solidFill>
                            <a:srgbClr val="C00000"/>
                          </a:solidFill>
                          <a:latin typeface="微软雅黑" pitchFamily="34" charset="-122"/>
                          <a:ea typeface="微软雅黑" pitchFamily="34" charset="-122"/>
                        </a:rPr>
                        <a:t>教学大纲</a:t>
                      </a:r>
                    </a:p>
                  </a:txBody>
                  <a:tcPr>
                    <a:solidFill>
                      <a:schemeClr val="accent1"/>
                    </a:solidFill>
                  </a:tcPr>
                </a:tc>
                <a:extLst>
                  <a:ext uri="{0D108BD9-81ED-4DB2-BD59-A6C34878D82A}">
                    <a16:rowId xmlns:a16="http://schemas.microsoft.com/office/drawing/2014/main" val="10000"/>
                  </a:ext>
                </a:extLst>
              </a:tr>
              <a:tr h="3490709">
                <a:tc>
                  <a:txBody>
                    <a:bodyPr/>
                    <a:lstStyle/>
                    <a:p>
                      <a:pPr algn="just">
                        <a:lnSpc>
                          <a:spcPct val="114000"/>
                        </a:lnSpc>
                      </a:pPr>
                      <a:r>
                        <a:rPr lang="zh-CN" altLang="en-US" baseline="0" dirty="0">
                          <a:latin typeface="微软雅黑" pitchFamily="34" charset="-122"/>
                          <a:ea typeface="微软雅黑" pitchFamily="34" charset="-122"/>
                        </a:rPr>
                        <a:t>        </a:t>
                      </a:r>
                      <a:r>
                        <a:rPr lang="zh-CN" altLang="en-US" sz="2400" dirty="0">
                          <a:latin typeface="微软雅黑" pitchFamily="34" charset="-122"/>
                          <a:ea typeface="微软雅黑" pitchFamily="34" charset="-122"/>
                        </a:rPr>
                        <a:t>课程标准是规定某一学科的课程性质、课程目标、内容目标、实施建议的教学指导性文件。是对学生接受一定教育阶段之后的结果所做的具体描述，是教育质量在特定教育阶段应达到的具体指标，是对课程教学的基本规范和要求，是教学管理和课程评价的依据，是教材编写、教学实施、评估和考试命题的依据。</a:t>
                      </a:r>
                      <a:r>
                        <a:rPr lang="zh-CN" altLang="en-US" sz="2800" dirty="0">
                          <a:solidFill>
                            <a:srgbClr val="FF0000"/>
                          </a:solidFill>
                          <a:effectLst>
                            <a:glow rad="127000">
                              <a:schemeClr val="accent4">
                                <a:lumMod val="40000"/>
                                <a:lumOff val="60000"/>
                              </a:schemeClr>
                            </a:glow>
                            <a:reflection blurRad="6350" stA="55000" endA="300" endPos="45500" dir="5400000" sy="-100000" algn="bl" rotWithShape="0"/>
                          </a:effectLst>
                          <a:latin typeface="微软雅黑" pitchFamily="34" charset="-122"/>
                          <a:ea typeface="微软雅黑" pitchFamily="34" charset="-122"/>
                        </a:rPr>
                        <a:t>（学生的学习结果纲要）</a:t>
                      </a:r>
                      <a:endParaRPr lang="zh-CN" altLang="en-US" sz="2000" dirty="0">
                        <a:solidFill>
                          <a:srgbClr val="FF0000"/>
                        </a:solidFill>
                        <a:effectLst>
                          <a:glow rad="127000">
                            <a:schemeClr val="accent4">
                              <a:lumMod val="40000"/>
                              <a:lumOff val="60000"/>
                            </a:schemeClr>
                          </a:glow>
                          <a:reflection blurRad="6350" stA="55000" endA="300" endPos="45500" dir="5400000" sy="-100000" algn="bl" rotWithShape="0"/>
                        </a:effectLst>
                        <a:latin typeface="微软雅黑" pitchFamily="34" charset="-122"/>
                        <a:ea typeface="微软雅黑" pitchFamily="34" charset="-122"/>
                      </a:endParaRPr>
                    </a:p>
                  </a:txBody>
                  <a:tcPr marL="180000" marR="180000" marT="90000" marB="90000">
                    <a:solidFill>
                      <a:schemeClr val="accent1"/>
                    </a:solidFill>
                  </a:tcPr>
                </a:tc>
                <a:tc>
                  <a:txBody>
                    <a:bodyPr/>
                    <a:lstStyle/>
                    <a:p>
                      <a:pPr marL="0" marR="0" indent="0" algn="just" defTabSz="914400" rtl="0" eaLnBrk="1" fontAlgn="auto" latinLnBrk="0" hangingPunct="1">
                        <a:lnSpc>
                          <a:spcPct val="114000"/>
                        </a:lnSpc>
                        <a:spcBef>
                          <a:spcPts val="0"/>
                        </a:spcBef>
                        <a:spcAft>
                          <a:spcPts val="0"/>
                        </a:spcAft>
                        <a:buClrTx/>
                        <a:buSzTx/>
                        <a:buFontTx/>
                        <a:buNone/>
                        <a:tabLst/>
                        <a:defRPr/>
                      </a:pPr>
                      <a:r>
                        <a:rPr lang="zh-CN" altLang="en-US" sz="2400" dirty="0">
                          <a:latin typeface="微软雅黑" pitchFamily="34" charset="-122"/>
                          <a:ea typeface="微软雅黑" pitchFamily="34" charset="-122"/>
                        </a:rPr>
                        <a:t>       教学大纲是根据教学计划，以纲要的形式确定某一学科的教学内容和基本要求的指导性文件。是编写教材和进行教学工作的主要依据，也是检查学生学业成绩和评估教师教学质量的重要准则。</a:t>
                      </a:r>
                      <a:endParaRPr lang="en-US" altLang="zh-CN" sz="2400" dirty="0">
                        <a:latin typeface="微软雅黑" pitchFamily="34" charset="-122"/>
                        <a:ea typeface="微软雅黑" pitchFamily="34" charset="-122"/>
                      </a:endParaRPr>
                    </a:p>
                    <a:p>
                      <a:pPr marL="0" marR="0" indent="0" algn="just" defTabSz="914400" rtl="0" eaLnBrk="1" fontAlgn="auto" latinLnBrk="0" hangingPunct="1">
                        <a:lnSpc>
                          <a:spcPct val="114000"/>
                        </a:lnSpc>
                        <a:spcBef>
                          <a:spcPts val="0"/>
                        </a:spcBef>
                        <a:spcAft>
                          <a:spcPts val="0"/>
                        </a:spcAft>
                        <a:buClrTx/>
                        <a:buSzTx/>
                        <a:buFontTx/>
                        <a:buNone/>
                        <a:tabLst/>
                        <a:defRPr/>
                      </a:pPr>
                      <a:r>
                        <a:rPr lang="zh-CN" altLang="en-US" sz="2400" dirty="0">
                          <a:solidFill>
                            <a:srgbClr val="FF0000"/>
                          </a:solidFill>
                          <a:effectLst>
                            <a:glow rad="127000">
                              <a:schemeClr val="accent4">
                                <a:lumMod val="40000"/>
                                <a:lumOff val="60000"/>
                              </a:schemeClr>
                            </a:glow>
                            <a:reflection blurRad="6350" stA="55000" endA="300" endPos="45500" dir="5400000" sy="-100000" algn="bl" rotWithShape="0"/>
                          </a:effectLst>
                          <a:latin typeface="微软雅黑" pitchFamily="34" charset="-122"/>
                          <a:ea typeface="微软雅黑" pitchFamily="34" charset="-122"/>
                        </a:rPr>
                        <a:t>（教与学的内容纲要）</a:t>
                      </a:r>
                    </a:p>
                    <a:p>
                      <a:pPr algn="just">
                        <a:lnSpc>
                          <a:spcPct val="114000"/>
                        </a:lnSpc>
                      </a:pPr>
                      <a:endParaRPr lang="zh-CN" altLang="en-US" dirty="0">
                        <a:latin typeface="微软雅黑" pitchFamily="34" charset="-122"/>
                        <a:ea typeface="微软雅黑" pitchFamily="34" charset="-122"/>
                      </a:endParaRPr>
                    </a:p>
                  </a:txBody>
                  <a:tcPr marL="180000" marR="180000" marT="90000" marB="90000">
                    <a:solidFill>
                      <a:schemeClr val="accent1"/>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925452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2.2 </a:t>
            </a:r>
            <a:r>
              <a:rPr lang="zh-CN" altLang="en-US" sz="2800" b="1" dirty="0">
                <a:solidFill>
                  <a:srgbClr val="4276AA"/>
                </a:solidFill>
                <a:cs typeface="+mn-ea"/>
                <a:sym typeface="+mn-lt"/>
              </a:rPr>
              <a:t>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9" name="文本框 58">
            <a:extLst>
              <a:ext uri="{FF2B5EF4-FFF2-40B4-BE49-F238E27FC236}">
                <a16:creationId xmlns:a16="http://schemas.microsoft.com/office/drawing/2014/main" id="{D5CCC563-511B-4950-988F-3DAF17B53BEC}"/>
              </a:ext>
            </a:extLst>
          </p:cNvPr>
          <p:cNvSpPr txBox="1"/>
          <p:nvPr/>
        </p:nvSpPr>
        <p:spPr>
          <a:xfrm>
            <a:off x="3870809" y="388386"/>
            <a:ext cx="399838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2.2.3</a:t>
            </a:r>
            <a:r>
              <a:rPr lang="zh-CN" altLang="en-US" sz="2400" dirty="0">
                <a:solidFill>
                  <a:srgbClr val="4276AA"/>
                </a:solidFill>
                <a:latin typeface="黑体" panose="02010609060101010101" pitchFamily="49" charset="-122"/>
                <a:ea typeface="黑体" panose="02010609060101010101" pitchFamily="49" charset="-122"/>
                <a:cs typeface="+mn-ea"/>
                <a:sym typeface="+mn-lt"/>
              </a:rPr>
              <a:t>课程标准与教学大纲</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aphicFrame>
        <p:nvGraphicFramePr>
          <p:cNvPr id="53" name="表格 52">
            <a:extLst>
              <a:ext uri="{FF2B5EF4-FFF2-40B4-BE49-F238E27FC236}">
                <a16:creationId xmlns:a16="http://schemas.microsoft.com/office/drawing/2014/main" id="{36A6F8D6-B4B4-428E-A3AA-3E42357657ED}"/>
              </a:ext>
            </a:extLst>
          </p:cNvPr>
          <p:cNvGraphicFramePr>
            <a:graphicFrameLocks noGrp="1"/>
          </p:cNvGraphicFramePr>
          <p:nvPr>
            <p:extLst>
              <p:ext uri="{D42A27DB-BD31-4B8C-83A1-F6EECF244321}">
                <p14:modId xmlns:p14="http://schemas.microsoft.com/office/powerpoint/2010/main" val="2881347465"/>
              </p:ext>
            </p:extLst>
          </p:nvPr>
        </p:nvGraphicFramePr>
        <p:xfrm>
          <a:off x="962373" y="883741"/>
          <a:ext cx="10267253" cy="6066085"/>
        </p:xfrm>
        <a:graphic>
          <a:graphicData uri="http://schemas.openxmlformats.org/drawingml/2006/table">
            <a:tbl>
              <a:tblPr firstRow="1" bandRow="1">
                <a:tableStyleId>{5C22544A-7EE6-4342-B048-85BDC9FD1C3A}</a:tableStyleId>
              </a:tblPr>
              <a:tblGrid>
                <a:gridCol w="2681606">
                  <a:extLst>
                    <a:ext uri="{9D8B030D-6E8A-4147-A177-3AD203B41FA5}">
                      <a16:colId xmlns:a16="http://schemas.microsoft.com/office/drawing/2014/main" val="569647539"/>
                    </a:ext>
                  </a:extLst>
                </a:gridCol>
                <a:gridCol w="4163229">
                  <a:extLst>
                    <a:ext uri="{9D8B030D-6E8A-4147-A177-3AD203B41FA5}">
                      <a16:colId xmlns:a16="http://schemas.microsoft.com/office/drawing/2014/main" val="20000"/>
                    </a:ext>
                  </a:extLst>
                </a:gridCol>
                <a:gridCol w="3422418">
                  <a:extLst>
                    <a:ext uri="{9D8B030D-6E8A-4147-A177-3AD203B41FA5}">
                      <a16:colId xmlns:a16="http://schemas.microsoft.com/office/drawing/2014/main" val="20001"/>
                    </a:ext>
                  </a:extLst>
                </a:gridCol>
              </a:tblGrid>
              <a:tr h="488245">
                <a:tc>
                  <a:txBody>
                    <a:bodyPr/>
                    <a:lstStyle/>
                    <a:p>
                      <a:pPr algn="ctr"/>
                      <a:endParaRPr lang="zh-CN" altLang="en-US" sz="2400" dirty="0">
                        <a:solidFill>
                          <a:srgbClr val="C00000"/>
                        </a:solidFill>
                        <a:latin typeface="微软雅黑" pitchFamily="34" charset="-122"/>
                        <a:ea typeface="微软雅黑" pitchFamily="34" charset="-122"/>
                      </a:endParaRPr>
                    </a:p>
                  </a:txBody>
                  <a:tcPr>
                    <a:solidFill>
                      <a:schemeClr val="accent1"/>
                    </a:solidFill>
                  </a:tcPr>
                </a:tc>
                <a:tc>
                  <a:txBody>
                    <a:bodyPr/>
                    <a:lstStyle/>
                    <a:p>
                      <a:pPr algn="ctr"/>
                      <a:r>
                        <a:rPr lang="zh-CN" altLang="en-US" sz="2400" dirty="0">
                          <a:solidFill>
                            <a:srgbClr val="C00000"/>
                          </a:solidFill>
                          <a:latin typeface="微软雅黑" pitchFamily="34" charset="-122"/>
                          <a:ea typeface="微软雅黑" pitchFamily="34" charset="-122"/>
                        </a:rPr>
                        <a:t>课程标准</a:t>
                      </a:r>
                    </a:p>
                  </a:txBody>
                  <a:tcPr>
                    <a:solidFill>
                      <a:schemeClr val="accent1"/>
                    </a:solidFill>
                  </a:tcPr>
                </a:tc>
                <a:tc>
                  <a:txBody>
                    <a:bodyPr/>
                    <a:lstStyle/>
                    <a:p>
                      <a:pPr algn="ctr"/>
                      <a:r>
                        <a:rPr lang="zh-CN" altLang="en-US" sz="2400" dirty="0">
                          <a:solidFill>
                            <a:srgbClr val="C00000"/>
                          </a:solidFill>
                          <a:latin typeface="微软雅黑" pitchFamily="34" charset="-122"/>
                          <a:ea typeface="微软雅黑" pitchFamily="34" charset="-122"/>
                        </a:rPr>
                        <a:t>教学大纲</a:t>
                      </a:r>
                    </a:p>
                  </a:txBody>
                  <a:tcPr>
                    <a:solidFill>
                      <a:schemeClr val="accent1"/>
                    </a:solidFill>
                  </a:tcPr>
                </a:tc>
                <a:extLst>
                  <a:ext uri="{0D108BD9-81ED-4DB2-BD59-A6C34878D82A}">
                    <a16:rowId xmlns:a16="http://schemas.microsoft.com/office/drawing/2014/main" val="10000"/>
                  </a:ext>
                </a:extLst>
              </a:tr>
              <a:tr h="1855329">
                <a:tc>
                  <a:txBody>
                    <a:bodyPr/>
                    <a:lstStyle/>
                    <a:p>
                      <a:pPr algn="ctr">
                        <a:lnSpc>
                          <a:spcPct val="150000"/>
                        </a:lnSpc>
                      </a:pPr>
                      <a:r>
                        <a:rPr lang="zh-CN" altLang="en-US" sz="2000" dirty="0">
                          <a:latin typeface="微软雅黑" pitchFamily="34" charset="-122"/>
                          <a:ea typeface="微软雅黑" pitchFamily="34" charset="-122"/>
                        </a:rPr>
                        <a:t>前言</a:t>
                      </a: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课程标准</a:t>
                      </a: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内容标准</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实施建议</a:t>
                      </a: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附录</a:t>
                      </a:r>
                    </a:p>
                  </a:txBody>
                  <a:tcPr>
                    <a:solidFill>
                      <a:schemeClr val="accent1"/>
                    </a:solidFill>
                  </a:tcPr>
                </a:tc>
                <a:tc>
                  <a:txBody>
                    <a:bodyPr/>
                    <a:lstStyle/>
                    <a:p>
                      <a:pPr algn="ctr">
                        <a:lnSpc>
                          <a:spcPct val="150000"/>
                        </a:lnSpc>
                      </a:pPr>
                      <a:r>
                        <a:rPr lang="zh-CN" altLang="en-US" sz="2000" dirty="0">
                          <a:latin typeface="微软雅黑" pitchFamily="34" charset="-122"/>
                          <a:ea typeface="微软雅黑" pitchFamily="34" charset="-122"/>
                        </a:rPr>
                        <a:t>课程性质</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课程基本理念</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标准设计思路</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知识与技能</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过程与方法</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情感态度与价值观</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内容领域与行为目标</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教学建议</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评价建议</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教材编写建议</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课程资源开发与利用建议</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术语解释、案例</a:t>
                      </a:r>
                    </a:p>
                  </a:txBody>
                  <a:tcPr>
                    <a:solidFill>
                      <a:schemeClr val="accent1"/>
                    </a:solidFill>
                  </a:tcPr>
                </a:tc>
                <a:tc>
                  <a:txBody>
                    <a:bodyPr/>
                    <a:lstStyle/>
                    <a:p>
                      <a:pPr algn="ctr">
                        <a:lnSpc>
                          <a:spcPct val="150000"/>
                        </a:lnSpc>
                      </a:pP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教学目的</a:t>
                      </a: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教学内容及要求</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教学建议</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教学中应注意的问题</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课时安排</a:t>
                      </a:r>
                      <a:endParaRPr lang="en-US" altLang="zh-CN" sz="2000" dirty="0">
                        <a:latin typeface="微软雅黑" pitchFamily="34" charset="-122"/>
                        <a:ea typeface="微软雅黑" pitchFamily="34" charset="-122"/>
                      </a:endParaRPr>
                    </a:p>
                    <a:p>
                      <a:pPr algn="ctr">
                        <a:lnSpc>
                          <a:spcPct val="150000"/>
                        </a:lnSpc>
                      </a:pPr>
                      <a:r>
                        <a:rPr lang="zh-CN" altLang="en-US" sz="2000" dirty="0">
                          <a:latin typeface="微软雅黑" pitchFamily="34" charset="-122"/>
                          <a:ea typeface="微软雅黑" pitchFamily="34" charset="-122"/>
                        </a:rPr>
                        <a:t>考核与评价</a:t>
                      </a:r>
                    </a:p>
                  </a:txBody>
                  <a:tcPr>
                    <a:solidFill>
                      <a:schemeClr val="accent1"/>
                    </a:solidFill>
                  </a:tcPr>
                </a:tc>
                <a:extLst>
                  <a:ext uri="{0D108BD9-81ED-4DB2-BD59-A6C34878D82A}">
                    <a16:rowId xmlns:a16="http://schemas.microsoft.com/office/drawing/2014/main" val="10001"/>
                  </a:ext>
                </a:extLst>
              </a:tr>
            </a:tbl>
          </a:graphicData>
        </a:graphic>
      </p:graphicFrame>
      <p:cxnSp>
        <p:nvCxnSpPr>
          <p:cNvPr id="3" name="直接连接符 2">
            <a:extLst>
              <a:ext uri="{FF2B5EF4-FFF2-40B4-BE49-F238E27FC236}">
                <a16:creationId xmlns:a16="http://schemas.microsoft.com/office/drawing/2014/main" id="{8319EC27-0CD5-43E4-A0E6-FC1646000D52}"/>
              </a:ext>
            </a:extLst>
          </p:cNvPr>
          <p:cNvCxnSpPr>
            <a:cxnSpLocks/>
          </p:cNvCxnSpPr>
          <p:nvPr/>
        </p:nvCxnSpPr>
        <p:spPr>
          <a:xfrm>
            <a:off x="962373" y="2743200"/>
            <a:ext cx="10267253" cy="0"/>
          </a:xfrm>
          <a:prstGeom prst="line">
            <a:avLst/>
          </a:prstGeom>
        </p:spPr>
        <p:style>
          <a:lnRef idx="1">
            <a:schemeClr val="dk1"/>
          </a:lnRef>
          <a:fillRef idx="0">
            <a:schemeClr val="dk1"/>
          </a:fillRef>
          <a:effectRef idx="0">
            <a:schemeClr val="dk1"/>
          </a:effectRef>
          <a:fontRef idx="minor">
            <a:schemeClr val="tx1"/>
          </a:fontRef>
        </p:style>
      </p:cxnSp>
      <p:cxnSp>
        <p:nvCxnSpPr>
          <p:cNvPr id="54" name="直接连接符 53">
            <a:extLst>
              <a:ext uri="{FF2B5EF4-FFF2-40B4-BE49-F238E27FC236}">
                <a16:creationId xmlns:a16="http://schemas.microsoft.com/office/drawing/2014/main" id="{FAAC369A-35D3-4FA1-8411-5D30B35C2DE2}"/>
              </a:ext>
            </a:extLst>
          </p:cNvPr>
          <p:cNvCxnSpPr>
            <a:cxnSpLocks/>
          </p:cNvCxnSpPr>
          <p:nvPr/>
        </p:nvCxnSpPr>
        <p:spPr>
          <a:xfrm>
            <a:off x="962373" y="4162926"/>
            <a:ext cx="10267253" cy="0"/>
          </a:xfrm>
          <a:prstGeom prst="line">
            <a:avLst/>
          </a:prstGeom>
        </p:spPr>
        <p:style>
          <a:lnRef idx="1">
            <a:schemeClr val="dk1"/>
          </a:lnRef>
          <a:fillRef idx="0">
            <a:schemeClr val="dk1"/>
          </a:fillRef>
          <a:effectRef idx="0">
            <a:schemeClr val="dk1"/>
          </a:effectRef>
          <a:fontRef idx="minor">
            <a:schemeClr val="tx1"/>
          </a:fontRef>
        </p:style>
      </p:cxnSp>
      <p:cxnSp>
        <p:nvCxnSpPr>
          <p:cNvPr id="55" name="直接连接符 54">
            <a:extLst>
              <a:ext uri="{FF2B5EF4-FFF2-40B4-BE49-F238E27FC236}">
                <a16:creationId xmlns:a16="http://schemas.microsoft.com/office/drawing/2014/main" id="{8F7BC2AE-979C-4100-90D7-0BB2314707A8}"/>
              </a:ext>
            </a:extLst>
          </p:cNvPr>
          <p:cNvCxnSpPr>
            <a:cxnSpLocks/>
          </p:cNvCxnSpPr>
          <p:nvPr/>
        </p:nvCxnSpPr>
        <p:spPr>
          <a:xfrm>
            <a:off x="962373" y="4644190"/>
            <a:ext cx="10267253" cy="0"/>
          </a:xfrm>
          <a:prstGeom prst="line">
            <a:avLst/>
          </a:prstGeom>
        </p:spPr>
        <p:style>
          <a:lnRef idx="1">
            <a:schemeClr val="dk1"/>
          </a:lnRef>
          <a:fillRef idx="0">
            <a:schemeClr val="dk1"/>
          </a:fillRef>
          <a:effectRef idx="0">
            <a:schemeClr val="dk1"/>
          </a:effectRef>
          <a:fontRef idx="minor">
            <a:schemeClr val="tx1"/>
          </a:fontRef>
        </p:style>
      </p:cxnSp>
      <p:cxnSp>
        <p:nvCxnSpPr>
          <p:cNvPr id="56" name="直接连接符 55">
            <a:extLst>
              <a:ext uri="{FF2B5EF4-FFF2-40B4-BE49-F238E27FC236}">
                <a16:creationId xmlns:a16="http://schemas.microsoft.com/office/drawing/2014/main" id="{7697CB32-05FF-4323-BE16-021243EC7E78}"/>
              </a:ext>
            </a:extLst>
          </p:cNvPr>
          <p:cNvCxnSpPr>
            <a:cxnSpLocks/>
          </p:cNvCxnSpPr>
          <p:nvPr/>
        </p:nvCxnSpPr>
        <p:spPr>
          <a:xfrm>
            <a:off x="962373" y="6440905"/>
            <a:ext cx="10267253" cy="0"/>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7292044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矩形 53">
            <a:extLst>
              <a:ext uri="{FF2B5EF4-FFF2-40B4-BE49-F238E27FC236}">
                <a16:creationId xmlns:a16="http://schemas.microsoft.com/office/drawing/2014/main" id="{7BFFB3E3-1535-4F3C-89CF-A59C80EC5CB3}"/>
              </a:ext>
            </a:extLst>
          </p:cNvPr>
          <p:cNvSpPr/>
          <p:nvPr/>
        </p:nvSpPr>
        <p:spPr>
          <a:xfrm>
            <a:off x="369755" y="4267200"/>
            <a:ext cx="11634102" cy="245263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F90458A0-4C7B-47A2-B997-2C2C2BC4B310}"/>
              </a:ext>
            </a:extLst>
          </p:cNvPr>
          <p:cNvSpPr/>
          <p:nvPr/>
        </p:nvSpPr>
        <p:spPr>
          <a:xfrm>
            <a:off x="387740" y="2150860"/>
            <a:ext cx="11634102" cy="19731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2.2 </a:t>
            </a:r>
            <a:r>
              <a:rPr lang="zh-CN" altLang="en-US" sz="2800" b="1" dirty="0">
                <a:solidFill>
                  <a:srgbClr val="4276AA"/>
                </a:solidFill>
                <a:cs typeface="+mn-ea"/>
                <a:sym typeface="+mn-lt"/>
              </a:rPr>
              <a:t>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9" name="文本框 58">
            <a:extLst>
              <a:ext uri="{FF2B5EF4-FFF2-40B4-BE49-F238E27FC236}">
                <a16:creationId xmlns:a16="http://schemas.microsoft.com/office/drawing/2014/main" id="{D5CCC563-511B-4950-988F-3DAF17B53BEC}"/>
              </a:ext>
            </a:extLst>
          </p:cNvPr>
          <p:cNvSpPr txBox="1"/>
          <p:nvPr/>
        </p:nvSpPr>
        <p:spPr>
          <a:xfrm>
            <a:off x="1576788" y="901795"/>
            <a:ext cx="399838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2.2.3</a:t>
            </a:r>
            <a:r>
              <a:rPr lang="zh-CN" altLang="en-US" sz="2400" dirty="0">
                <a:solidFill>
                  <a:srgbClr val="4276AA"/>
                </a:solidFill>
                <a:latin typeface="黑体" panose="02010609060101010101" pitchFamily="49" charset="-122"/>
                <a:ea typeface="黑体" panose="02010609060101010101" pitchFamily="49" charset="-122"/>
                <a:cs typeface="+mn-ea"/>
                <a:sym typeface="+mn-lt"/>
              </a:rPr>
              <a:t>课程标准与教学大纲</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3" name="文本框 52">
            <a:extLst>
              <a:ext uri="{FF2B5EF4-FFF2-40B4-BE49-F238E27FC236}">
                <a16:creationId xmlns:a16="http://schemas.microsoft.com/office/drawing/2014/main" id="{93308E8C-A580-4B5B-82D2-B718871ACEFE}"/>
              </a:ext>
            </a:extLst>
          </p:cNvPr>
          <p:cNvSpPr txBox="1"/>
          <p:nvPr/>
        </p:nvSpPr>
        <p:spPr>
          <a:xfrm>
            <a:off x="434727" y="1456852"/>
            <a:ext cx="11467749" cy="5262979"/>
          </a:xfrm>
          <a:prstGeom prst="rect">
            <a:avLst/>
          </a:prstGeom>
          <a:noFill/>
        </p:spPr>
        <p:txBody>
          <a:bodyPr wrap="square">
            <a:spAutoFit/>
          </a:bodyPr>
          <a:lstStyle/>
          <a:p>
            <a:r>
              <a:rPr lang="zh-CN" altLang="en-US" sz="2400" dirty="0"/>
              <a:t>教学大纲与课程标准的不同实质在于</a:t>
            </a:r>
            <a:r>
              <a:rPr lang="zh-CN" altLang="en-US" sz="2400" b="1" dirty="0">
                <a:solidFill>
                  <a:srgbClr val="C00000"/>
                </a:solidFill>
              </a:rPr>
              <a:t>行为主体和重心</a:t>
            </a:r>
            <a:r>
              <a:rPr lang="zh-CN" altLang="en-US" sz="2400" dirty="0"/>
              <a:t>的不同。</a:t>
            </a:r>
            <a:endParaRPr lang="en-US" altLang="zh-CN" sz="2400" dirty="0"/>
          </a:p>
          <a:p>
            <a:br>
              <a:rPr lang="zh-CN" altLang="en-US" sz="2400" dirty="0"/>
            </a:br>
            <a:r>
              <a:rPr lang="en-US" altLang="zh-CN" sz="2400" b="1" dirty="0">
                <a:latin typeface="仿宋" panose="02010609060101010101" pitchFamily="49" charset="-122"/>
                <a:ea typeface="仿宋" panose="02010609060101010101" pitchFamily="49" charset="-122"/>
              </a:rPr>
              <a:t>《</a:t>
            </a:r>
            <a:r>
              <a:rPr lang="zh-CN" altLang="en-US" sz="2400" b="1" dirty="0">
                <a:latin typeface="仿宋" panose="02010609060101010101" pitchFamily="49" charset="-122"/>
                <a:ea typeface="仿宋" panose="02010609060101010101" pitchFamily="49" charset="-122"/>
              </a:rPr>
              <a:t>教学大纲</a:t>
            </a:r>
            <a:r>
              <a:rPr lang="en-US" altLang="zh-CN" sz="2400" b="1" dirty="0">
                <a:latin typeface="仿宋" panose="02010609060101010101" pitchFamily="49" charset="-122"/>
                <a:ea typeface="仿宋" panose="02010609060101010101" pitchFamily="49" charset="-122"/>
              </a:rPr>
              <a:t>》</a:t>
            </a:r>
            <a:r>
              <a:rPr lang="zh-CN" altLang="en-US" sz="2400" b="1" dirty="0">
                <a:latin typeface="仿宋" panose="02010609060101010101" pitchFamily="49" charset="-122"/>
                <a:ea typeface="仿宋" panose="02010609060101010101" pitchFamily="49" charset="-122"/>
              </a:rPr>
              <a:t>的行为主体是教师，其重心是教师的</a:t>
            </a:r>
            <a:r>
              <a:rPr lang="zh-CN" altLang="en-US" sz="2400" b="1" dirty="0">
                <a:solidFill>
                  <a:srgbClr val="C00000"/>
                </a:solidFill>
                <a:latin typeface="仿宋" panose="02010609060101010101" pitchFamily="49" charset="-122"/>
                <a:ea typeface="仿宋" panose="02010609060101010101" pitchFamily="49" charset="-122"/>
              </a:rPr>
              <a:t>“教”</a:t>
            </a:r>
            <a:r>
              <a:rPr lang="zh-CN" altLang="en-US" sz="2400" b="1" dirty="0">
                <a:latin typeface="仿宋" panose="02010609060101010101" pitchFamily="49" charset="-122"/>
                <a:ea typeface="仿宋" panose="02010609060101010101" pitchFamily="49" charset="-122"/>
              </a:rPr>
              <a:t>，它不仅对教学目的和教学内容做了明确的规定，而且用大量的篇幅具体规定了日常教学中可能涉及的所有知识点的要求，规定了具体的教学顺序及各部分内容的课时数。教师在学习和使用教学大纲时，主要关心</a:t>
            </a:r>
            <a:r>
              <a:rPr lang="zh-CN" altLang="en-US" sz="2400" b="1" u="sng" dirty="0">
                <a:latin typeface="仿宋" panose="02010609060101010101" pitchFamily="49" charset="-122"/>
                <a:ea typeface="仿宋" panose="02010609060101010101" pitchFamily="49" charset="-122"/>
              </a:rPr>
              <a:t>知识点发生了哪些变化，增加或删减了哪些内容，具体要求和课时数的多少，在规定的时间内能否完成教学任务和达到教学目标</a:t>
            </a:r>
            <a:r>
              <a:rPr lang="zh-CN" altLang="en-US" sz="2400" b="1" dirty="0">
                <a:latin typeface="仿宋" panose="02010609060101010101" pitchFamily="49" charset="-122"/>
                <a:ea typeface="仿宋" panose="02010609060101010101" pitchFamily="49" charset="-122"/>
              </a:rPr>
              <a:t>。</a:t>
            </a:r>
            <a:endParaRPr lang="en-US" altLang="zh-CN" sz="2400" b="1" dirty="0">
              <a:latin typeface="仿宋" panose="02010609060101010101" pitchFamily="49" charset="-122"/>
              <a:ea typeface="仿宋" panose="02010609060101010101" pitchFamily="49" charset="-122"/>
            </a:endParaRPr>
          </a:p>
          <a:p>
            <a:br>
              <a:rPr lang="zh-CN" altLang="en-US" sz="2400" dirty="0"/>
            </a:br>
            <a:r>
              <a:rPr lang="en-US" altLang="zh-CN" sz="2400" b="1" dirty="0">
                <a:latin typeface="仿宋" panose="02010609060101010101" pitchFamily="49" charset="-122"/>
                <a:ea typeface="仿宋" panose="02010609060101010101" pitchFamily="49" charset="-122"/>
              </a:rPr>
              <a:t>《</a:t>
            </a:r>
            <a:r>
              <a:rPr lang="zh-CN" altLang="en-US" sz="2400" b="1" dirty="0">
                <a:latin typeface="仿宋" panose="02010609060101010101" pitchFamily="49" charset="-122"/>
                <a:ea typeface="仿宋" panose="02010609060101010101" pitchFamily="49" charset="-122"/>
              </a:rPr>
              <a:t>课标</a:t>
            </a:r>
            <a:r>
              <a:rPr lang="en-US" altLang="zh-CN" sz="2400" b="1" dirty="0">
                <a:latin typeface="仿宋" panose="02010609060101010101" pitchFamily="49" charset="-122"/>
                <a:ea typeface="仿宋" panose="02010609060101010101" pitchFamily="49" charset="-122"/>
              </a:rPr>
              <a:t>》</a:t>
            </a:r>
            <a:r>
              <a:rPr lang="zh-CN" altLang="en-US" sz="2400" b="1" dirty="0">
                <a:latin typeface="仿宋" panose="02010609060101010101" pitchFamily="49" charset="-122"/>
                <a:ea typeface="仿宋" panose="02010609060101010101" pitchFamily="49" charset="-122"/>
              </a:rPr>
              <a:t>的行为主体是学生，它关注的重点是学生的</a:t>
            </a:r>
            <a:r>
              <a:rPr lang="zh-CN" altLang="en-US" sz="2400" b="1" dirty="0">
                <a:solidFill>
                  <a:srgbClr val="C00000"/>
                </a:solidFill>
                <a:latin typeface="仿宋" panose="02010609060101010101" pitchFamily="49" charset="-122"/>
                <a:ea typeface="仿宋" panose="02010609060101010101" pitchFamily="49" charset="-122"/>
              </a:rPr>
              <a:t>“学”</a:t>
            </a:r>
            <a:r>
              <a:rPr lang="zh-CN" altLang="en-US" sz="2400" b="1" dirty="0">
                <a:latin typeface="仿宋" panose="02010609060101010101" pitchFamily="49" charset="-122"/>
                <a:ea typeface="仿宋" panose="02010609060101010101" pitchFamily="49" charset="-122"/>
              </a:rPr>
              <a:t>，是对学生经过某个特定的学习阶段之后的学习结果的行为描述。因此，它关心的是</a:t>
            </a:r>
            <a:r>
              <a:rPr lang="zh-CN" altLang="en-US" sz="2400" b="1" u="sng" dirty="0">
                <a:latin typeface="仿宋" panose="02010609060101010101" pitchFamily="49" charset="-122"/>
                <a:ea typeface="仿宋" panose="02010609060101010101" pitchFamily="49" charset="-122"/>
              </a:rPr>
              <a:t>课程目标、课程改革的基本理念和课程设计思路</a:t>
            </a:r>
            <a:r>
              <a:rPr lang="zh-CN" altLang="en-US" sz="2400" b="1" dirty="0">
                <a:latin typeface="仿宋" panose="02010609060101010101" pitchFamily="49" charset="-122"/>
                <a:ea typeface="仿宋" panose="02010609060101010101" pitchFamily="49" charset="-122"/>
              </a:rPr>
              <a:t>，关注的是</a:t>
            </a:r>
            <a:r>
              <a:rPr lang="zh-CN" altLang="en-US" sz="2400" b="1" u="sng" dirty="0">
                <a:latin typeface="仿宋" panose="02010609060101010101" pitchFamily="49" charset="-122"/>
                <a:ea typeface="仿宋" panose="02010609060101010101" pitchFamily="49" charset="-122"/>
              </a:rPr>
              <a:t>学生学习的过程和方法</a:t>
            </a:r>
            <a:r>
              <a:rPr lang="zh-CN" altLang="en-US" sz="2400" b="1" dirty="0">
                <a:latin typeface="仿宋" panose="02010609060101010101" pitchFamily="49" charset="-122"/>
                <a:ea typeface="仿宋" panose="02010609060101010101" pitchFamily="49" charset="-122"/>
              </a:rPr>
              <a:t>，以及伴随这一过程产生的积极情感体验和正确的价值观。教师在使用课程标准的过程中，主要关注如何利用各门学科特有的优势促进每一个学生的健康发展，而不是仅仅关心学生对某个结论是否记住，记得是否准确，某项技能是否形成，并且运用起来是否得心应手。</a:t>
            </a:r>
          </a:p>
        </p:txBody>
      </p:sp>
    </p:spTree>
    <p:extLst>
      <p:ext uri="{BB962C8B-B14F-4D97-AF65-F5344CB8AC3E}">
        <p14:creationId xmlns:p14="http://schemas.microsoft.com/office/powerpoint/2010/main" val="428868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4E144102-9876-4C66-8E36-5379A4812707}"/>
              </a:ext>
            </a:extLst>
          </p:cNvPr>
          <p:cNvSpPr txBox="1"/>
          <p:nvPr>
            <p:custDataLst>
              <p:tags r:id="rId2"/>
            </p:custDataLst>
          </p:nvPr>
        </p:nvSpPr>
        <p:spPr>
          <a:xfrm>
            <a:off x="1219200" y="635000"/>
            <a:ext cx="9753600" cy="2143125"/>
          </a:xfrm>
          <a:prstGeom prst="rect">
            <a:avLst/>
          </a:prstGeom>
          <a:noFill/>
        </p:spPr>
        <p:txBody>
          <a:bodyPr vert="horz" wrap="square" rtlCol="0" anchor="ctr" anchorCtr="0">
            <a:noAutofit/>
          </a:bodyPr>
          <a:lstStyle/>
          <a:p>
            <a:r>
              <a:rPr lang="en-US" altLang="zh-CN" sz="2800" dirty="0"/>
              <a:t>【</a:t>
            </a:r>
            <a:r>
              <a:rPr lang="zh-CN" altLang="en-US" sz="2800" dirty="0"/>
              <a:t>单选题</a:t>
            </a:r>
            <a:r>
              <a:rPr lang="en-US" altLang="zh-CN" sz="2800" dirty="0"/>
              <a:t>】</a:t>
            </a:r>
            <a:r>
              <a:rPr lang="zh-CN" altLang="en-US" sz="2800" dirty="0"/>
              <a:t>评价教师教学和学生质量的标准和依据是</a:t>
            </a:r>
            <a:r>
              <a:rPr lang="en-US" altLang="zh-CN" sz="2800" dirty="0"/>
              <a:t>( )</a:t>
            </a:r>
            <a:r>
              <a:rPr lang="zh-CN" altLang="en-US" sz="2800" dirty="0"/>
              <a:t>。</a:t>
            </a:r>
          </a:p>
        </p:txBody>
      </p:sp>
      <p:sp>
        <p:nvSpPr>
          <p:cNvPr id="5" name="文本框 4">
            <a:extLst>
              <a:ext uri="{FF2B5EF4-FFF2-40B4-BE49-F238E27FC236}">
                <a16:creationId xmlns:a16="http://schemas.microsoft.com/office/drawing/2014/main" id="{7AFEEA80-EA5F-4E57-841D-996081279487}"/>
              </a:ext>
            </a:extLst>
          </p:cNvPr>
          <p:cNvSpPr txBox="1"/>
          <p:nvPr>
            <p:custDataLst>
              <p:tags r:id="rId3"/>
            </p:custDataLst>
          </p:nvPr>
        </p:nvSpPr>
        <p:spPr>
          <a:xfrm>
            <a:off x="2438400" y="2786063"/>
            <a:ext cx="8534400" cy="642938"/>
          </a:xfrm>
          <a:prstGeom prst="rect">
            <a:avLst/>
          </a:prstGeom>
          <a:noFill/>
        </p:spPr>
        <p:txBody>
          <a:bodyPr vert="horz" rtlCol="0" anchor="ctr" anchorCtr="0">
            <a:noAutofit/>
          </a:bodyPr>
          <a:lstStyle/>
          <a:p>
            <a:r>
              <a:rPr lang="zh-CN" altLang="en-US" sz="2400" dirty="0"/>
              <a:t>课程计划</a:t>
            </a:r>
            <a:endPar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6" name="文本框 5">
            <a:extLst>
              <a:ext uri="{FF2B5EF4-FFF2-40B4-BE49-F238E27FC236}">
                <a16:creationId xmlns:a16="http://schemas.microsoft.com/office/drawing/2014/main" id="{863CA4C7-DC7E-4235-BFC9-F1F7EC65A1B4}"/>
              </a:ext>
            </a:extLst>
          </p:cNvPr>
          <p:cNvSpPr txBox="1"/>
          <p:nvPr>
            <p:custDataLst>
              <p:tags r:id="rId4"/>
            </p:custDataLst>
          </p:nvPr>
        </p:nvSpPr>
        <p:spPr>
          <a:xfrm>
            <a:off x="2438400" y="3643313"/>
            <a:ext cx="8534400" cy="642938"/>
          </a:xfrm>
          <a:prstGeom prst="rect">
            <a:avLst/>
          </a:prstGeom>
          <a:noFill/>
        </p:spPr>
        <p:txBody>
          <a:bodyPr vert="horz" rtlCol="0" anchor="ctr" anchorCtr="0">
            <a:noAutofit/>
          </a:bodyPr>
          <a:lstStyle/>
          <a:p>
            <a:r>
              <a:rPr lang="zh-CN" altLang="en-US" sz="2400" dirty="0"/>
              <a:t>考试用书</a:t>
            </a:r>
            <a:endPar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7" name="文本框 6">
            <a:extLst>
              <a:ext uri="{FF2B5EF4-FFF2-40B4-BE49-F238E27FC236}">
                <a16:creationId xmlns:a16="http://schemas.microsoft.com/office/drawing/2014/main" id="{4FFCE693-02D9-456F-82C4-866CCC5CEFE9}"/>
              </a:ext>
            </a:extLst>
          </p:cNvPr>
          <p:cNvSpPr txBox="1"/>
          <p:nvPr>
            <p:custDataLst>
              <p:tags r:id="rId5"/>
            </p:custDataLst>
          </p:nvPr>
        </p:nvSpPr>
        <p:spPr>
          <a:xfrm>
            <a:off x="2438400" y="4500563"/>
            <a:ext cx="8534400" cy="642938"/>
          </a:xfrm>
          <a:prstGeom prst="rect">
            <a:avLst/>
          </a:prstGeom>
          <a:noFill/>
        </p:spPr>
        <p:txBody>
          <a:bodyPr vert="horz" rtlCol="0" anchor="ctr" anchorCtr="0">
            <a:noAutofit/>
          </a:bodyPr>
          <a:lstStyle/>
          <a:p>
            <a:r>
              <a:rPr lang="zh-CN" altLang="en-US" sz="2400" dirty="0"/>
              <a:t>课程标准</a:t>
            </a:r>
            <a:endPar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8" name="文本框 7">
            <a:extLst>
              <a:ext uri="{FF2B5EF4-FFF2-40B4-BE49-F238E27FC236}">
                <a16:creationId xmlns:a16="http://schemas.microsoft.com/office/drawing/2014/main" id="{089BDA71-C6C1-43E4-A456-3ABEC958B9C4}"/>
              </a:ext>
            </a:extLst>
          </p:cNvPr>
          <p:cNvSpPr txBox="1"/>
          <p:nvPr>
            <p:custDataLst>
              <p:tags r:id="rId6"/>
            </p:custDataLst>
          </p:nvPr>
        </p:nvSpPr>
        <p:spPr>
          <a:xfrm>
            <a:off x="2438400" y="5357813"/>
            <a:ext cx="8534400" cy="642938"/>
          </a:xfrm>
          <a:prstGeom prst="rect">
            <a:avLst/>
          </a:prstGeom>
          <a:noFill/>
        </p:spPr>
        <p:txBody>
          <a:bodyPr vert="horz" rtlCol="0" anchor="ctr" anchorCtr="0">
            <a:noAutofit/>
          </a:bodyPr>
          <a:lstStyle/>
          <a:p>
            <a:r>
              <a:rPr lang="zh-CN" altLang="en-US" sz="2400" dirty="0"/>
              <a:t>教科书</a:t>
            </a:r>
            <a:endPar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9" name="椭圆 8">
            <a:extLst>
              <a:ext uri="{FF2B5EF4-FFF2-40B4-BE49-F238E27FC236}">
                <a16:creationId xmlns:a16="http://schemas.microsoft.com/office/drawing/2014/main" id="{629DA578-6FC5-4785-9AC8-59317D49C633}"/>
              </a:ext>
            </a:extLst>
          </p:cNvPr>
          <p:cNvSpPr>
            <a:spLocks noChangeAspect="1"/>
          </p:cNvSpPr>
          <p:nvPr>
            <p:custDataLst>
              <p:tags r:id="rId7"/>
            </p:custDataLst>
          </p:nvPr>
        </p:nvSpPr>
        <p:spPr>
          <a:xfrm>
            <a:off x="1571625" y="285035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A</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0" name="椭圆 9">
            <a:extLst>
              <a:ext uri="{FF2B5EF4-FFF2-40B4-BE49-F238E27FC236}">
                <a16:creationId xmlns:a16="http://schemas.microsoft.com/office/drawing/2014/main" id="{E9ADA1A6-2B09-4EBE-B5DB-B475F33D490E}"/>
              </a:ext>
            </a:extLst>
          </p:cNvPr>
          <p:cNvSpPr>
            <a:spLocks noChangeAspect="1"/>
          </p:cNvSpPr>
          <p:nvPr>
            <p:custDataLst>
              <p:tags r:id="rId8"/>
            </p:custDataLst>
          </p:nvPr>
        </p:nvSpPr>
        <p:spPr>
          <a:xfrm>
            <a:off x="1571625" y="370760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B</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1" name="椭圆 10">
            <a:extLst>
              <a:ext uri="{FF2B5EF4-FFF2-40B4-BE49-F238E27FC236}">
                <a16:creationId xmlns:a16="http://schemas.microsoft.com/office/drawing/2014/main" id="{9DAFBE8B-86A8-418F-AC2E-0A9D17E0D697}"/>
              </a:ext>
            </a:extLst>
          </p:cNvPr>
          <p:cNvSpPr>
            <a:spLocks noChangeAspect="1"/>
          </p:cNvSpPr>
          <p:nvPr>
            <p:custDataLst>
              <p:tags r:id="rId9"/>
            </p:custDataLst>
          </p:nvPr>
        </p:nvSpPr>
        <p:spPr>
          <a:xfrm>
            <a:off x="1571625" y="4564856"/>
            <a:ext cx="514350" cy="514350"/>
          </a:xfrm>
          <a:prstGeom prst="ellipse">
            <a:avLst/>
          </a:prstGeom>
          <a:solidFill>
            <a:srgbClr val="00FF00"/>
          </a:solidFill>
          <a:ln w="254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C</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2" name="椭圆 11">
            <a:extLst>
              <a:ext uri="{FF2B5EF4-FFF2-40B4-BE49-F238E27FC236}">
                <a16:creationId xmlns:a16="http://schemas.microsoft.com/office/drawing/2014/main" id="{C0C483BE-CBC6-4482-8B3B-52F1E37B899E}"/>
              </a:ext>
            </a:extLst>
          </p:cNvPr>
          <p:cNvSpPr>
            <a:spLocks noChangeAspect="1"/>
          </p:cNvSpPr>
          <p:nvPr>
            <p:custDataLst>
              <p:tags r:id="rId10"/>
            </p:custDataLst>
          </p:nvPr>
        </p:nvSpPr>
        <p:spPr>
          <a:xfrm>
            <a:off x="1571625" y="542210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D</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3" name="矩形: 圆角 12">
            <a:extLst>
              <a:ext uri="{FF2B5EF4-FFF2-40B4-BE49-F238E27FC236}">
                <a16:creationId xmlns:a16="http://schemas.microsoft.com/office/drawing/2014/main" id="{D725D9BD-91C3-437D-9FAD-E8A4739888D6}"/>
              </a:ext>
            </a:extLst>
          </p:cNvPr>
          <p:cNvSpPr/>
          <p:nvPr>
            <p:custDataLst>
              <p:tags r:id="rId11"/>
            </p:custDataLst>
          </p:nvPr>
        </p:nvSpPr>
        <p:spPr>
          <a:xfrm>
            <a:off x="8915400" y="6215063"/>
            <a:ext cx="1543050" cy="411480"/>
          </a:xfrm>
          <a:prstGeom prst="roundRect">
            <a:avLst/>
          </a:prstGeom>
          <a:solidFill>
            <a:srgbClr val="808080"/>
          </a:solidFill>
          <a:ln w="381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提交</a:t>
            </a:r>
          </a:p>
        </p:txBody>
      </p:sp>
      <p:grpSp>
        <p:nvGrpSpPr>
          <p:cNvPr id="18" name="组合 17">
            <a:extLst>
              <a:ext uri="{FF2B5EF4-FFF2-40B4-BE49-F238E27FC236}">
                <a16:creationId xmlns:a16="http://schemas.microsoft.com/office/drawing/2014/main" id="{F9A8D0F1-6700-40BF-8551-808B0DCAA23A}"/>
              </a:ext>
            </a:extLst>
          </p:cNvPr>
          <p:cNvGrpSpPr/>
          <p:nvPr>
            <p:custDataLst>
              <p:tags r:id="rId12"/>
            </p:custDataLst>
          </p:nvPr>
        </p:nvGrpSpPr>
        <p:grpSpPr>
          <a:xfrm>
            <a:off x="0" y="0"/>
            <a:ext cx="12192000" cy="635000"/>
            <a:chOff x="0" y="0"/>
            <a:chExt cx="12192000" cy="635000"/>
          </a:xfrm>
        </p:grpSpPr>
        <p:sp>
          <p:nvSpPr>
            <p:cNvPr id="14" name="TitleBackground">
              <a:extLst>
                <a:ext uri="{FF2B5EF4-FFF2-40B4-BE49-F238E27FC236}">
                  <a16:creationId xmlns:a16="http://schemas.microsoft.com/office/drawing/2014/main" id="{FC568E33-61D5-4043-83BA-0422129D54D4}"/>
                </a:ext>
              </a:extLst>
            </p:cNvPr>
            <p:cNvSpPr/>
            <p:nvPr>
              <p:custDataLst>
                <p:tags r:id="rId14"/>
              </p:custDataLst>
            </p:nvPr>
          </p:nvSpPr>
          <p:spPr>
            <a:xfrm>
              <a:off x="0" y="0"/>
              <a:ext cx="12192000" cy="635000"/>
            </a:xfrm>
            <a:prstGeom prst="rect">
              <a:avLst/>
            </a:prstGeom>
            <a:solidFill>
              <a:srgbClr val="F6F7F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ColorBlock">
              <a:extLst>
                <a:ext uri="{FF2B5EF4-FFF2-40B4-BE49-F238E27FC236}">
                  <a16:creationId xmlns:a16="http://schemas.microsoft.com/office/drawing/2014/main" id="{CBDBE6CD-AC76-4629-8B42-B69C0501D04D}"/>
                </a:ext>
              </a:extLst>
            </p:cNvPr>
            <p:cNvSpPr/>
            <p:nvPr>
              <p:custDataLst>
                <p:tags r:id="rId15"/>
              </p:custDataLst>
            </p:nvPr>
          </p:nvSpPr>
          <p:spPr>
            <a:xfrm>
              <a:off x="0" y="0"/>
              <a:ext cx="190500" cy="635000"/>
            </a:xfrm>
            <a:prstGeom prst="rect">
              <a:avLst/>
            </a:prstGeom>
            <a:solidFill>
              <a:srgbClr val="639EF4"/>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ypeText">
              <a:extLst>
                <a:ext uri="{FF2B5EF4-FFF2-40B4-BE49-F238E27FC236}">
                  <a16:creationId xmlns:a16="http://schemas.microsoft.com/office/drawing/2014/main" id="{1DD23FBF-4D15-4A26-9E98-7B155E31EB56}"/>
                </a:ext>
              </a:extLst>
            </p:cNvPr>
            <p:cNvSpPr txBox="1"/>
            <p:nvPr>
              <p:custDataLst>
                <p:tags r:id="rId16"/>
              </p:custDataLst>
            </p:nvPr>
          </p:nvSpPr>
          <p:spPr>
            <a:xfrm>
              <a:off x="254000" y="0"/>
              <a:ext cx="1905000" cy="635000"/>
            </a:xfrm>
            <a:prstGeom prst="rect">
              <a:avLst/>
            </a:prstGeom>
            <a:noFill/>
          </p:spPr>
          <p:txBody>
            <a:bodyPr vert="horz" wrap="none" rtlCol="0" anchor="ctr" anchorCtr="0">
              <a:noAutofit/>
            </a:bodyPr>
            <a:lstStyle/>
            <a:p>
              <a:r>
                <a:rPr lang="zh-CN" altLang="en-US" sz="260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单选题</a:t>
              </a:r>
            </a:p>
          </p:txBody>
        </p:sp>
        <p:sp>
          <p:nvSpPr>
            <p:cNvPr id="17" name="TipText">
              <a:extLst>
                <a:ext uri="{FF2B5EF4-FFF2-40B4-BE49-F238E27FC236}">
                  <a16:creationId xmlns:a16="http://schemas.microsoft.com/office/drawing/2014/main" id="{03E408AF-381C-4D06-A6A7-71330943BDAD}"/>
                </a:ext>
              </a:extLst>
            </p:cNvPr>
            <p:cNvSpPr txBox="1"/>
            <p:nvPr>
              <p:custDataLst>
                <p:tags r:id="rId17"/>
              </p:custDataLst>
            </p:nvPr>
          </p:nvSpPr>
          <p:spPr>
            <a:xfrm>
              <a:off x="1525905" y="109220"/>
              <a:ext cx="2286000" cy="508000"/>
            </a:xfrm>
            <a:prstGeom prst="rect">
              <a:avLst/>
            </a:prstGeom>
            <a:noFill/>
          </p:spPr>
          <p:txBody>
            <a:bodyPr vert="horz" wrap="none" rtlCol="0" anchor="ctr" anchorCtr="0">
              <a:noAutofit/>
            </a:bodyPr>
            <a:lstStyle/>
            <a:p>
              <a:r>
                <a:rPr lang="en-US" altLang="zh-CN"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1</a:t>
              </a:r>
              <a:r>
                <a:rPr lang="zh-CN" altLang="en-US"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分</a:t>
              </a:r>
            </a:p>
          </p:txBody>
        </p:sp>
      </p:grpSp>
      <p:pic>
        <p:nvPicPr>
          <p:cNvPr id="3" name="图片 2">
            <a:extLst>
              <a:ext uri="{FF2B5EF4-FFF2-40B4-BE49-F238E27FC236}">
                <a16:creationId xmlns:a16="http://schemas.microsoft.com/office/drawing/2014/main" id="{B82AEE42-6E81-4C24-BBF0-79403D4B8507}"/>
              </a:ext>
            </a:extLst>
          </p:cNvPr>
          <p:cNvPicPr>
            <a:picLocks/>
          </p:cNvPicPr>
          <p:nvPr>
            <p:custDataLst>
              <p:tags r:id="rId13"/>
            </p:custDataLst>
          </p:nvPr>
        </p:nvPicPr>
        <p:blipFill>
          <a:blip r:embed="rId19">
            <a:extLst>
              <a:ext uri="{28A0092B-C50C-407E-A947-70E740481C1C}">
                <a14:useLocalDpi xmlns:a14="http://schemas.microsoft.com/office/drawing/2010/main" val="0"/>
              </a:ext>
            </a:extLst>
          </a:blip>
          <a:stretch>
            <a:fillRect/>
          </a:stretch>
        </p:blipFill>
        <p:spPr>
          <a:xfrm>
            <a:off x="10642600" y="63500"/>
            <a:ext cx="1422400" cy="508000"/>
          </a:xfrm>
          <a:prstGeom prst="rect">
            <a:avLst/>
          </a:prstGeom>
        </p:spPr>
      </p:pic>
    </p:spTree>
    <p:custDataLst>
      <p:tags r:id="rId1"/>
    </p:custDataLst>
    <p:extLst>
      <p:ext uri="{BB962C8B-B14F-4D97-AF65-F5344CB8AC3E}">
        <p14:creationId xmlns:p14="http://schemas.microsoft.com/office/powerpoint/2010/main" val="247882782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D5784ADF-9C1D-4D49-9E89-28D3B33DA09A}"/>
              </a:ext>
            </a:extLst>
          </p:cNvPr>
          <p:cNvSpPr txBox="1"/>
          <p:nvPr>
            <p:custDataLst>
              <p:tags r:id="rId2"/>
            </p:custDataLst>
          </p:nvPr>
        </p:nvSpPr>
        <p:spPr>
          <a:xfrm>
            <a:off x="1219200" y="635000"/>
            <a:ext cx="9753600" cy="2143125"/>
          </a:xfrm>
          <a:prstGeom prst="rect">
            <a:avLst/>
          </a:prstGeom>
          <a:noFill/>
        </p:spPr>
        <p:txBody>
          <a:bodyPr vert="horz" wrap="square"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教学大纲与课程标准最本质的不同在于（   ）。</a:t>
            </a:r>
          </a:p>
        </p:txBody>
      </p:sp>
      <p:sp>
        <p:nvSpPr>
          <p:cNvPr id="5" name="文本框 4">
            <a:extLst>
              <a:ext uri="{FF2B5EF4-FFF2-40B4-BE49-F238E27FC236}">
                <a16:creationId xmlns:a16="http://schemas.microsoft.com/office/drawing/2014/main" id="{7074FA37-1543-45CC-8602-259F7EA9D551}"/>
              </a:ext>
            </a:extLst>
          </p:cNvPr>
          <p:cNvSpPr txBox="1"/>
          <p:nvPr>
            <p:custDataLst>
              <p:tags r:id="rId3"/>
            </p:custDataLst>
          </p:nvPr>
        </p:nvSpPr>
        <p:spPr>
          <a:xfrm>
            <a:off x="2438400" y="278606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基本内容</a:t>
            </a:r>
          </a:p>
        </p:txBody>
      </p:sp>
      <p:sp>
        <p:nvSpPr>
          <p:cNvPr id="6" name="文本框 5">
            <a:extLst>
              <a:ext uri="{FF2B5EF4-FFF2-40B4-BE49-F238E27FC236}">
                <a16:creationId xmlns:a16="http://schemas.microsoft.com/office/drawing/2014/main" id="{1EAB3992-9F8E-4EC2-80E1-9BC3FD214708}"/>
              </a:ext>
            </a:extLst>
          </p:cNvPr>
          <p:cNvSpPr txBox="1"/>
          <p:nvPr>
            <p:custDataLst>
              <p:tags r:id="rId4"/>
            </p:custDataLst>
          </p:nvPr>
        </p:nvSpPr>
        <p:spPr>
          <a:xfrm>
            <a:off x="2438400" y="364331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教学要求</a:t>
            </a:r>
          </a:p>
        </p:txBody>
      </p:sp>
      <p:sp>
        <p:nvSpPr>
          <p:cNvPr id="7" name="文本框 6">
            <a:extLst>
              <a:ext uri="{FF2B5EF4-FFF2-40B4-BE49-F238E27FC236}">
                <a16:creationId xmlns:a16="http://schemas.microsoft.com/office/drawing/2014/main" id="{6335C525-0A6D-4506-8E48-C0E06A3D60DC}"/>
              </a:ext>
            </a:extLst>
          </p:cNvPr>
          <p:cNvSpPr txBox="1"/>
          <p:nvPr>
            <p:custDataLst>
              <p:tags r:id="rId5"/>
            </p:custDataLst>
          </p:nvPr>
        </p:nvSpPr>
        <p:spPr>
          <a:xfrm>
            <a:off x="2438400" y="450056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行为主体和重心</a:t>
            </a:r>
          </a:p>
        </p:txBody>
      </p:sp>
      <p:sp>
        <p:nvSpPr>
          <p:cNvPr id="8" name="文本框 7">
            <a:extLst>
              <a:ext uri="{FF2B5EF4-FFF2-40B4-BE49-F238E27FC236}">
                <a16:creationId xmlns:a16="http://schemas.microsoft.com/office/drawing/2014/main" id="{B4C325A1-1FEB-45EF-8D41-1F9247347ECA}"/>
              </a:ext>
            </a:extLst>
          </p:cNvPr>
          <p:cNvSpPr txBox="1"/>
          <p:nvPr>
            <p:custDataLst>
              <p:tags r:id="rId6"/>
            </p:custDataLst>
          </p:nvPr>
        </p:nvSpPr>
        <p:spPr>
          <a:xfrm>
            <a:off x="2438400" y="535781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实施建议</a:t>
            </a:r>
          </a:p>
        </p:txBody>
      </p:sp>
      <p:sp>
        <p:nvSpPr>
          <p:cNvPr id="9" name="椭圆 8">
            <a:extLst>
              <a:ext uri="{FF2B5EF4-FFF2-40B4-BE49-F238E27FC236}">
                <a16:creationId xmlns:a16="http://schemas.microsoft.com/office/drawing/2014/main" id="{1698C1BE-528B-4B76-AFFA-041ABF617830}"/>
              </a:ext>
            </a:extLst>
          </p:cNvPr>
          <p:cNvSpPr>
            <a:spLocks noChangeAspect="1"/>
          </p:cNvSpPr>
          <p:nvPr>
            <p:custDataLst>
              <p:tags r:id="rId7"/>
            </p:custDataLst>
          </p:nvPr>
        </p:nvSpPr>
        <p:spPr>
          <a:xfrm>
            <a:off x="1571625" y="285035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A</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0" name="椭圆 9">
            <a:extLst>
              <a:ext uri="{FF2B5EF4-FFF2-40B4-BE49-F238E27FC236}">
                <a16:creationId xmlns:a16="http://schemas.microsoft.com/office/drawing/2014/main" id="{BAA45A8E-B625-411D-AE50-6B619A7AF5A5}"/>
              </a:ext>
            </a:extLst>
          </p:cNvPr>
          <p:cNvSpPr>
            <a:spLocks noChangeAspect="1"/>
          </p:cNvSpPr>
          <p:nvPr>
            <p:custDataLst>
              <p:tags r:id="rId8"/>
            </p:custDataLst>
          </p:nvPr>
        </p:nvSpPr>
        <p:spPr>
          <a:xfrm>
            <a:off x="1571625" y="370760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B</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1" name="椭圆 10">
            <a:extLst>
              <a:ext uri="{FF2B5EF4-FFF2-40B4-BE49-F238E27FC236}">
                <a16:creationId xmlns:a16="http://schemas.microsoft.com/office/drawing/2014/main" id="{B3689765-D539-4ED8-A708-5A5F11C9B6CD}"/>
              </a:ext>
            </a:extLst>
          </p:cNvPr>
          <p:cNvSpPr>
            <a:spLocks noChangeAspect="1"/>
          </p:cNvSpPr>
          <p:nvPr>
            <p:custDataLst>
              <p:tags r:id="rId9"/>
            </p:custDataLst>
          </p:nvPr>
        </p:nvSpPr>
        <p:spPr>
          <a:xfrm>
            <a:off x="1571625" y="4564856"/>
            <a:ext cx="514350" cy="514350"/>
          </a:xfrm>
          <a:prstGeom prst="ellipse">
            <a:avLst/>
          </a:prstGeom>
          <a:solidFill>
            <a:srgbClr val="00FF00"/>
          </a:solidFill>
          <a:ln w="254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C</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2" name="椭圆 11">
            <a:extLst>
              <a:ext uri="{FF2B5EF4-FFF2-40B4-BE49-F238E27FC236}">
                <a16:creationId xmlns:a16="http://schemas.microsoft.com/office/drawing/2014/main" id="{4DC85498-271C-4636-BD2C-D4296B2E5A67}"/>
              </a:ext>
            </a:extLst>
          </p:cNvPr>
          <p:cNvSpPr>
            <a:spLocks noChangeAspect="1"/>
          </p:cNvSpPr>
          <p:nvPr>
            <p:custDataLst>
              <p:tags r:id="rId10"/>
            </p:custDataLst>
          </p:nvPr>
        </p:nvSpPr>
        <p:spPr>
          <a:xfrm>
            <a:off x="1571625" y="542210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D</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3" name="矩形: 圆角 12">
            <a:extLst>
              <a:ext uri="{FF2B5EF4-FFF2-40B4-BE49-F238E27FC236}">
                <a16:creationId xmlns:a16="http://schemas.microsoft.com/office/drawing/2014/main" id="{D50D6BC3-4706-4210-A19F-78DD4019EB04}"/>
              </a:ext>
            </a:extLst>
          </p:cNvPr>
          <p:cNvSpPr/>
          <p:nvPr>
            <p:custDataLst>
              <p:tags r:id="rId11"/>
            </p:custDataLst>
          </p:nvPr>
        </p:nvSpPr>
        <p:spPr>
          <a:xfrm>
            <a:off x="8915400" y="6215063"/>
            <a:ext cx="1543050" cy="411480"/>
          </a:xfrm>
          <a:prstGeom prst="roundRect">
            <a:avLst/>
          </a:prstGeom>
          <a:solidFill>
            <a:srgbClr val="808080"/>
          </a:solidFill>
          <a:ln w="381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提交</a:t>
            </a:r>
          </a:p>
        </p:txBody>
      </p:sp>
      <p:grpSp>
        <p:nvGrpSpPr>
          <p:cNvPr id="18" name="组合 17">
            <a:extLst>
              <a:ext uri="{FF2B5EF4-FFF2-40B4-BE49-F238E27FC236}">
                <a16:creationId xmlns:a16="http://schemas.microsoft.com/office/drawing/2014/main" id="{66972A16-7386-4060-BEE5-1AD799E4C053}"/>
              </a:ext>
            </a:extLst>
          </p:cNvPr>
          <p:cNvGrpSpPr/>
          <p:nvPr>
            <p:custDataLst>
              <p:tags r:id="rId12"/>
            </p:custDataLst>
          </p:nvPr>
        </p:nvGrpSpPr>
        <p:grpSpPr>
          <a:xfrm>
            <a:off x="0" y="0"/>
            <a:ext cx="12192000" cy="635000"/>
            <a:chOff x="0" y="0"/>
            <a:chExt cx="12192000" cy="635000"/>
          </a:xfrm>
        </p:grpSpPr>
        <p:sp>
          <p:nvSpPr>
            <p:cNvPr id="14" name="TitleBackground">
              <a:extLst>
                <a:ext uri="{FF2B5EF4-FFF2-40B4-BE49-F238E27FC236}">
                  <a16:creationId xmlns:a16="http://schemas.microsoft.com/office/drawing/2014/main" id="{F079E72C-E26A-4006-A503-AF3037592DF5}"/>
                </a:ext>
              </a:extLst>
            </p:cNvPr>
            <p:cNvSpPr/>
            <p:nvPr>
              <p:custDataLst>
                <p:tags r:id="rId14"/>
              </p:custDataLst>
            </p:nvPr>
          </p:nvSpPr>
          <p:spPr>
            <a:xfrm>
              <a:off x="0" y="0"/>
              <a:ext cx="12192000" cy="635000"/>
            </a:xfrm>
            <a:prstGeom prst="rect">
              <a:avLst/>
            </a:prstGeom>
            <a:solidFill>
              <a:srgbClr val="F6F7F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ColorBlock">
              <a:extLst>
                <a:ext uri="{FF2B5EF4-FFF2-40B4-BE49-F238E27FC236}">
                  <a16:creationId xmlns:a16="http://schemas.microsoft.com/office/drawing/2014/main" id="{E90B1551-2100-4C90-AF7A-4B2B729A86F1}"/>
                </a:ext>
              </a:extLst>
            </p:cNvPr>
            <p:cNvSpPr/>
            <p:nvPr>
              <p:custDataLst>
                <p:tags r:id="rId15"/>
              </p:custDataLst>
            </p:nvPr>
          </p:nvSpPr>
          <p:spPr>
            <a:xfrm>
              <a:off x="0" y="0"/>
              <a:ext cx="190500" cy="635000"/>
            </a:xfrm>
            <a:prstGeom prst="rect">
              <a:avLst/>
            </a:prstGeom>
            <a:solidFill>
              <a:srgbClr val="639EF4"/>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ypeText">
              <a:extLst>
                <a:ext uri="{FF2B5EF4-FFF2-40B4-BE49-F238E27FC236}">
                  <a16:creationId xmlns:a16="http://schemas.microsoft.com/office/drawing/2014/main" id="{99842AA2-5697-4A93-8C57-15CE9A0361A5}"/>
                </a:ext>
              </a:extLst>
            </p:cNvPr>
            <p:cNvSpPr txBox="1"/>
            <p:nvPr>
              <p:custDataLst>
                <p:tags r:id="rId16"/>
              </p:custDataLst>
            </p:nvPr>
          </p:nvSpPr>
          <p:spPr>
            <a:xfrm>
              <a:off x="254000" y="0"/>
              <a:ext cx="1905000" cy="635000"/>
            </a:xfrm>
            <a:prstGeom prst="rect">
              <a:avLst/>
            </a:prstGeom>
            <a:noFill/>
          </p:spPr>
          <p:txBody>
            <a:bodyPr vert="horz" wrap="none" rtlCol="0" anchor="ctr" anchorCtr="0">
              <a:noAutofit/>
            </a:bodyPr>
            <a:lstStyle/>
            <a:p>
              <a:r>
                <a:rPr lang="zh-CN" altLang="en-US" sz="260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单选题</a:t>
              </a:r>
            </a:p>
          </p:txBody>
        </p:sp>
        <p:sp>
          <p:nvSpPr>
            <p:cNvPr id="17" name="TipText">
              <a:extLst>
                <a:ext uri="{FF2B5EF4-FFF2-40B4-BE49-F238E27FC236}">
                  <a16:creationId xmlns:a16="http://schemas.microsoft.com/office/drawing/2014/main" id="{5FBCC2A9-E760-4D83-9B43-2BFE3104D44D}"/>
                </a:ext>
              </a:extLst>
            </p:cNvPr>
            <p:cNvSpPr txBox="1"/>
            <p:nvPr>
              <p:custDataLst>
                <p:tags r:id="rId17"/>
              </p:custDataLst>
            </p:nvPr>
          </p:nvSpPr>
          <p:spPr>
            <a:xfrm>
              <a:off x="1525905" y="109220"/>
              <a:ext cx="2286000" cy="508000"/>
            </a:xfrm>
            <a:prstGeom prst="rect">
              <a:avLst/>
            </a:prstGeom>
            <a:noFill/>
          </p:spPr>
          <p:txBody>
            <a:bodyPr vert="horz" wrap="none" rtlCol="0" anchor="ctr" anchorCtr="0">
              <a:noAutofit/>
            </a:bodyPr>
            <a:lstStyle/>
            <a:p>
              <a:r>
                <a:rPr lang="en-US" altLang="zh-CN"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1</a:t>
              </a:r>
              <a:r>
                <a:rPr lang="zh-CN" altLang="en-US"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分</a:t>
              </a:r>
            </a:p>
          </p:txBody>
        </p:sp>
      </p:grpSp>
      <p:pic>
        <p:nvPicPr>
          <p:cNvPr id="3" name="图片 2">
            <a:extLst>
              <a:ext uri="{FF2B5EF4-FFF2-40B4-BE49-F238E27FC236}">
                <a16:creationId xmlns:a16="http://schemas.microsoft.com/office/drawing/2014/main" id="{CC0936D8-1509-49BD-BBCB-2D044987F29F}"/>
              </a:ext>
            </a:extLst>
          </p:cNvPr>
          <p:cNvPicPr>
            <a:picLocks/>
          </p:cNvPicPr>
          <p:nvPr>
            <p:custDataLst>
              <p:tags r:id="rId13"/>
            </p:custDataLst>
          </p:nvPr>
        </p:nvPicPr>
        <p:blipFill>
          <a:blip r:embed="rId19">
            <a:extLst>
              <a:ext uri="{28A0092B-C50C-407E-A947-70E740481C1C}">
                <a14:useLocalDpi xmlns:a14="http://schemas.microsoft.com/office/drawing/2010/main" val="0"/>
              </a:ext>
            </a:extLst>
          </a:blip>
          <a:stretch>
            <a:fillRect/>
          </a:stretch>
        </p:blipFill>
        <p:spPr>
          <a:xfrm>
            <a:off x="10642600" y="63500"/>
            <a:ext cx="1422400" cy="508000"/>
          </a:xfrm>
          <a:prstGeom prst="rect">
            <a:avLst/>
          </a:prstGeom>
        </p:spPr>
      </p:pic>
    </p:spTree>
    <p:custDataLst>
      <p:tags r:id="rId1"/>
    </p:custDataLst>
    <p:extLst>
      <p:ext uri="{BB962C8B-B14F-4D97-AF65-F5344CB8AC3E}">
        <p14:creationId xmlns:p14="http://schemas.microsoft.com/office/powerpoint/2010/main" val="281064055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D5784ADF-9C1D-4D49-9E89-28D3B33DA09A}"/>
              </a:ext>
            </a:extLst>
          </p:cNvPr>
          <p:cNvSpPr txBox="1"/>
          <p:nvPr>
            <p:custDataLst>
              <p:tags r:id="rId2"/>
            </p:custDataLst>
          </p:nvPr>
        </p:nvSpPr>
        <p:spPr>
          <a:xfrm>
            <a:off x="1219200" y="635000"/>
            <a:ext cx="9753600" cy="2143125"/>
          </a:xfrm>
          <a:prstGeom prst="rect">
            <a:avLst/>
          </a:prstGeom>
          <a:noFill/>
        </p:spPr>
        <p:txBody>
          <a:bodyPr vert="horz" wrap="square"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课程标准会关注学生的知识与技能、过程与方法，以及情感态度和价值观（   ）。</a:t>
            </a:r>
          </a:p>
        </p:txBody>
      </p:sp>
      <p:sp>
        <p:nvSpPr>
          <p:cNvPr id="5" name="文本框 4">
            <a:extLst>
              <a:ext uri="{FF2B5EF4-FFF2-40B4-BE49-F238E27FC236}">
                <a16:creationId xmlns:a16="http://schemas.microsoft.com/office/drawing/2014/main" id="{7074FA37-1543-45CC-8602-259F7EA9D551}"/>
              </a:ext>
            </a:extLst>
          </p:cNvPr>
          <p:cNvSpPr txBox="1"/>
          <p:nvPr>
            <p:custDataLst>
              <p:tags r:id="rId3"/>
            </p:custDataLst>
          </p:nvPr>
        </p:nvSpPr>
        <p:spPr>
          <a:xfrm>
            <a:off x="2438400" y="278606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正确</a:t>
            </a:r>
          </a:p>
        </p:txBody>
      </p:sp>
      <p:sp>
        <p:nvSpPr>
          <p:cNvPr id="6" name="文本框 5">
            <a:extLst>
              <a:ext uri="{FF2B5EF4-FFF2-40B4-BE49-F238E27FC236}">
                <a16:creationId xmlns:a16="http://schemas.microsoft.com/office/drawing/2014/main" id="{1EAB3992-9F8E-4EC2-80E1-9BC3FD214708}"/>
              </a:ext>
            </a:extLst>
          </p:cNvPr>
          <p:cNvSpPr txBox="1"/>
          <p:nvPr>
            <p:custDataLst>
              <p:tags r:id="rId4"/>
            </p:custDataLst>
          </p:nvPr>
        </p:nvSpPr>
        <p:spPr>
          <a:xfrm>
            <a:off x="2438400" y="364331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错误</a:t>
            </a:r>
          </a:p>
        </p:txBody>
      </p:sp>
      <p:sp>
        <p:nvSpPr>
          <p:cNvPr id="9" name="椭圆 8">
            <a:extLst>
              <a:ext uri="{FF2B5EF4-FFF2-40B4-BE49-F238E27FC236}">
                <a16:creationId xmlns:a16="http://schemas.microsoft.com/office/drawing/2014/main" id="{1698C1BE-528B-4B76-AFFA-041ABF617830}"/>
              </a:ext>
            </a:extLst>
          </p:cNvPr>
          <p:cNvSpPr>
            <a:spLocks noChangeAspect="1"/>
          </p:cNvSpPr>
          <p:nvPr>
            <p:custDataLst>
              <p:tags r:id="rId5"/>
            </p:custDataLst>
          </p:nvPr>
        </p:nvSpPr>
        <p:spPr>
          <a:xfrm>
            <a:off x="1571625" y="2850356"/>
            <a:ext cx="514350" cy="514350"/>
          </a:xfrm>
          <a:prstGeom prst="ellipse">
            <a:avLst/>
          </a:prstGeom>
          <a:solidFill>
            <a:srgbClr val="00FF00"/>
          </a:solidFill>
          <a:ln w="254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A</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0" name="椭圆 9">
            <a:extLst>
              <a:ext uri="{FF2B5EF4-FFF2-40B4-BE49-F238E27FC236}">
                <a16:creationId xmlns:a16="http://schemas.microsoft.com/office/drawing/2014/main" id="{BAA45A8E-B625-411D-AE50-6B619A7AF5A5}"/>
              </a:ext>
            </a:extLst>
          </p:cNvPr>
          <p:cNvSpPr>
            <a:spLocks noChangeAspect="1"/>
          </p:cNvSpPr>
          <p:nvPr>
            <p:custDataLst>
              <p:tags r:id="rId6"/>
            </p:custDataLst>
          </p:nvPr>
        </p:nvSpPr>
        <p:spPr>
          <a:xfrm>
            <a:off x="1571625" y="370760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B</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3" name="矩形: 圆角 12">
            <a:extLst>
              <a:ext uri="{FF2B5EF4-FFF2-40B4-BE49-F238E27FC236}">
                <a16:creationId xmlns:a16="http://schemas.microsoft.com/office/drawing/2014/main" id="{D50D6BC3-4706-4210-A19F-78DD4019EB04}"/>
              </a:ext>
            </a:extLst>
          </p:cNvPr>
          <p:cNvSpPr/>
          <p:nvPr>
            <p:custDataLst>
              <p:tags r:id="rId7"/>
            </p:custDataLst>
          </p:nvPr>
        </p:nvSpPr>
        <p:spPr>
          <a:xfrm>
            <a:off x="8915400" y="6215063"/>
            <a:ext cx="1543050" cy="411480"/>
          </a:xfrm>
          <a:prstGeom prst="roundRect">
            <a:avLst/>
          </a:prstGeom>
          <a:solidFill>
            <a:srgbClr val="808080"/>
          </a:solidFill>
          <a:ln w="381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提交</a:t>
            </a:r>
          </a:p>
        </p:txBody>
      </p:sp>
      <p:grpSp>
        <p:nvGrpSpPr>
          <p:cNvPr id="18" name="组合 17">
            <a:extLst>
              <a:ext uri="{FF2B5EF4-FFF2-40B4-BE49-F238E27FC236}">
                <a16:creationId xmlns:a16="http://schemas.microsoft.com/office/drawing/2014/main" id="{66972A16-7386-4060-BEE5-1AD799E4C053}"/>
              </a:ext>
            </a:extLst>
          </p:cNvPr>
          <p:cNvGrpSpPr/>
          <p:nvPr>
            <p:custDataLst>
              <p:tags r:id="rId8"/>
            </p:custDataLst>
          </p:nvPr>
        </p:nvGrpSpPr>
        <p:grpSpPr>
          <a:xfrm>
            <a:off x="0" y="0"/>
            <a:ext cx="12192000" cy="635000"/>
            <a:chOff x="0" y="0"/>
            <a:chExt cx="12192000" cy="635000"/>
          </a:xfrm>
        </p:grpSpPr>
        <p:sp>
          <p:nvSpPr>
            <p:cNvPr id="14" name="TitleBackground">
              <a:extLst>
                <a:ext uri="{FF2B5EF4-FFF2-40B4-BE49-F238E27FC236}">
                  <a16:creationId xmlns:a16="http://schemas.microsoft.com/office/drawing/2014/main" id="{F079E72C-E26A-4006-A503-AF3037592DF5}"/>
                </a:ext>
              </a:extLst>
            </p:cNvPr>
            <p:cNvSpPr/>
            <p:nvPr>
              <p:custDataLst>
                <p:tags r:id="rId10"/>
              </p:custDataLst>
            </p:nvPr>
          </p:nvSpPr>
          <p:spPr>
            <a:xfrm>
              <a:off x="0" y="0"/>
              <a:ext cx="12192000" cy="635000"/>
            </a:xfrm>
            <a:prstGeom prst="rect">
              <a:avLst/>
            </a:prstGeom>
            <a:solidFill>
              <a:srgbClr val="F6F7F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ColorBlock">
              <a:extLst>
                <a:ext uri="{FF2B5EF4-FFF2-40B4-BE49-F238E27FC236}">
                  <a16:creationId xmlns:a16="http://schemas.microsoft.com/office/drawing/2014/main" id="{E90B1551-2100-4C90-AF7A-4B2B729A86F1}"/>
                </a:ext>
              </a:extLst>
            </p:cNvPr>
            <p:cNvSpPr/>
            <p:nvPr>
              <p:custDataLst>
                <p:tags r:id="rId11"/>
              </p:custDataLst>
            </p:nvPr>
          </p:nvSpPr>
          <p:spPr>
            <a:xfrm>
              <a:off x="0" y="0"/>
              <a:ext cx="190500" cy="635000"/>
            </a:xfrm>
            <a:prstGeom prst="rect">
              <a:avLst/>
            </a:prstGeom>
            <a:solidFill>
              <a:srgbClr val="639EF4"/>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ypeText">
              <a:extLst>
                <a:ext uri="{FF2B5EF4-FFF2-40B4-BE49-F238E27FC236}">
                  <a16:creationId xmlns:a16="http://schemas.microsoft.com/office/drawing/2014/main" id="{99842AA2-5697-4A93-8C57-15CE9A0361A5}"/>
                </a:ext>
              </a:extLst>
            </p:cNvPr>
            <p:cNvSpPr txBox="1"/>
            <p:nvPr>
              <p:custDataLst>
                <p:tags r:id="rId12"/>
              </p:custDataLst>
            </p:nvPr>
          </p:nvSpPr>
          <p:spPr>
            <a:xfrm>
              <a:off x="254000" y="0"/>
              <a:ext cx="1905000" cy="635000"/>
            </a:xfrm>
            <a:prstGeom prst="rect">
              <a:avLst/>
            </a:prstGeom>
            <a:noFill/>
          </p:spPr>
          <p:txBody>
            <a:bodyPr vert="horz" wrap="none" rtlCol="0" anchor="ctr" anchorCtr="0">
              <a:noAutofit/>
            </a:bodyPr>
            <a:lstStyle/>
            <a:p>
              <a:r>
                <a:rPr lang="zh-CN" altLang="en-US" sz="260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单选题</a:t>
              </a:r>
            </a:p>
          </p:txBody>
        </p:sp>
        <p:sp>
          <p:nvSpPr>
            <p:cNvPr id="17" name="TipText">
              <a:extLst>
                <a:ext uri="{FF2B5EF4-FFF2-40B4-BE49-F238E27FC236}">
                  <a16:creationId xmlns:a16="http://schemas.microsoft.com/office/drawing/2014/main" id="{5FBCC2A9-E760-4D83-9B43-2BFE3104D44D}"/>
                </a:ext>
              </a:extLst>
            </p:cNvPr>
            <p:cNvSpPr txBox="1"/>
            <p:nvPr>
              <p:custDataLst>
                <p:tags r:id="rId13"/>
              </p:custDataLst>
            </p:nvPr>
          </p:nvSpPr>
          <p:spPr>
            <a:xfrm>
              <a:off x="1525905" y="109220"/>
              <a:ext cx="2286000" cy="508000"/>
            </a:xfrm>
            <a:prstGeom prst="rect">
              <a:avLst/>
            </a:prstGeom>
            <a:noFill/>
          </p:spPr>
          <p:txBody>
            <a:bodyPr vert="horz" wrap="none" rtlCol="0" anchor="ctr" anchorCtr="0">
              <a:noAutofit/>
            </a:bodyPr>
            <a:lstStyle/>
            <a:p>
              <a:r>
                <a:rPr lang="en-US" altLang="zh-CN"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1</a:t>
              </a:r>
              <a:r>
                <a:rPr lang="zh-CN" altLang="en-US"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分</a:t>
              </a:r>
            </a:p>
          </p:txBody>
        </p:sp>
      </p:grpSp>
      <p:pic>
        <p:nvPicPr>
          <p:cNvPr id="3" name="图片 2">
            <a:extLst>
              <a:ext uri="{FF2B5EF4-FFF2-40B4-BE49-F238E27FC236}">
                <a16:creationId xmlns:a16="http://schemas.microsoft.com/office/drawing/2014/main" id="{CC0936D8-1509-49BD-BBCB-2D044987F29F}"/>
              </a:ext>
            </a:extLst>
          </p:cNvPr>
          <p:cNvPicPr>
            <a:picLocks/>
          </p:cNvPicPr>
          <p:nvPr>
            <p:custDataLst>
              <p:tags r:id="rId9"/>
            </p:custDataLst>
          </p:nvPr>
        </p:nvPicPr>
        <p:blipFill>
          <a:blip r:embed="rId15">
            <a:extLst>
              <a:ext uri="{28A0092B-C50C-407E-A947-70E740481C1C}">
                <a14:useLocalDpi xmlns:a14="http://schemas.microsoft.com/office/drawing/2010/main" val="0"/>
              </a:ext>
            </a:extLst>
          </a:blip>
          <a:stretch>
            <a:fillRect/>
          </a:stretch>
        </p:blipFill>
        <p:spPr>
          <a:xfrm>
            <a:off x="10642600" y="63500"/>
            <a:ext cx="1422400" cy="508000"/>
          </a:xfrm>
          <a:prstGeom prst="rect">
            <a:avLst/>
          </a:prstGeom>
        </p:spPr>
      </p:pic>
    </p:spTree>
    <p:custDataLst>
      <p:tags r:id="rId1"/>
    </p:custDataLst>
    <p:extLst>
      <p:ext uri="{BB962C8B-B14F-4D97-AF65-F5344CB8AC3E}">
        <p14:creationId xmlns:p14="http://schemas.microsoft.com/office/powerpoint/2010/main" val="272072203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a:extLst>
              <a:ext uri="{FF2B5EF4-FFF2-40B4-BE49-F238E27FC236}">
                <a16:creationId xmlns:a16="http://schemas.microsoft.com/office/drawing/2014/main" id="{F84ACE0A-386D-452A-1431-0FB38DEB9D5E}"/>
              </a:ext>
            </a:extLst>
          </p:cNvPr>
          <p:cNvGrpSpPr/>
          <p:nvPr/>
        </p:nvGrpSpPr>
        <p:grpSpPr>
          <a:xfrm>
            <a:off x="1459500" y="4175775"/>
            <a:ext cx="4457238" cy="2362556"/>
            <a:chOff x="3695326" y="2197295"/>
            <a:chExt cx="7764889" cy="4115774"/>
          </a:xfrm>
        </p:grpSpPr>
        <p:grpSp>
          <p:nvGrpSpPr>
            <p:cNvPr id="54" name="组合 53">
              <a:extLst>
                <a:ext uri="{FF2B5EF4-FFF2-40B4-BE49-F238E27FC236}">
                  <a16:creationId xmlns:a16="http://schemas.microsoft.com/office/drawing/2014/main" id="{48B4E8B9-9778-6383-DA27-81CCD4BE1816}"/>
                </a:ext>
              </a:extLst>
            </p:cNvPr>
            <p:cNvGrpSpPr/>
            <p:nvPr/>
          </p:nvGrpSpPr>
          <p:grpSpPr>
            <a:xfrm>
              <a:off x="7695064" y="2197295"/>
              <a:ext cx="3765151" cy="4115774"/>
              <a:chOff x="325006" y="3441219"/>
              <a:chExt cx="2314007" cy="2529495"/>
            </a:xfrm>
          </p:grpSpPr>
          <p:sp>
            <p:nvSpPr>
              <p:cNvPr id="182" name="任意多边形: 形状 181">
                <a:extLst>
                  <a:ext uri="{FF2B5EF4-FFF2-40B4-BE49-F238E27FC236}">
                    <a16:creationId xmlns:a16="http://schemas.microsoft.com/office/drawing/2014/main" id="{8E0DD7E4-B6C2-38B9-0E39-4298E0C1DB8E}"/>
                  </a:ext>
                </a:extLst>
              </p:cNvPr>
              <p:cNvSpPr/>
              <p:nvPr/>
            </p:nvSpPr>
            <p:spPr>
              <a:xfrm>
                <a:off x="1737524" y="4716556"/>
                <a:ext cx="62096" cy="1254136"/>
              </a:xfrm>
              <a:custGeom>
                <a:avLst/>
                <a:gdLst>
                  <a:gd name="connsiteX0" fmla="*/ 38127 w 62096"/>
                  <a:gd name="connsiteY0" fmla="*/ 1254137 h 1254136"/>
                  <a:gd name="connsiteX1" fmla="*/ 62096 w 62096"/>
                  <a:gd name="connsiteY1" fmla="*/ 1254137 h 1254136"/>
                  <a:gd name="connsiteX2" fmla="*/ 23969 w 62096"/>
                  <a:gd name="connsiteY2" fmla="*/ 0 h 1254136"/>
                  <a:gd name="connsiteX3" fmla="*/ 0 w 62096"/>
                  <a:gd name="connsiteY3" fmla="*/ 0 h 1254136"/>
                  <a:gd name="connsiteX4" fmla="*/ 38127 w 62096"/>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6" h="1254136">
                    <a:moveTo>
                      <a:pt x="38127" y="1254137"/>
                    </a:moveTo>
                    <a:lnTo>
                      <a:pt x="62096" y="1254137"/>
                    </a:lnTo>
                    <a:lnTo>
                      <a:pt x="23969" y="0"/>
                    </a:lnTo>
                    <a:lnTo>
                      <a:pt x="0" y="0"/>
                    </a:lnTo>
                    <a:lnTo>
                      <a:pt x="38127"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3" name="任意多边形: 形状 182">
                <a:extLst>
                  <a:ext uri="{FF2B5EF4-FFF2-40B4-BE49-F238E27FC236}">
                    <a16:creationId xmlns:a16="http://schemas.microsoft.com/office/drawing/2014/main" id="{DE66D234-EA86-64E6-412C-3B9507D3D46C}"/>
                  </a:ext>
                </a:extLst>
              </p:cNvPr>
              <p:cNvSpPr/>
              <p:nvPr/>
            </p:nvSpPr>
            <p:spPr>
              <a:xfrm>
                <a:off x="1098478" y="4716556"/>
                <a:ext cx="62093" cy="1254136"/>
              </a:xfrm>
              <a:custGeom>
                <a:avLst/>
                <a:gdLst>
                  <a:gd name="connsiteX0" fmla="*/ 23969 w 62093"/>
                  <a:gd name="connsiteY0" fmla="*/ 1254137 h 1254136"/>
                  <a:gd name="connsiteX1" fmla="*/ 0 w 62093"/>
                  <a:gd name="connsiteY1" fmla="*/ 1254137 h 1254136"/>
                  <a:gd name="connsiteX2" fmla="*/ 38127 w 62093"/>
                  <a:gd name="connsiteY2" fmla="*/ 0 h 1254136"/>
                  <a:gd name="connsiteX3" fmla="*/ 62093 w 62093"/>
                  <a:gd name="connsiteY3" fmla="*/ 0 h 1254136"/>
                  <a:gd name="connsiteX4" fmla="*/ 23969 w 62093"/>
                  <a:gd name="connsiteY4" fmla="*/ 1254137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3" h="1254136">
                    <a:moveTo>
                      <a:pt x="23969" y="1254137"/>
                    </a:moveTo>
                    <a:lnTo>
                      <a:pt x="0" y="1254137"/>
                    </a:lnTo>
                    <a:lnTo>
                      <a:pt x="38127" y="0"/>
                    </a:lnTo>
                    <a:lnTo>
                      <a:pt x="62093" y="0"/>
                    </a:lnTo>
                    <a:lnTo>
                      <a:pt x="23969" y="1254137"/>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4" name="任意多边形: 形状 183">
                <a:extLst>
                  <a:ext uri="{FF2B5EF4-FFF2-40B4-BE49-F238E27FC236}">
                    <a16:creationId xmlns:a16="http://schemas.microsoft.com/office/drawing/2014/main" id="{8E39B5B9-E4D1-FFD9-BCB9-8DFA46A2813C}"/>
                  </a:ext>
                </a:extLst>
              </p:cNvPr>
              <p:cNvSpPr/>
              <p:nvPr/>
            </p:nvSpPr>
            <p:spPr>
              <a:xfrm>
                <a:off x="1026003" y="4109073"/>
                <a:ext cx="846344" cy="939496"/>
              </a:xfrm>
              <a:custGeom>
                <a:avLst/>
                <a:gdLst>
                  <a:gd name="connsiteX0" fmla="*/ 805790 w 846344"/>
                  <a:gd name="connsiteY0" fmla="*/ 0 h 939496"/>
                  <a:gd name="connsiteX1" fmla="*/ 786702 w 846344"/>
                  <a:gd name="connsiteY1" fmla="*/ 0 h 939496"/>
                  <a:gd name="connsiteX2" fmla="*/ 728040 w 846344"/>
                  <a:gd name="connsiteY2" fmla="*/ 14335 h 939496"/>
                  <a:gd name="connsiteX3" fmla="*/ 524776 w 846344"/>
                  <a:gd name="connsiteY3" fmla="*/ 38198 h 939496"/>
                  <a:gd name="connsiteX4" fmla="*/ 434213 w 846344"/>
                  <a:gd name="connsiteY4" fmla="*/ 39629 h 939496"/>
                  <a:gd name="connsiteX5" fmla="*/ 434204 w 846344"/>
                  <a:gd name="connsiteY5" fmla="*/ 39543 h 939496"/>
                  <a:gd name="connsiteX6" fmla="*/ 423174 w 846344"/>
                  <a:gd name="connsiteY6" fmla="*/ 39600 h 939496"/>
                  <a:gd name="connsiteX7" fmla="*/ 412141 w 846344"/>
                  <a:gd name="connsiteY7" fmla="*/ 39543 h 939496"/>
                  <a:gd name="connsiteX8" fmla="*/ 412132 w 846344"/>
                  <a:gd name="connsiteY8" fmla="*/ 39629 h 939496"/>
                  <a:gd name="connsiteX9" fmla="*/ 321569 w 846344"/>
                  <a:gd name="connsiteY9" fmla="*/ 38198 h 939496"/>
                  <a:gd name="connsiteX10" fmla="*/ 118305 w 846344"/>
                  <a:gd name="connsiteY10" fmla="*/ 14335 h 939496"/>
                  <a:gd name="connsiteX11" fmla="*/ 59643 w 846344"/>
                  <a:gd name="connsiteY11" fmla="*/ 0 h 939496"/>
                  <a:gd name="connsiteX12" fmla="*/ 40555 w 846344"/>
                  <a:gd name="connsiteY12" fmla="*/ 0 h 939496"/>
                  <a:gd name="connsiteX13" fmla="*/ 319 w 846344"/>
                  <a:gd name="connsiteY13" fmla="*/ 53191 h 939496"/>
                  <a:gd name="connsiteX14" fmla="*/ 88682 w 846344"/>
                  <a:gd name="connsiteY14" fmla="*/ 877675 h 939496"/>
                  <a:gd name="connsiteX15" fmla="*/ 126257 w 846344"/>
                  <a:gd name="connsiteY15" fmla="*/ 919021 h 939496"/>
                  <a:gd name="connsiteX16" fmla="*/ 391588 w 846344"/>
                  <a:gd name="connsiteY16" fmla="*/ 939393 h 939496"/>
                  <a:gd name="connsiteX17" fmla="*/ 423174 w 846344"/>
                  <a:gd name="connsiteY17" fmla="*/ 925259 h 939496"/>
                  <a:gd name="connsiteX18" fmla="*/ 454757 w 846344"/>
                  <a:gd name="connsiteY18" fmla="*/ 939393 h 939496"/>
                  <a:gd name="connsiteX19" fmla="*/ 720088 w 846344"/>
                  <a:gd name="connsiteY19" fmla="*/ 919021 h 939496"/>
                  <a:gd name="connsiteX20" fmla="*/ 757663 w 846344"/>
                  <a:gd name="connsiteY20" fmla="*/ 877675 h 939496"/>
                  <a:gd name="connsiteX21" fmla="*/ 846025 w 846344"/>
                  <a:gd name="connsiteY21" fmla="*/ 53191 h 939496"/>
                  <a:gd name="connsiteX22" fmla="*/ 805790 w 846344"/>
                  <a:gd name="connsiteY22" fmla="*/ 0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44" h="939496">
                    <a:moveTo>
                      <a:pt x="805790" y="0"/>
                    </a:moveTo>
                    <a:lnTo>
                      <a:pt x="786702" y="0"/>
                    </a:lnTo>
                    <a:cubicBezTo>
                      <a:pt x="786702" y="0"/>
                      <a:pt x="758055" y="9557"/>
                      <a:pt x="728040" y="14335"/>
                    </a:cubicBezTo>
                    <a:cubicBezTo>
                      <a:pt x="698027" y="19113"/>
                      <a:pt x="614812" y="35022"/>
                      <a:pt x="524776" y="38198"/>
                    </a:cubicBezTo>
                    <a:cubicBezTo>
                      <a:pt x="494114" y="39286"/>
                      <a:pt x="462565" y="39629"/>
                      <a:pt x="434213" y="39629"/>
                    </a:cubicBezTo>
                    <a:lnTo>
                      <a:pt x="434204" y="39543"/>
                    </a:lnTo>
                    <a:cubicBezTo>
                      <a:pt x="430616" y="39572"/>
                      <a:pt x="426914" y="39572"/>
                      <a:pt x="423174" y="39600"/>
                    </a:cubicBezTo>
                    <a:cubicBezTo>
                      <a:pt x="419434" y="39572"/>
                      <a:pt x="415729" y="39572"/>
                      <a:pt x="412141" y="39543"/>
                    </a:cubicBezTo>
                    <a:lnTo>
                      <a:pt x="412132" y="39629"/>
                    </a:lnTo>
                    <a:cubicBezTo>
                      <a:pt x="383779" y="39629"/>
                      <a:pt x="352234" y="39286"/>
                      <a:pt x="321569" y="38198"/>
                    </a:cubicBezTo>
                    <a:cubicBezTo>
                      <a:pt x="231532" y="35022"/>
                      <a:pt x="148317" y="19113"/>
                      <a:pt x="118305" y="14335"/>
                    </a:cubicBezTo>
                    <a:cubicBezTo>
                      <a:pt x="88293" y="9557"/>
                      <a:pt x="59643" y="0"/>
                      <a:pt x="59643" y="0"/>
                    </a:cubicBezTo>
                    <a:lnTo>
                      <a:pt x="40555" y="0"/>
                    </a:lnTo>
                    <a:cubicBezTo>
                      <a:pt x="16165" y="0"/>
                      <a:pt x="-2708" y="24950"/>
                      <a:pt x="319" y="53191"/>
                    </a:cubicBezTo>
                    <a:lnTo>
                      <a:pt x="88682" y="877675"/>
                    </a:lnTo>
                    <a:cubicBezTo>
                      <a:pt x="91097" y="900194"/>
                      <a:pt x="106860" y="917533"/>
                      <a:pt x="126257" y="919021"/>
                    </a:cubicBezTo>
                    <a:lnTo>
                      <a:pt x="391588" y="939393"/>
                    </a:lnTo>
                    <a:cubicBezTo>
                      <a:pt x="403912" y="940337"/>
                      <a:pt x="415208" y="934729"/>
                      <a:pt x="423174" y="925259"/>
                    </a:cubicBezTo>
                    <a:cubicBezTo>
                      <a:pt x="431137" y="934729"/>
                      <a:pt x="442433" y="940337"/>
                      <a:pt x="454757" y="939393"/>
                    </a:cubicBezTo>
                    <a:lnTo>
                      <a:pt x="720088" y="919021"/>
                    </a:lnTo>
                    <a:cubicBezTo>
                      <a:pt x="739485" y="917533"/>
                      <a:pt x="755251" y="900194"/>
                      <a:pt x="757663" y="877675"/>
                    </a:cubicBezTo>
                    <a:lnTo>
                      <a:pt x="846025" y="53191"/>
                    </a:lnTo>
                    <a:cubicBezTo>
                      <a:pt x="849053" y="24950"/>
                      <a:pt x="830182" y="0"/>
                      <a:pt x="805790" y="0"/>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85" name="任意多边形: 形状 184">
                <a:extLst>
                  <a:ext uri="{FF2B5EF4-FFF2-40B4-BE49-F238E27FC236}">
                    <a16:creationId xmlns:a16="http://schemas.microsoft.com/office/drawing/2014/main" id="{BF0D65DB-3864-4A7A-F17D-BBCC0141E309}"/>
                  </a:ext>
                </a:extLst>
              </p:cNvPr>
              <p:cNvSpPr/>
              <p:nvPr/>
            </p:nvSpPr>
            <p:spPr>
              <a:xfrm>
                <a:off x="1673248" y="3441219"/>
                <a:ext cx="441719" cy="779988"/>
              </a:xfrm>
              <a:custGeom>
                <a:avLst/>
                <a:gdLst>
                  <a:gd name="connsiteX0" fmla="*/ 0 w 441719"/>
                  <a:gd name="connsiteY0" fmla="*/ 734323 h 779988"/>
                  <a:gd name="connsiteX1" fmla="*/ 164705 w 441719"/>
                  <a:gd name="connsiteY1" fmla="*/ 447763 h 779988"/>
                  <a:gd name="connsiteX2" fmla="*/ 283895 w 441719"/>
                  <a:gd name="connsiteY2" fmla="*/ 190046 h 779988"/>
                  <a:gd name="connsiteX3" fmla="*/ 239651 w 441719"/>
                  <a:gd name="connsiteY3" fmla="*/ 84464 h 779988"/>
                  <a:gd name="connsiteX4" fmla="*/ 282734 w 441719"/>
                  <a:gd name="connsiteY4" fmla="*/ 127927 h 779988"/>
                  <a:gd name="connsiteX5" fmla="*/ 347782 w 441719"/>
                  <a:gd name="connsiteY5" fmla="*/ 227 h 779988"/>
                  <a:gd name="connsiteX6" fmla="*/ 333210 w 441719"/>
                  <a:gd name="connsiteY6" fmla="*/ 83691 h 779988"/>
                  <a:gd name="connsiteX7" fmla="*/ 382550 w 441719"/>
                  <a:gd name="connsiteY7" fmla="*/ 11873 h 779988"/>
                  <a:gd name="connsiteX8" fmla="*/ 356323 w 441719"/>
                  <a:gd name="connsiteY8" fmla="*/ 89843 h 779988"/>
                  <a:gd name="connsiteX9" fmla="*/ 418365 w 441719"/>
                  <a:gd name="connsiteY9" fmla="*/ 44463 h 779988"/>
                  <a:gd name="connsiteX10" fmla="*/ 383102 w 441719"/>
                  <a:gd name="connsiteY10" fmla="*/ 106267 h 779988"/>
                  <a:gd name="connsiteX11" fmla="*/ 441384 w 441719"/>
                  <a:gd name="connsiteY11" fmla="*/ 88126 h 779988"/>
                  <a:gd name="connsiteX12" fmla="*/ 387014 w 441719"/>
                  <a:gd name="connsiteY12" fmla="*/ 134880 h 779988"/>
                  <a:gd name="connsiteX13" fmla="*/ 340666 w 441719"/>
                  <a:gd name="connsiteY13" fmla="*/ 216599 h 779988"/>
                  <a:gd name="connsiteX14" fmla="*/ 218223 w 441719"/>
                  <a:gd name="connsiteY14" fmla="*/ 595836 h 779988"/>
                  <a:gd name="connsiteX15" fmla="*/ 109948 w 441719"/>
                  <a:gd name="connsiteY15" fmla="*/ 779989 h 779988"/>
                  <a:gd name="connsiteX16" fmla="*/ 0 w 441719"/>
                  <a:gd name="connsiteY16" fmla="*/ 734323 h 77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1719" h="779988">
                    <a:moveTo>
                      <a:pt x="0" y="734323"/>
                    </a:moveTo>
                    <a:cubicBezTo>
                      <a:pt x="0" y="734323"/>
                      <a:pt x="132475" y="498008"/>
                      <a:pt x="164705" y="447763"/>
                    </a:cubicBezTo>
                    <a:cubicBezTo>
                      <a:pt x="196935" y="397519"/>
                      <a:pt x="280894" y="197886"/>
                      <a:pt x="283895" y="190046"/>
                    </a:cubicBezTo>
                    <a:cubicBezTo>
                      <a:pt x="286897" y="182177"/>
                      <a:pt x="226074" y="87697"/>
                      <a:pt x="239651" y="84464"/>
                    </a:cubicBezTo>
                    <a:cubicBezTo>
                      <a:pt x="253231" y="81231"/>
                      <a:pt x="268250" y="134279"/>
                      <a:pt x="282734" y="127927"/>
                    </a:cubicBezTo>
                    <a:cubicBezTo>
                      <a:pt x="297218" y="121604"/>
                      <a:pt x="339530" y="-6096"/>
                      <a:pt x="347782" y="227"/>
                    </a:cubicBezTo>
                    <a:cubicBezTo>
                      <a:pt x="363228" y="12102"/>
                      <a:pt x="324978" y="79457"/>
                      <a:pt x="333210" y="83691"/>
                    </a:cubicBezTo>
                    <a:cubicBezTo>
                      <a:pt x="341442" y="87926"/>
                      <a:pt x="366381" y="9584"/>
                      <a:pt x="382550" y="11873"/>
                    </a:cubicBezTo>
                    <a:cubicBezTo>
                      <a:pt x="398719" y="14190"/>
                      <a:pt x="351802" y="83691"/>
                      <a:pt x="356323" y="89843"/>
                    </a:cubicBezTo>
                    <a:cubicBezTo>
                      <a:pt x="360844" y="95967"/>
                      <a:pt x="409552" y="30500"/>
                      <a:pt x="418365" y="44463"/>
                    </a:cubicBezTo>
                    <a:cubicBezTo>
                      <a:pt x="423149" y="52046"/>
                      <a:pt x="373583" y="101632"/>
                      <a:pt x="383102" y="106267"/>
                    </a:cubicBezTo>
                    <a:cubicBezTo>
                      <a:pt x="392619" y="110902"/>
                      <a:pt x="436715" y="78884"/>
                      <a:pt x="441384" y="88126"/>
                    </a:cubicBezTo>
                    <a:cubicBezTo>
                      <a:pt x="446054" y="97369"/>
                      <a:pt x="400605" y="109987"/>
                      <a:pt x="387014" y="134880"/>
                    </a:cubicBezTo>
                    <a:cubicBezTo>
                      <a:pt x="373423" y="159773"/>
                      <a:pt x="350280" y="170532"/>
                      <a:pt x="340666" y="216599"/>
                    </a:cubicBezTo>
                    <a:cubicBezTo>
                      <a:pt x="331055" y="262694"/>
                      <a:pt x="267457" y="512657"/>
                      <a:pt x="218223" y="595836"/>
                    </a:cubicBezTo>
                    <a:cubicBezTo>
                      <a:pt x="168988" y="679042"/>
                      <a:pt x="109948" y="779989"/>
                      <a:pt x="109948" y="779989"/>
                    </a:cubicBezTo>
                    <a:lnTo>
                      <a:pt x="0" y="734323"/>
                    </a:lnTo>
                    <a:close/>
                  </a:path>
                </a:pathLst>
              </a:custGeom>
              <a:solidFill>
                <a:srgbClr val="F79C8D"/>
              </a:solidFill>
              <a:ln w="2861" cap="rnd">
                <a:noFill/>
                <a:prstDash val="solid"/>
                <a:round/>
              </a:ln>
            </p:spPr>
            <p:txBody>
              <a:bodyPr rtlCol="0" anchor="ctr"/>
              <a:lstStyle/>
              <a:p>
                <a:endParaRPr lang="zh-CN" altLang="en-US">
                  <a:cs typeface="+mn-ea"/>
                  <a:sym typeface="+mn-lt"/>
                </a:endParaRPr>
              </a:p>
            </p:txBody>
          </p:sp>
          <p:sp>
            <p:nvSpPr>
              <p:cNvPr id="186" name="任意多边形: 形状 185">
                <a:extLst>
                  <a:ext uri="{FF2B5EF4-FFF2-40B4-BE49-F238E27FC236}">
                    <a16:creationId xmlns:a16="http://schemas.microsoft.com/office/drawing/2014/main" id="{9DC528CC-75AA-10F9-3A9F-7460B627E63F}"/>
                  </a:ext>
                </a:extLst>
              </p:cNvPr>
              <p:cNvSpPr/>
              <p:nvPr/>
            </p:nvSpPr>
            <p:spPr>
              <a:xfrm>
                <a:off x="1259156" y="3662316"/>
                <a:ext cx="368016" cy="418628"/>
              </a:xfrm>
              <a:custGeom>
                <a:avLst/>
                <a:gdLst>
                  <a:gd name="connsiteX0" fmla="*/ 297154 w 368016"/>
                  <a:gd name="connsiteY0" fmla="*/ 22999 h 418628"/>
                  <a:gd name="connsiteX1" fmla="*/ 14394 w 368016"/>
                  <a:gd name="connsiteY1" fmla="*/ 76706 h 418628"/>
                  <a:gd name="connsiteX2" fmla="*/ 24852 w 368016"/>
                  <a:gd name="connsiteY2" fmla="*/ 286840 h 418628"/>
                  <a:gd name="connsiteX3" fmla="*/ 128134 w 368016"/>
                  <a:gd name="connsiteY3" fmla="*/ 416371 h 418628"/>
                  <a:gd name="connsiteX4" fmla="*/ 215175 w 368016"/>
                  <a:gd name="connsiteY4" fmla="*/ 362321 h 418628"/>
                  <a:gd name="connsiteX5" fmla="*/ 314396 w 368016"/>
                  <a:gd name="connsiteY5" fmla="*/ 381005 h 418628"/>
                  <a:gd name="connsiteX6" fmla="*/ 367642 w 368016"/>
                  <a:gd name="connsiteY6" fmla="*/ 221745 h 418628"/>
                  <a:gd name="connsiteX7" fmla="*/ 297154 w 368016"/>
                  <a:gd name="connsiteY7" fmla="*/ 22999 h 41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016" h="418628">
                    <a:moveTo>
                      <a:pt x="297154" y="22999"/>
                    </a:moveTo>
                    <a:cubicBezTo>
                      <a:pt x="177566" y="-40092"/>
                      <a:pt x="40424" y="43028"/>
                      <a:pt x="14394" y="76706"/>
                    </a:cubicBezTo>
                    <a:cubicBezTo>
                      <a:pt x="-11635" y="110412"/>
                      <a:pt x="1164" y="239142"/>
                      <a:pt x="24852" y="286840"/>
                    </a:cubicBezTo>
                    <a:cubicBezTo>
                      <a:pt x="48541" y="334566"/>
                      <a:pt x="74356" y="434912"/>
                      <a:pt x="128134" y="416371"/>
                    </a:cubicBezTo>
                    <a:cubicBezTo>
                      <a:pt x="138043" y="412966"/>
                      <a:pt x="212894" y="384667"/>
                      <a:pt x="215175" y="362321"/>
                    </a:cubicBezTo>
                    <a:cubicBezTo>
                      <a:pt x="225498" y="382264"/>
                      <a:pt x="303924" y="381463"/>
                      <a:pt x="314396" y="381005"/>
                    </a:cubicBezTo>
                    <a:cubicBezTo>
                      <a:pt x="371230" y="378544"/>
                      <a:pt x="363112" y="274822"/>
                      <a:pt x="367642" y="221745"/>
                    </a:cubicBezTo>
                    <a:cubicBezTo>
                      <a:pt x="372174" y="168668"/>
                      <a:pt x="334820" y="42885"/>
                      <a:pt x="297154" y="22999"/>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87" name="任意多边形: 形状 186">
                <a:extLst>
                  <a:ext uri="{FF2B5EF4-FFF2-40B4-BE49-F238E27FC236}">
                    <a16:creationId xmlns:a16="http://schemas.microsoft.com/office/drawing/2014/main" id="{394BF592-F700-34FE-5720-ACB4FD2EEFA1}"/>
                  </a:ext>
                </a:extLst>
              </p:cNvPr>
              <p:cNvSpPr/>
              <p:nvPr/>
            </p:nvSpPr>
            <p:spPr>
              <a:xfrm>
                <a:off x="1029932" y="4148099"/>
                <a:ext cx="356834" cy="343587"/>
              </a:xfrm>
              <a:custGeom>
                <a:avLst/>
                <a:gdLst>
                  <a:gd name="connsiteX0" fmla="*/ 308581 w 356834"/>
                  <a:gd name="connsiteY0" fmla="*/ 203 h 343587"/>
                  <a:gd name="connsiteX1" fmla="*/ 165759 w 356834"/>
                  <a:gd name="connsiteY1" fmla="*/ 75999 h 343587"/>
                  <a:gd name="connsiteX2" fmla="*/ 12281 w 356834"/>
                  <a:gd name="connsiteY2" fmla="*/ 343587 h 343587"/>
                  <a:gd name="connsiteX3" fmla="*/ 225832 w 356834"/>
                  <a:gd name="connsiteY3" fmla="*/ 338466 h 343587"/>
                  <a:gd name="connsiteX4" fmla="*/ 356785 w 356834"/>
                  <a:gd name="connsiteY4" fmla="*/ 178719 h 343587"/>
                  <a:gd name="connsiteX5" fmla="*/ 308581 w 356834"/>
                  <a:gd name="connsiteY5" fmla="*/ 203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308581" y="203"/>
                    </a:moveTo>
                    <a:cubicBezTo>
                      <a:pt x="308581" y="203"/>
                      <a:pt x="252705" y="-7752"/>
                      <a:pt x="165759" y="75999"/>
                    </a:cubicBezTo>
                    <a:cubicBezTo>
                      <a:pt x="78812" y="159749"/>
                      <a:pt x="-38441" y="261983"/>
                      <a:pt x="12281" y="343587"/>
                    </a:cubicBezTo>
                    <a:lnTo>
                      <a:pt x="225832" y="338466"/>
                    </a:lnTo>
                    <a:cubicBezTo>
                      <a:pt x="225832" y="338466"/>
                      <a:pt x="354939" y="186616"/>
                      <a:pt x="356785" y="178719"/>
                    </a:cubicBezTo>
                    <a:cubicBezTo>
                      <a:pt x="358625" y="170822"/>
                      <a:pt x="308581" y="203"/>
                      <a:pt x="308581" y="203"/>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8" name="任意多边形: 形状 187">
                <a:extLst>
                  <a:ext uri="{FF2B5EF4-FFF2-40B4-BE49-F238E27FC236}">
                    <a16:creationId xmlns:a16="http://schemas.microsoft.com/office/drawing/2014/main" id="{4D562353-55EA-2AAF-B30B-95A9E415F798}"/>
                  </a:ext>
                </a:extLst>
              </p:cNvPr>
              <p:cNvSpPr/>
              <p:nvPr/>
            </p:nvSpPr>
            <p:spPr>
              <a:xfrm>
                <a:off x="1178068" y="3899655"/>
                <a:ext cx="756825" cy="979051"/>
              </a:xfrm>
              <a:custGeom>
                <a:avLst/>
                <a:gdLst>
                  <a:gd name="connsiteX0" fmla="*/ 756825 w 756825"/>
                  <a:gd name="connsiteY0" fmla="*/ 74079 h 979051"/>
                  <a:gd name="connsiteX1" fmla="*/ 636459 w 756825"/>
                  <a:gd name="connsiteY1" fmla="*/ 0 h 979051"/>
                  <a:gd name="connsiteX2" fmla="*/ 423850 w 756825"/>
                  <a:gd name="connsiteY2" fmla="*/ 248647 h 979051"/>
                  <a:gd name="connsiteX3" fmla="*/ 419275 w 756825"/>
                  <a:gd name="connsiteY3" fmla="*/ 248532 h 979051"/>
                  <a:gd name="connsiteX4" fmla="*/ 419243 w 756825"/>
                  <a:gd name="connsiteY4" fmla="*/ 248532 h 979051"/>
                  <a:gd name="connsiteX5" fmla="*/ 419249 w 756825"/>
                  <a:gd name="connsiteY5" fmla="*/ 248532 h 979051"/>
                  <a:gd name="connsiteX6" fmla="*/ 295956 w 756825"/>
                  <a:gd name="connsiteY6" fmla="*/ 242324 h 979051"/>
                  <a:gd name="connsiteX7" fmla="*/ 295956 w 756825"/>
                  <a:gd name="connsiteY7" fmla="*/ 241837 h 979051"/>
                  <a:gd name="connsiteX8" fmla="*/ 292147 w 756825"/>
                  <a:gd name="connsiteY8" fmla="*/ 242066 h 979051"/>
                  <a:gd name="connsiteX9" fmla="*/ 288342 w 756825"/>
                  <a:gd name="connsiteY9" fmla="*/ 241837 h 979051"/>
                  <a:gd name="connsiteX10" fmla="*/ 288342 w 756825"/>
                  <a:gd name="connsiteY10" fmla="*/ 242324 h 979051"/>
                  <a:gd name="connsiteX11" fmla="*/ 165051 w 756825"/>
                  <a:gd name="connsiteY11" fmla="*/ 248532 h 979051"/>
                  <a:gd name="connsiteX12" fmla="*/ 165054 w 756825"/>
                  <a:gd name="connsiteY12" fmla="*/ 248532 h 979051"/>
                  <a:gd name="connsiteX13" fmla="*/ 165023 w 756825"/>
                  <a:gd name="connsiteY13" fmla="*/ 248532 h 979051"/>
                  <a:gd name="connsiteX14" fmla="*/ 160445 w 756825"/>
                  <a:gd name="connsiteY14" fmla="*/ 248647 h 979051"/>
                  <a:gd name="connsiteX15" fmla="*/ 55930 w 756825"/>
                  <a:gd name="connsiteY15" fmla="*/ 467765 h 979051"/>
                  <a:gd name="connsiteX16" fmla="*/ 0 w 756825"/>
                  <a:gd name="connsiteY16" fmla="*/ 933385 h 979051"/>
                  <a:gd name="connsiteX17" fmla="*/ 288342 w 756825"/>
                  <a:gd name="connsiteY17" fmla="*/ 978679 h 979051"/>
                  <a:gd name="connsiteX18" fmla="*/ 288342 w 756825"/>
                  <a:gd name="connsiteY18" fmla="*/ 979051 h 979051"/>
                  <a:gd name="connsiteX19" fmla="*/ 292147 w 756825"/>
                  <a:gd name="connsiteY19" fmla="*/ 978879 h 979051"/>
                  <a:gd name="connsiteX20" fmla="*/ 295956 w 756825"/>
                  <a:gd name="connsiteY20" fmla="*/ 979051 h 979051"/>
                  <a:gd name="connsiteX21" fmla="*/ 295956 w 756825"/>
                  <a:gd name="connsiteY21" fmla="*/ 978679 h 979051"/>
                  <a:gd name="connsiteX22" fmla="*/ 584298 w 756825"/>
                  <a:gd name="connsiteY22" fmla="*/ 933385 h 979051"/>
                  <a:gd name="connsiteX23" fmla="*/ 539029 w 756825"/>
                  <a:gd name="connsiteY23" fmla="*/ 556552 h 979051"/>
                  <a:gd name="connsiteX24" fmla="*/ 573685 w 756825"/>
                  <a:gd name="connsiteY24" fmla="*/ 411770 h 979051"/>
                  <a:gd name="connsiteX25" fmla="*/ 756825 w 756825"/>
                  <a:gd name="connsiteY25" fmla="*/ 74079 h 97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6825" h="979051">
                    <a:moveTo>
                      <a:pt x="756825" y="74079"/>
                    </a:moveTo>
                    <a:lnTo>
                      <a:pt x="636459" y="0"/>
                    </a:lnTo>
                    <a:cubicBezTo>
                      <a:pt x="636459" y="0"/>
                      <a:pt x="468103" y="248447"/>
                      <a:pt x="423850" y="248647"/>
                    </a:cubicBezTo>
                    <a:cubicBezTo>
                      <a:pt x="422328" y="248590"/>
                      <a:pt x="420843" y="248561"/>
                      <a:pt x="419275" y="248532"/>
                    </a:cubicBezTo>
                    <a:lnTo>
                      <a:pt x="419243" y="248532"/>
                    </a:lnTo>
                    <a:lnTo>
                      <a:pt x="419249" y="248532"/>
                    </a:lnTo>
                    <a:cubicBezTo>
                      <a:pt x="384796" y="247617"/>
                      <a:pt x="339765" y="245128"/>
                      <a:pt x="295956" y="242324"/>
                    </a:cubicBezTo>
                    <a:lnTo>
                      <a:pt x="295956" y="241837"/>
                    </a:lnTo>
                    <a:cubicBezTo>
                      <a:pt x="294688" y="241923"/>
                      <a:pt x="293415" y="242009"/>
                      <a:pt x="292147" y="242066"/>
                    </a:cubicBezTo>
                    <a:cubicBezTo>
                      <a:pt x="290883" y="242009"/>
                      <a:pt x="289604" y="241923"/>
                      <a:pt x="288342" y="241837"/>
                    </a:cubicBezTo>
                    <a:lnTo>
                      <a:pt x="288342" y="242324"/>
                    </a:lnTo>
                    <a:cubicBezTo>
                      <a:pt x="244532" y="245128"/>
                      <a:pt x="199498" y="247617"/>
                      <a:pt x="165051" y="248532"/>
                    </a:cubicBezTo>
                    <a:lnTo>
                      <a:pt x="165054" y="248532"/>
                    </a:lnTo>
                    <a:lnTo>
                      <a:pt x="165023" y="248532"/>
                    </a:lnTo>
                    <a:cubicBezTo>
                      <a:pt x="163455" y="248561"/>
                      <a:pt x="161970" y="248590"/>
                      <a:pt x="160445" y="248647"/>
                    </a:cubicBezTo>
                    <a:cubicBezTo>
                      <a:pt x="142899" y="250421"/>
                      <a:pt x="79599" y="270736"/>
                      <a:pt x="55930" y="467765"/>
                    </a:cubicBezTo>
                    <a:lnTo>
                      <a:pt x="0" y="933385"/>
                    </a:lnTo>
                    <a:cubicBezTo>
                      <a:pt x="0" y="933385"/>
                      <a:pt x="129185" y="970610"/>
                      <a:pt x="288342" y="978679"/>
                    </a:cubicBezTo>
                    <a:lnTo>
                      <a:pt x="288342" y="979051"/>
                    </a:lnTo>
                    <a:cubicBezTo>
                      <a:pt x="289615" y="978994"/>
                      <a:pt x="290874" y="978937"/>
                      <a:pt x="292147" y="978879"/>
                    </a:cubicBezTo>
                    <a:cubicBezTo>
                      <a:pt x="293421" y="978937"/>
                      <a:pt x="294680" y="978994"/>
                      <a:pt x="295956" y="979051"/>
                    </a:cubicBezTo>
                    <a:lnTo>
                      <a:pt x="295956" y="978679"/>
                    </a:lnTo>
                    <a:cubicBezTo>
                      <a:pt x="455116" y="970610"/>
                      <a:pt x="584298" y="933385"/>
                      <a:pt x="584298" y="933385"/>
                    </a:cubicBezTo>
                    <a:lnTo>
                      <a:pt x="539029" y="556552"/>
                    </a:lnTo>
                    <a:cubicBezTo>
                      <a:pt x="532920" y="505678"/>
                      <a:pt x="545075" y="454260"/>
                      <a:pt x="573685" y="411770"/>
                    </a:cubicBezTo>
                    <a:cubicBezTo>
                      <a:pt x="655670" y="289964"/>
                      <a:pt x="756825" y="74079"/>
                      <a:pt x="756825" y="7407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9" name="任意多边形: 形状 188">
                <a:extLst>
                  <a:ext uri="{FF2B5EF4-FFF2-40B4-BE49-F238E27FC236}">
                    <a16:creationId xmlns:a16="http://schemas.microsoft.com/office/drawing/2014/main" id="{069663CE-2834-55DC-C50B-1235D70FCCC1}"/>
                  </a:ext>
                </a:extLst>
              </p:cNvPr>
              <p:cNvSpPr/>
              <p:nvPr/>
            </p:nvSpPr>
            <p:spPr>
              <a:xfrm>
                <a:off x="1396219" y="4017111"/>
                <a:ext cx="147400" cy="181974"/>
              </a:xfrm>
              <a:custGeom>
                <a:avLst/>
                <a:gdLst>
                  <a:gd name="connsiteX0" fmla="*/ 135781 w 147400"/>
                  <a:gd name="connsiteY0" fmla="*/ 50044 h 181974"/>
                  <a:gd name="connsiteX1" fmla="*/ 147203 w 147400"/>
                  <a:gd name="connsiteY1" fmla="*/ 144524 h 181974"/>
                  <a:gd name="connsiteX2" fmla="*/ 130084 w 147400"/>
                  <a:gd name="connsiteY2" fmla="*/ 171678 h 181974"/>
                  <a:gd name="connsiteX3" fmla="*/ 4204 w 147400"/>
                  <a:gd name="connsiteY3" fmla="*/ 154396 h 181974"/>
                  <a:gd name="connsiteX4" fmla="*/ 163 w 147400"/>
                  <a:gd name="connsiteY4" fmla="*/ 140948 h 181974"/>
                  <a:gd name="connsiteX5" fmla="*/ 19886 w 147400"/>
                  <a:gd name="connsiteY5" fmla="*/ 0 h 181974"/>
                  <a:gd name="connsiteX6" fmla="*/ 135781 w 147400"/>
                  <a:gd name="connsiteY6" fmla="*/ 50044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5781" y="50044"/>
                    </a:moveTo>
                    <a:cubicBezTo>
                      <a:pt x="135606" y="51704"/>
                      <a:pt x="143174" y="112420"/>
                      <a:pt x="147203" y="144524"/>
                    </a:cubicBezTo>
                    <a:cubicBezTo>
                      <a:pt x="148705" y="156513"/>
                      <a:pt x="141532" y="167844"/>
                      <a:pt x="130084" y="171678"/>
                    </a:cubicBezTo>
                    <a:cubicBezTo>
                      <a:pt x="99485" y="181950"/>
                      <a:pt x="40104" y="194511"/>
                      <a:pt x="4204" y="154396"/>
                    </a:cubicBezTo>
                    <a:cubicBezTo>
                      <a:pt x="933" y="150762"/>
                      <a:pt x="-515" y="145812"/>
                      <a:pt x="163" y="140948"/>
                    </a:cubicBezTo>
                    <a:lnTo>
                      <a:pt x="19886" y="0"/>
                    </a:lnTo>
                    <a:lnTo>
                      <a:pt x="135781" y="50044"/>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0" name="任意多边形: 形状 189">
                <a:extLst>
                  <a:ext uri="{FF2B5EF4-FFF2-40B4-BE49-F238E27FC236}">
                    <a16:creationId xmlns:a16="http://schemas.microsoft.com/office/drawing/2014/main" id="{A0419296-0217-702B-2EE4-F21ACAB7E143}"/>
                  </a:ext>
                </a:extLst>
              </p:cNvPr>
              <p:cNvSpPr/>
              <p:nvPr/>
            </p:nvSpPr>
            <p:spPr>
              <a:xfrm>
                <a:off x="1406403" y="4017111"/>
                <a:ext cx="128495" cy="90953"/>
              </a:xfrm>
              <a:custGeom>
                <a:avLst/>
                <a:gdLst>
                  <a:gd name="connsiteX0" fmla="*/ 119900 w 128495"/>
                  <a:gd name="connsiteY0" fmla="*/ 80689 h 90953"/>
                  <a:gd name="connsiteX1" fmla="*/ 128495 w 128495"/>
                  <a:gd name="connsiteY1" fmla="*/ 75681 h 90953"/>
                  <a:gd name="connsiteX2" fmla="*/ 125597 w 128495"/>
                  <a:gd name="connsiteY2" fmla="*/ 50044 h 90953"/>
                  <a:gd name="connsiteX3" fmla="*/ 9703 w 128495"/>
                  <a:gd name="connsiteY3" fmla="*/ 0 h 90953"/>
                  <a:gd name="connsiteX4" fmla="*/ 0 w 128495"/>
                  <a:gd name="connsiteY4" fmla="*/ 69329 h 90953"/>
                  <a:gd name="connsiteX5" fmla="*/ 119900 w 128495"/>
                  <a:gd name="connsiteY5" fmla="*/ 80689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5" h="90953">
                    <a:moveTo>
                      <a:pt x="119900" y="80689"/>
                    </a:moveTo>
                    <a:cubicBezTo>
                      <a:pt x="123165" y="79601"/>
                      <a:pt x="126026" y="77856"/>
                      <a:pt x="128495" y="75681"/>
                    </a:cubicBezTo>
                    <a:cubicBezTo>
                      <a:pt x="126753" y="61317"/>
                      <a:pt x="125525" y="50731"/>
                      <a:pt x="125597" y="50044"/>
                    </a:cubicBezTo>
                    <a:lnTo>
                      <a:pt x="9703" y="0"/>
                    </a:lnTo>
                    <a:lnTo>
                      <a:pt x="0" y="69329"/>
                    </a:lnTo>
                    <a:cubicBezTo>
                      <a:pt x="36218" y="102120"/>
                      <a:pt x="90935" y="90417"/>
                      <a:pt x="119900" y="80689"/>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91" name="任意多边形: 形状 190">
                <a:extLst>
                  <a:ext uri="{FF2B5EF4-FFF2-40B4-BE49-F238E27FC236}">
                    <a16:creationId xmlns:a16="http://schemas.microsoft.com/office/drawing/2014/main" id="{BFCE1509-1523-81A9-B90A-F98626E15095}"/>
                  </a:ext>
                </a:extLst>
              </p:cNvPr>
              <p:cNvSpPr/>
              <p:nvPr/>
            </p:nvSpPr>
            <p:spPr>
              <a:xfrm>
                <a:off x="1262049" y="3904188"/>
                <a:ext cx="66713" cy="85614"/>
              </a:xfrm>
              <a:custGeom>
                <a:avLst/>
                <a:gdLst>
                  <a:gd name="connsiteX0" fmla="*/ 61019 w 66713"/>
                  <a:gd name="connsiteY0" fmla="*/ 30232 h 85614"/>
                  <a:gd name="connsiteX1" fmla="*/ 51991 w 66713"/>
                  <a:gd name="connsiteY1" fmla="*/ 83709 h 85614"/>
                  <a:gd name="connsiteX2" fmla="*/ 5695 w 66713"/>
                  <a:gd name="connsiteY2" fmla="*/ 55411 h 85614"/>
                  <a:gd name="connsiteX3" fmla="*/ 14720 w 66713"/>
                  <a:gd name="connsiteY3" fmla="*/ 1905 h 85614"/>
                  <a:gd name="connsiteX4" fmla="*/ 61019 w 66713"/>
                  <a:gd name="connsiteY4" fmla="*/ 30232 h 8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13" h="85614">
                    <a:moveTo>
                      <a:pt x="61019" y="30232"/>
                    </a:moveTo>
                    <a:cubicBezTo>
                      <a:pt x="71311" y="52808"/>
                      <a:pt x="67268" y="76757"/>
                      <a:pt x="51991" y="83709"/>
                    </a:cubicBezTo>
                    <a:cubicBezTo>
                      <a:pt x="36715" y="90662"/>
                      <a:pt x="15988" y="77987"/>
                      <a:pt x="5695" y="55411"/>
                    </a:cubicBezTo>
                    <a:cubicBezTo>
                      <a:pt x="-4597" y="32807"/>
                      <a:pt x="-556" y="8858"/>
                      <a:pt x="14720" y="1905"/>
                    </a:cubicBezTo>
                    <a:cubicBezTo>
                      <a:pt x="29999" y="-5048"/>
                      <a:pt x="50727" y="7627"/>
                      <a:pt x="61019" y="30232"/>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2" name="任意多边形: 形状 191">
                <a:extLst>
                  <a:ext uri="{FF2B5EF4-FFF2-40B4-BE49-F238E27FC236}">
                    <a16:creationId xmlns:a16="http://schemas.microsoft.com/office/drawing/2014/main" id="{ED98552D-6A3C-6F5C-EBFD-B926FF132CA1}"/>
                  </a:ext>
                </a:extLst>
              </p:cNvPr>
              <p:cNvSpPr/>
              <p:nvPr/>
            </p:nvSpPr>
            <p:spPr>
              <a:xfrm>
                <a:off x="1578308" y="3842573"/>
                <a:ext cx="60889" cy="89815"/>
              </a:xfrm>
              <a:custGeom>
                <a:avLst/>
                <a:gdLst>
                  <a:gd name="connsiteX0" fmla="*/ 90 w 60889"/>
                  <a:gd name="connsiteY0" fmla="*/ 43347 h 89815"/>
                  <a:gd name="connsiteX1" fmla="*/ 28117 w 60889"/>
                  <a:gd name="connsiteY1" fmla="*/ 89786 h 89815"/>
                  <a:gd name="connsiteX2" fmla="*/ 60799 w 60889"/>
                  <a:gd name="connsiteY2" fmla="*/ 46495 h 89815"/>
                  <a:gd name="connsiteX3" fmla="*/ 32769 w 60889"/>
                  <a:gd name="connsiteY3" fmla="*/ 27 h 89815"/>
                  <a:gd name="connsiteX4" fmla="*/ 90 w 60889"/>
                  <a:gd name="connsiteY4" fmla="*/ 43347 h 89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889" h="89815">
                    <a:moveTo>
                      <a:pt x="90" y="43347"/>
                    </a:moveTo>
                    <a:cubicBezTo>
                      <a:pt x="-1194" y="68126"/>
                      <a:pt x="11353" y="88928"/>
                      <a:pt x="28117" y="89786"/>
                    </a:cubicBezTo>
                    <a:cubicBezTo>
                      <a:pt x="44881" y="90673"/>
                      <a:pt x="59511" y="71274"/>
                      <a:pt x="60799" y="46495"/>
                    </a:cubicBezTo>
                    <a:cubicBezTo>
                      <a:pt x="62083" y="21687"/>
                      <a:pt x="49534" y="886"/>
                      <a:pt x="32769" y="27"/>
                    </a:cubicBezTo>
                    <a:cubicBezTo>
                      <a:pt x="16005" y="-831"/>
                      <a:pt x="1375" y="18540"/>
                      <a:pt x="90" y="43347"/>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3" name="任意多边形: 形状 192">
                <a:extLst>
                  <a:ext uri="{FF2B5EF4-FFF2-40B4-BE49-F238E27FC236}">
                    <a16:creationId xmlns:a16="http://schemas.microsoft.com/office/drawing/2014/main" id="{4FE71700-FB24-D7FE-FF10-B70027E395CD}"/>
                  </a:ext>
                </a:extLst>
              </p:cNvPr>
              <p:cNvSpPr/>
              <p:nvPr/>
            </p:nvSpPr>
            <p:spPr>
              <a:xfrm>
                <a:off x="1299221" y="3709863"/>
                <a:ext cx="305143" cy="381443"/>
              </a:xfrm>
              <a:custGeom>
                <a:avLst/>
                <a:gdLst>
                  <a:gd name="connsiteX0" fmla="*/ 300834 w 305143"/>
                  <a:gd name="connsiteY0" fmla="*/ 162581 h 381443"/>
                  <a:gd name="connsiteX1" fmla="*/ 188428 w 305143"/>
                  <a:gd name="connsiteY1" fmla="*/ 379325 h 381443"/>
                  <a:gd name="connsiteX2" fmla="*/ 4309 w 305143"/>
                  <a:gd name="connsiteY2" fmla="*/ 218892 h 381443"/>
                  <a:gd name="connsiteX3" fmla="*/ 116716 w 305143"/>
                  <a:gd name="connsiteY3" fmla="*/ 2119 h 381443"/>
                  <a:gd name="connsiteX4" fmla="*/ 300834 w 305143"/>
                  <a:gd name="connsiteY4" fmla="*/ 162581 h 38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43" h="381443">
                    <a:moveTo>
                      <a:pt x="300834" y="162581"/>
                    </a:moveTo>
                    <a:cubicBezTo>
                      <a:pt x="320638" y="266732"/>
                      <a:pt x="270313" y="363788"/>
                      <a:pt x="188428" y="379325"/>
                    </a:cubicBezTo>
                    <a:cubicBezTo>
                      <a:pt x="106546" y="394890"/>
                      <a:pt x="24112" y="323043"/>
                      <a:pt x="4309" y="218892"/>
                    </a:cubicBezTo>
                    <a:cubicBezTo>
                      <a:pt x="-15494" y="114712"/>
                      <a:pt x="34834" y="17656"/>
                      <a:pt x="116716" y="2119"/>
                    </a:cubicBezTo>
                    <a:cubicBezTo>
                      <a:pt x="198600" y="-13446"/>
                      <a:pt x="281031" y="58401"/>
                      <a:pt x="300834" y="16258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4" name="任意多边形: 形状 193">
                <a:extLst>
                  <a:ext uri="{FF2B5EF4-FFF2-40B4-BE49-F238E27FC236}">
                    <a16:creationId xmlns:a16="http://schemas.microsoft.com/office/drawing/2014/main" id="{AD5597CB-B586-3A2D-0311-21A54B2DA242}"/>
                  </a:ext>
                </a:extLst>
              </p:cNvPr>
              <p:cNvSpPr/>
              <p:nvPr/>
            </p:nvSpPr>
            <p:spPr>
              <a:xfrm>
                <a:off x="1386715" y="4141492"/>
                <a:ext cx="86602" cy="65697"/>
              </a:xfrm>
              <a:custGeom>
                <a:avLst/>
                <a:gdLst>
                  <a:gd name="connsiteX0" fmla="*/ 11940 w 86602"/>
                  <a:gd name="connsiteY0" fmla="*/ 0 h 65697"/>
                  <a:gd name="connsiteX1" fmla="*/ 86602 w 86602"/>
                  <a:gd name="connsiteY1" fmla="*/ 57598 h 65697"/>
                  <a:gd name="connsiteX2" fmla="*/ 26309 w 86602"/>
                  <a:gd name="connsiteY2" fmla="*/ 62462 h 65697"/>
                  <a:gd name="connsiteX3" fmla="*/ 11940 w 86602"/>
                  <a:gd name="connsiteY3" fmla="*/ 0 h 65697"/>
                </a:gdLst>
                <a:ahLst/>
                <a:cxnLst>
                  <a:cxn ang="0">
                    <a:pos x="connsiteX0" y="connsiteY0"/>
                  </a:cxn>
                  <a:cxn ang="0">
                    <a:pos x="connsiteX1" y="connsiteY1"/>
                  </a:cxn>
                  <a:cxn ang="0">
                    <a:pos x="connsiteX2" y="connsiteY2"/>
                  </a:cxn>
                  <a:cxn ang="0">
                    <a:pos x="connsiteX3" y="connsiteY3"/>
                  </a:cxn>
                </a:cxnLst>
                <a:rect l="l" t="t" r="r" b="b"/>
                <a:pathLst>
                  <a:path w="86602" h="65697">
                    <a:moveTo>
                      <a:pt x="11940" y="0"/>
                    </a:moveTo>
                    <a:cubicBezTo>
                      <a:pt x="11940" y="0"/>
                      <a:pt x="36175" y="44436"/>
                      <a:pt x="86602" y="57598"/>
                    </a:cubicBezTo>
                    <a:cubicBezTo>
                      <a:pt x="86602" y="57598"/>
                      <a:pt x="48232" y="71933"/>
                      <a:pt x="26309" y="62462"/>
                    </a:cubicBezTo>
                    <a:cubicBezTo>
                      <a:pt x="4386" y="52991"/>
                      <a:pt x="-12296" y="34708"/>
                      <a:pt x="11940"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5" name="任意多边形: 形状 194">
                <a:extLst>
                  <a:ext uri="{FF2B5EF4-FFF2-40B4-BE49-F238E27FC236}">
                    <a16:creationId xmlns:a16="http://schemas.microsoft.com/office/drawing/2014/main" id="{D2517011-27B6-9F47-31EB-260CFE32ECCE}"/>
                  </a:ext>
                </a:extLst>
              </p:cNvPr>
              <p:cNvSpPr/>
              <p:nvPr/>
            </p:nvSpPr>
            <p:spPr>
              <a:xfrm>
                <a:off x="1467117" y="4141492"/>
                <a:ext cx="85625" cy="65697"/>
              </a:xfrm>
              <a:custGeom>
                <a:avLst/>
                <a:gdLst>
                  <a:gd name="connsiteX0" fmla="*/ 73822 w 85625"/>
                  <a:gd name="connsiteY0" fmla="*/ 0 h 65697"/>
                  <a:gd name="connsiteX1" fmla="*/ 0 w 85625"/>
                  <a:gd name="connsiteY1" fmla="*/ 57598 h 65697"/>
                  <a:gd name="connsiteX2" fmla="*/ 59612 w 85625"/>
                  <a:gd name="connsiteY2" fmla="*/ 62462 h 65697"/>
                  <a:gd name="connsiteX3" fmla="*/ 73822 w 85625"/>
                  <a:gd name="connsiteY3" fmla="*/ 0 h 65697"/>
                </a:gdLst>
                <a:ahLst/>
                <a:cxnLst>
                  <a:cxn ang="0">
                    <a:pos x="connsiteX0" y="connsiteY0"/>
                  </a:cxn>
                  <a:cxn ang="0">
                    <a:pos x="connsiteX1" y="connsiteY1"/>
                  </a:cxn>
                  <a:cxn ang="0">
                    <a:pos x="connsiteX2" y="connsiteY2"/>
                  </a:cxn>
                  <a:cxn ang="0">
                    <a:pos x="connsiteX3" y="connsiteY3"/>
                  </a:cxn>
                </a:cxnLst>
                <a:rect l="l" t="t" r="r" b="b"/>
                <a:pathLst>
                  <a:path w="85625" h="65697">
                    <a:moveTo>
                      <a:pt x="73822" y="0"/>
                    </a:moveTo>
                    <a:cubicBezTo>
                      <a:pt x="73822" y="0"/>
                      <a:pt x="49858" y="44436"/>
                      <a:pt x="0" y="57598"/>
                    </a:cubicBezTo>
                    <a:cubicBezTo>
                      <a:pt x="0" y="57598"/>
                      <a:pt x="37935" y="71933"/>
                      <a:pt x="59612" y="62462"/>
                    </a:cubicBezTo>
                    <a:cubicBezTo>
                      <a:pt x="81290" y="52991"/>
                      <a:pt x="97782" y="34708"/>
                      <a:pt x="73822" y="0"/>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96" name="任意多边形: 形状 195">
                <a:extLst>
                  <a:ext uri="{FF2B5EF4-FFF2-40B4-BE49-F238E27FC236}">
                    <a16:creationId xmlns:a16="http://schemas.microsoft.com/office/drawing/2014/main" id="{A65FD944-EFA6-E63C-A23A-BBF5988D0B06}"/>
                  </a:ext>
                </a:extLst>
              </p:cNvPr>
              <p:cNvSpPr/>
              <p:nvPr/>
            </p:nvSpPr>
            <p:spPr>
              <a:xfrm>
                <a:off x="1382265" y="4456724"/>
                <a:ext cx="202185" cy="59687"/>
              </a:xfrm>
              <a:custGeom>
                <a:avLst/>
                <a:gdLst>
                  <a:gd name="connsiteX0" fmla="*/ 193822 w 202185"/>
                  <a:gd name="connsiteY0" fmla="*/ 39741 h 59687"/>
                  <a:gd name="connsiteX1" fmla="*/ 184531 w 202185"/>
                  <a:gd name="connsiteY1" fmla="*/ 23002 h 59687"/>
                  <a:gd name="connsiteX2" fmla="*/ 138327 w 202185"/>
                  <a:gd name="connsiteY2" fmla="*/ 284 h 59687"/>
                  <a:gd name="connsiteX3" fmla="*/ 62708 w 202185"/>
                  <a:gd name="connsiteY3" fmla="*/ 11929 h 59687"/>
                  <a:gd name="connsiteX4" fmla="*/ 30685 w 202185"/>
                  <a:gd name="connsiteY4" fmla="*/ 15649 h 59687"/>
                  <a:gd name="connsiteX5" fmla="*/ 12103 w 202185"/>
                  <a:gd name="connsiteY5" fmla="*/ 12015 h 59687"/>
                  <a:gd name="connsiteX6" fmla="*/ 0 w 202185"/>
                  <a:gd name="connsiteY6" fmla="*/ 56995 h 59687"/>
                  <a:gd name="connsiteX7" fmla="*/ 97001 w 202185"/>
                  <a:gd name="connsiteY7" fmla="*/ 59685 h 59687"/>
                  <a:gd name="connsiteX8" fmla="*/ 141348 w 202185"/>
                  <a:gd name="connsiteY8" fmla="*/ 43003 h 59687"/>
                  <a:gd name="connsiteX9" fmla="*/ 166736 w 202185"/>
                  <a:gd name="connsiteY9" fmla="*/ 46265 h 59687"/>
                  <a:gd name="connsiteX10" fmla="*/ 201396 w 202185"/>
                  <a:gd name="connsiteY10" fmla="*/ 56680 h 59687"/>
                  <a:gd name="connsiteX11" fmla="*/ 193822 w 202185"/>
                  <a:gd name="connsiteY11" fmla="*/ 39741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85" h="59687">
                    <a:moveTo>
                      <a:pt x="193822" y="39741"/>
                    </a:moveTo>
                    <a:cubicBezTo>
                      <a:pt x="196566" y="35535"/>
                      <a:pt x="189687" y="28353"/>
                      <a:pt x="184531" y="23002"/>
                    </a:cubicBezTo>
                    <a:cubicBezTo>
                      <a:pt x="178814" y="17022"/>
                      <a:pt x="144212" y="2087"/>
                      <a:pt x="138327" y="284"/>
                    </a:cubicBezTo>
                    <a:cubicBezTo>
                      <a:pt x="132441" y="-1519"/>
                      <a:pt x="82013" y="5606"/>
                      <a:pt x="62708" y="11929"/>
                    </a:cubicBezTo>
                    <a:cubicBezTo>
                      <a:pt x="43403" y="18253"/>
                      <a:pt x="30685" y="15649"/>
                      <a:pt x="30685" y="15649"/>
                    </a:cubicBezTo>
                    <a:cubicBezTo>
                      <a:pt x="25620" y="14619"/>
                      <a:pt x="18012" y="13217"/>
                      <a:pt x="12103" y="12015"/>
                    </a:cubicBezTo>
                    <a:lnTo>
                      <a:pt x="0" y="56995"/>
                    </a:lnTo>
                    <a:cubicBezTo>
                      <a:pt x="45320" y="56423"/>
                      <a:pt x="92703" y="59799"/>
                      <a:pt x="97001" y="59685"/>
                    </a:cubicBezTo>
                    <a:cubicBezTo>
                      <a:pt x="110618" y="59341"/>
                      <a:pt x="135563" y="45120"/>
                      <a:pt x="141348" y="43003"/>
                    </a:cubicBezTo>
                    <a:cubicBezTo>
                      <a:pt x="147137" y="40914"/>
                      <a:pt x="158857" y="42574"/>
                      <a:pt x="166736" y="46265"/>
                    </a:cubicBezTo>
                    <a:cubicBezTo>
                      <a:pt x="174614" y="49956"/>
                      <a:pt x="197553" y="58740"/>
                      <a:pt x="201396" y="56680"/>
                    </a:cubicBezTo>
                    <a:cubicBezTo>
                      <a:pt x="205235" y="54649"/>
                      <a:pt x="193822" y="39741"/>
                      <a:pt x="193822" y="397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7" name="任意多边形: 形状 196">
                <a:extLst>
                  <a:ext uri="{FF2B5EF4-FFF2-40B4-BE49-F238E27FC236}">
                    <a16:creationId xmlns:a16="http://schemas.microsoft.com/office/drawing/2014/main" id="{AE195A95-43FE-D07E-6B67-3EDB1547CD68}"/>
                  </a:ext>
                </a:extLst>
              </p:cNvPr>
              <p:cNvSpPr/>
              <p:nvPr/>
            </p:nvSpPr>
            <p:spPr>
              <a:xfrm>
                <a:off x="1035085" y="4394917"/>
                <a:ext cx="380516" cy="126358"/>
              </a:xfrm>
              <a:custGeom>
                <a:avLst/>
                <a:gdLst>
                  <a:gd name="connsiteX0" fmla="*/ 380517 w 380516"/>
                  <a:gd name="connsiteY0" fmla="*/ 77799 h 126358"/>
                  <a:gd name="connsiteX1" fmla="*/ 68549 w 380516"/>
                  <a:gd name="connsiteY1" fmla="*/ 2118 h 126358"/>
                  <a:gd name="connsiteX2" fmla="*/ 5581 w 380516"/>
                  <a:gd name="connsiteY2" fmla="*/ 107528 h 126358"/>
                  <a:gd name="connsiteX3" fmla="*/ 360459 w 380516"/>
                  <a:gd name="connsiteY3" fmla="*/ 118744 h 126358"/>
                  <a:gd name="connsiteX4" fmla="*/ 380517 w 380516"/>
                  <a:gd name="connsiteY4" fmla="*/ 77799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16" h="126358">
                    <a:moveTo>
                      <a:pt x="380517" y="77799"/>
                    </a:moveTo>
                    <a:cubicBezTo>
                      <a:pt x="380517" y="77799"/>
                      <a:pt x="125810" y="-15050"/>
                      <a:pt x="68549" y="2118"/>
                    </a:cubicBezTo>
                    <a:cubicBezTo>
                      <a:pt x="11289" y="19286"/>
                      <a:pt x="-11596" y="73193"/>
                      <a:pt x="5581" y="107528"/>
                    </a:cubicBezTo>
                    <a:cubicBezTo>
                      <a:pt x="22760" y="141864"/>
                      <a:pt x="360459" y="118744"/>
                      <a:pt x="360459" y="118744"/>
                    </a:cubicBezTo>
                    <a:lnTo>
                      <a:pt x="380517" y="77799"/>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98" name="任意多边形: 形状 197">
                <a:extLst>
                  <a:ext uri="{FF2B5EF4-FFF2-40B4-BE49-F238E27FC236}">
                    <a16:creationId xmlns:a16="http://schemas.microsoft.com/office/drawing/2014/main" id="{E47F3932-6B86-1196-F6C1-F4A9E7071218}"/>
                  </a:ext>
                </a:extLst>
              </p:cNvPr>
              <p:cNvSpPr/>
              <p:nvPr/>
            </p:nvSpPr>
            <p:spPr>
              <a:xfrm>
                <a:off x="414230" y="4578813"/>
                <a:ext cx="47331" cy="1391879"/>
              </a:xfrm>
              <a:custGeom>
                <a:avLst/>
                <a:gdLst>
                  <a:gd name="connsiteX0" fmla="*/ 0 w 47331"/>
                  <a:gd name="connsiteY0" fmla="*/ 0 h 1391879"/>
                  <a:gd name="connsiteX1" fmla="*/ 47332 w 47331"/>
                  <a:gd name="connsiteY1" fmla="*/ 0 h 1391879"/>
                  <a:gd name="connsiteX2" fmla="*/ 47332 w 47331"/>
                  <a:gd name="connsiteY2" fmla="*/ 1391879 h 1391879"/>
                  <a:gd name="connsiteX3" fmla="*/ 0 w 47331"/>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1" h="1391879">
                    <a:moveTo>
                      <a:pt x="0" y="0"/>
                    </a:moveTo>
                    <a:lnTo>
                      <a:pt x="47332" y="0"/>
                    </a:lnTo>
                    <a:lnTo>
                      <a:pt x="47332"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99" name="任意多边形: 形状 198">
                <a:extLst>
                  <a:ext uri="{FF2B5EF4-FFF2-40B4-BE49-F238E27FC236}">
                    <a16:creationId xmlns:a16="http://schemas.microsoft.com/office/drawing/2014/main" id="{AED409FF-7B81-1EDD-880E-9B3B1C514317}"/>
                  </a:ext>
                </a:extLst>
              </p:cNvPr>
              <p:cNvSpPr/>
              <p:nvPr/>
            </p:nvSpPr>
            <p:spPr>
              <a:xfrm>
                <a:off x="2502458" y="4578813"/>
                <a:ext cx="47334" cy="1391879"/>
              </a:xfrm>
              <a:custGeom>
                <a:avLst/>
                <a:gdLst>
                  <a:gd name="connsiteX0" fmla="*/ 0 w 47334"/>
                  <a:gd name="connsiteY0" fmla="*/ 0 h 1391879"/>
                  <a:gd name="connsiteX1" fmla="*/ 47335 w 47334"/>
                  <a:gd name="connsiteY1" fmla="*/ 0 h 1391879"/>
                  <a:gd name="connsiteX2" fmla="*/ 47335 w 47334"/>
                  <a:gd name="connsiteY2" fmla="*/ 1391879 h 1391879"/>
                  <a:gd name="connsiteX3" fmla="*/ 0 w 47334"/>
                  <a:gd name="connsiteY3" fmla="*/ 1391879 h 1391879"/>
                </a:gdLst>
                <a:ahLst/>
                <a:cxnLst>
                  <a:cxn ang="0">
                    <a:pos x="connsiteX0" y="connsiteY0"/>
                  </a:cxn>
                  <a:cxn ang="0">
                    <a:pos x="connsiteX1" y="connsiteY1"/>
                  </a:cxn>
                  <a:cxn ang="0">
                    <a:pos x="connsiteX2" y="connsiteY2"/>
                  </a:cxn>
                  <a:cxn ang="0">
                    <a:pos x="connsiteX3" y="connsiteY3"/>
                  </a:cxn>
                </a:cxnLst>
                <a:rect l="l" t="t" r="r" b="b"/>
                <a:pathLst>
                  <a:path w="47334" h="1391879">
                    <a:moveTo>
                      <a:pt x="0" y="0"/>
                    </a:moveTo>
                    <a:lnTo>
                      <a:pt x="47335" y="0"/>
                    </a:lnTo>
                    <a:lnTo>
                      <a:pt x="47335" y="1391879"/>
                    </a:lnTo>
                    <a:lnTo>
                      <a:pt x="0" y="1391879"/>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0" name="任意多边形: 形状 199">
                <a:extLst>
                  <a:ext uri="{FF2B5EF4-FFF2-40B4-BE49-F238E27FC236}">
                    <a16:creationId xmlns:a16="http://schemas.microsoft.com/office/drawing/2014/main" id="{809C649B-D96C-C993-977D-B48AF7A97950}"/>
                  </a:ext>
                </a:extLst>
              </p:cNvPr>
              <p:cNvSpPr/>
              <p:nvPr/>
            </p:nvSpPr>
            <p:spPr>
              <a:xfrm>
                <a:off x="1269287" y="5697753"/>
                <a:ext cx="180239" cy="266999"/>
              </a:xfrm>
              <a:custGeom>
                <a:avLst/>
                <a:gdLst>
                  <a:gd name="connsiteX0" fmla="*/ 160948 w 180239"/>
                  <a:gd name="connsiteY0" fmla="*/ 0 h 266999"/>
                  <a:gd name="connsiteX1" fmla="*/ 175091 w 180239"/>
                  <a:gd name="connsiteY1" fmla="*/ 158974 h 266999"/>
                  <a:gd name="connsiteX2" fmla="*/ 162856 w 180239"/>
                  <a:gd name="connsiteY2" fmla="*/ 257946 h 266999"/>
                  <a:gd name="connsiteX3" fmla="*/ 56765 w 180239"/>
                  <a:gd name="connsiteY3" fmla="*/ 259606 h 266999"/>
                  <a:gd name="connsiteX4" fmla="*/ 3843 w 180239"/>
                  <a:gd name="connsiteY4" fmla="*/ 208617 h 266999"/>
                  <a:gd name="connsiteX5" fmla="*/ 52814 w 180239"/>
                  <a:gd name="connsiteY5" fmla="*/ 136198 h 266999"/>
                  <a:gd name="connsiteX6" fmla="*/ 43929 w 180239"/>
                  <a:gd name="connsiteY6" fmla="*/ 30501 h 266999"/>
                  <a:gd name="connsiteX7" fmla="*/ 160948 w 180239"/>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39" h="266999">
                    <a:moveTo>
                      <a:pt x="160948" y="0"/>
                    </a:moveTo>
                    <a:cubicBezTo>
                      <a:pt x="160948" y="0"/>
                      <a:pt x="159037" y="123179"/>
                      <a:pt x="175091" y="158974"/>
                    </a:cubicBezTo>
                    <a:cubicBezTo>
                      <a:pt x="191146" y="194797"/>
                      <a:pt x="164693" y="250163"/>
                      <a:pt x="162856" y="257946"/>
                    </a:cubicBezTo>
                    <a:cubicBezTo>
                      <a:pt x="161020" y="265729"/>
                      <a:pt x="119785" y="272882"/>
                      <a:pt x="56765" y="259606"/>
                    </a:cubicBezTo>
                    <a:cubicBezTo>
                      <a:pt x="-6255" y="246301"/>
                      <a:pt x="-3723" y="231765"/>
                      <a:pt x="3843" y="208617"/>
                    </a:cubicBezTo>
                    <a:cubicBezTo>
                      <a:pt x="11411" y="185469"/>
                      <a:pt x="48447" y="158516"/>
                      <a:pt x="52814" y="136198"/>
                    </a:cubicBezTo>
                    <a:cubicBezTo>
                      <a:pt x="57183" y="113880"/>
                      <a:pt x="43929" y="30501"/>
                      <a:pt x="43929" y="30501"/>
                    </a:cubicBezTo>
                    <a:lnTo>
                      <a:pt x="160948"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1" name="任意多边形: 形状 200">
                <a:extLst>
                  <a:ext uri="{FF2B5EF4-FFF2-40B4-BE49-F238E27FC236}">
                    <a16:creationId xmlns:a16="http://schemas.microsoft.com/office/drawing/2014/main" id="{CFE0A349-FBF2-B8DE-3B6A-B86CF0D6C897}"/>
                  </a:ext>
                </a:extLst>
              </p:cNvPr>
              <p:cNvSpPr/>
              <p:nvPr/>
            </p:nvSpPr>
            <p:spPr>
              <a:xfrm>
                <a:off x="1265346" y="5850375"/>
                <a:ext cx="187243" cy="120339"/>
              </a:xfrm>
              <a:custGeom>
                <a:avLst/>
                <a:gdLst>
                  <a:gd name="connsiteX0" fmla="*/ 51787 w 187243"/>
                  <a:gd name="connsiteY0" fmla="*/ 115654 h 120339"/>
                  <a:gd name="connsiteX1" fmla="*/ 6092 w 187243"/>
                  <a:gd name="connsiteY1" fmla="*/ 46839 h 120339"/>
                  <a:gd name="connsiteX2" fmla="*/ 44605 w 187243"/>
                  <a:gd name="connsiteY2" fmla="*/ 0 h 120339"/>
                  <a:gd name="connsiteX3" fmla="*/ 86320 w 187243"/>
                  <a:gd name="connsiteY3" fmla="*/ 25752 h 120339"/>
                  <a:gd name="connsiteX4" fmla="*/ 184291 w 187243"/>
                  <a:gd name="connsiteY4" fmla="*/ 16281 h 120339"/>
                  <a:gd name="connsiteX5" fmla="*/ 184411 w 187243"/>
                  <a:gd name="connsiteY5" fmla="*/ 101490 h 120339"/>
                  <a:gd name="connsiteX6" fmla="*/ 51787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51787" y="115654"/>
                    </a:moveTo>
                    <a:cubicBezTo>
                      <a:pt x="-13107" y="101948"/>
                      <a:pt x="-1699" y="70674"/>
                      <a:pt x="6092" y="46839"/>
                    </a:cubicBezTo>
                    <a:cubicBezTo>
                      <a:pt x="10973" y="31932"/>
                      <a:pt x="31641" y="15852"/>
                      <a:pt x="44605" y="0"/>
                    </a:cubicBezTo>
                    <a:cubicBezTo>
                      <a:pt x="49993" y="5265"/>
                      <a:pt x="58689" y="14450"/>
                      <a:pt x="86320" y="25752"/>
                    </a:cubicBezTo>
                    <a:cubicBezTo>
                      <a:pt x="115013" y="37483"/>
                      <a:pt x="157340" y="24436"/>
                      <a:pt x="184291" y="16281"/>
                    </a:cubicBezTo>
                    <a:cubicBezTo>
                      <a:pt x="189997" y="51360"/>
                      <a:pt x="185948" y="94966"/>
                      <a:pt x="184411" y="101490"/>
                    </a:cubicBezTo>
                    <a:cubicBezTo>
                      <a:pt x="182520" y="109502"/>
                      <a:pt x="116679" y="129331"/>
                      <a:pt x="51787"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2" name="任意多边形: 形状 201">
                <a:extLst>
                  <a:ext uri="{FF2B5EF4-FFF2-40B4-BE49-F238E27FC236}">
                    <a16:creationId xmlns:a16="http://schemas.microsoft.com/office/drawing/2014/main" id="{A42455BD-0E9A-F309-6AB3-29F5730A51D7}"/>
                  </a:ext>
                </a:extLst>
              </p:cNvPr>
              <p:cNvSpPr/>
              <p:nvPr/>
            </p:nvSpPr>
            <p:spPr>
              <a:xfrm>
                <a:off x="1192252" y="4949754"/>
                <a:ext cx="256924" cy="865169"/>
              </a:xfrm>
              <a:custGeom>
                <a:avLst/>
                <a:gdLst>
                  <a:gd name="connsiteX0" fmla="*/ 239365 w 256924"/>
                  <a:gd name="connsiteY0" fmla="*/ 257343 h 865169"/>
                  <a:gd name="connsiteX1" fmla="*/ 256924 w 256924"/>
                  <a:gd name="connsiteY1" fmla="*/ 861993 h 865169"/>
                  <a:gd name="connsiteX2" fmla="*/ 102904 w 256924"/>
                  <a:gd name="connsiteY2" fmla="*/ 865169 h 865169"/>
                  <a:gd name="connsiteX3" fmla="*/ 2191 w 256924"/>
                  <a:gd name="connsiteY3" fmla="*/ 99399 h 865169"/>
                  <a:gd name="connsiteX4" fmla="*/ 92829 w 256924"/>
                  <a:gd name="connsiteY4" fmla="*/ 55 h 865169"/>
                  <a:gd name="connsiteX5" fmla="*/ 239365 w 256924"/>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4" h="865169">
                    <a:moveTo>
                      <a:pt x="239365" y="257343"/>
                    </a:moveTo>
                    <a:cubicBezTo>
                      <a:pt x="242360" y="358490"/>
                      <a:pt x="256924" y="861993"/>
                      <a:pt x="256924" y="861993"/>
                    </a:cubicBezTo>
                    <a:lnTo>
                      <a:pt x="102904" y="865169"/>
                    </a:lnTo>
                    <a:cubicBezTo>
                      <a:pt x="102904" y="865169"/>
                      <a:pt x="-17577" y="197599"/>
                      <a:pt x="2191" y="99399"/>
                    </a:cubicBezTo>
                    <a:cubicBezTo>
                      <a:pt x="21963" y="1200"/>
                      <a:pt x="92829" y="55"/>
                      <a:pt x="92829" y="55"/>
                    </a:cubicBezTo>
                    <a:cubicBezTo>
                      <a:pt x="92829" y="55"/>
                      <a:pt x="231436" y="-10417"/>
                      <a:pt x="239365"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3" name="任意多边形: 形状 202">
                <a:extLst>
                  <a:ext uri="{FF2B5EF4-FFF2-40B4-BE49-F238E27FC236}">
                    <a16:creationId xmlns:a16="http://schemas.microsoft.com/office/drawing/2014/main" id="{FA7AF783-A8D6-C691-9047-29818C41BF5B}"/>
                  </a:ext>
                </a:extLst>
              </p:cNvPr>
              <p:cNvSpPr/>
              <p:nvPr/>
            </p:nvSpPr>
            <p:spPr>
              <a:xfrm>
                <a:off x="1465695" y="5697753"/>
                <a:ext cx="180240" cy="266999"/>
              </a:xfrm>
              <a:custGeom>
                <a:avLst/>
                <a:gdLst>
                  <a:gd name="connsiteX0" fmla="*/ 19293 w 180240"/>
                  <a:gd name="connsiteY0" fmla="*/ 0 h 266999"/>
                  <a:gd name="connsiteX1" fmla="*/ 5147 w 180240"/>
                  <a:gd name="connsiteY1" fmla="*/ 158974 h 266999"/>
                  <a:gd name="connsiteX2" fmla="*/ 17382 w 180240"/>
                  <a:gd name="connsiteY2" fmla="*/ 257946 h 266999"/>
                  <a:gd name="connsiteX3" fmla="*/ 123476 w 180240"/>
                  <a:gd name="connsiteY3" fmla="*/ 259606 h 266999"/>
                  <a:gd name="connsiteX4" fmla="*/ 176396 w 180240"/>
                  <a:gd name="connsiteY4" fmla="*/ 208617 h 266999"/>
                  <a:gd name="connsiteX5" fmla="*/ 127428 w 180240"/>
                  <a:gd name="connsiteY5" fmla="*/ 136198 h 266999"/>
                  <a:gd name="connsiteX6" fmla="*/ 136309 w 180240"/>
                  <a:gd name="connsiteY6" fmla="*/ 30501 h 266999"/>
                  <a:gd name="connsiteX7" fmla="*/ 19293 w 180240"/>
                  <a:gd name="connsiteY7" fmla="*/ 0 h 26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40" h="266999">
                    <a:moveTo>
                      <a:pt x="19293" y="0"/>
                    </a:moveTo>
                    <a:cubicBezTo>
                      <a:pt x="19293" y="0"/>
                      <a:pt x="21205" y="123179"/>
                      <a:pt x="5147" y="158974"/>
                    </a:cubicBezTo>
                    <a:cubicBezTo>
                      <a:pt x="-10905" y="194797"/>
                      <a:pt x="15548" y="250163"/>
                      <a:pt x="17382" y="257946"/>
                    </a:cubicBezTo>
                    <a:cubicBezTo>
                      <a:pt x="19222" y="265729"/>
                      <a:pt x="60456" y="272882"/>
                      <a:pt x="123476" y="259606"/>
                    </a:cubicBezTo>
                    <a:cubicBezTo>
                      <a:pt x="186496" y="246301"/>
                      <a:pt x="183964" y="231765"/>
                      <a:pt x="176396" y="208617"/>
                    </a:cubicBezTo>
                    <a:cubicBezTo>
                      <a:pt x="168831" y="185469"/>
                      <a:pt x="131797" y="158516"/>
                      <a:pt x="127428" y="136198"/>
                    </a:cubicBezTo>
                    <a:cubicBezTo>
                      <a:pt x="123058" y="113880"/>
                      <a:pt x="136309" y="30501"/>
                      <a:pt x="136309" y="30501"/>
                    </a:cubicBezTo>
                    <a:lnTo>
                      <a:pt x="19293" y="0"/>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204" name="任意多边形: 形状 203">
                <a:extLst>
                  <a:ext uri="{FF2B5EF4-FFF2-40B4-BE49-F238E27FC236}">
                    <a16:creationId xmlns:a16="http://schemas.microsoft.com/office/drawing/2014/main" id="{F78596E4-514B-5828-A955-CB3612397249}"/>
                  </a:ext>
                </a:extLst>
              </p:cNvPr>
              <p:cNvSpPr/>
              <p:nvPr/>
            </p:nvSpPr>
            <p:spPr>
              <a:xfrm>
                <a:off x="1462634" y="5850375"/>
                <a:ext cx="187243" cy="120339"/>
              </a:xfrm>
              <a:custGeom>
                <a:avLst/>
                <a:gdLst>
                  <a:gd name="connsiteX0" fmla="*/ 135459 w 187243"/>
                  <a:gd name="connsiteY0" fmla="*/ 115654 h 120339"/>
                  <a:gd name="connsiteX1" fmla="*/ 181151 w 187243"/>
                  <a:gd name="connsiteY1" fmla="*/ 46839 h 120339"/>
                  <a:gd name="connsiteX2" fmla="*/ 142638 w 187243"/>
                  <a:gd name="connsiteY2" fmla="*/ 0 h 120339"/>
                  <a:gd name="connsiteX3" fmla="*/ 100926 w 187243"/>
                  <a:gd name="connsiteY3" fmla="*/ 25752 h 120339"/>
                  <a:gd name="connsiteX4" fmla="*/ 2952 w 187243"/>
                  <a:gd name="connsiteY4" fmla="*/ 16281 h 120339"/>
                  <a:gd name="connsiteX5" fmla="*/ 2832 w 187243"/>
                  <a:gd name="connsiteY5" fmla="*/ 101490 h 120339"/>
                  <a:gd name="connsiteX6" fmla="*/ 135459 w 187243"/>
                  <a:gd name="connsiteY6" fmla="*/ 115654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43" h="120339">
                    <a:moveTo>
                      <a:pt x="135459" y="115654"/>
                    </a:moveTo>
                    <a:cubicBezTo>
                      <a:pt x="200351" y="101948"/>
                      <a:pt x="188943" y="70674"/>
                      <a:pt x="181151" y="46839"/>
                    </a:cubicBezTo>
                    <a:cubicBezTo>
                      <a:pt x="176273" y="31932"/>
                      <a:pt x="155605" y="15852"/>
                      <a:pt x="142638" y="0"/>
                    </a:cubicBezTo>
                    <a:cubicBezTo>
                      <a:pt x="137250" y="5265"/>
                      <a:pt x="128555" y="14450"/>
                      <a:pt x="100926" y="25752"/>
                    </a:cubicBezTo>
                    <a:cubicBezTo>
                      <a:pt x="72230" y="37483"/>
                      <a:pt x="29903" y="24436"/>
                      <a:pt x="2952" y="16281"/>
                    </a:cubicBezTo>
                    <a:cubicBezTo>
                      <a:pt x="-2753" y="51360"/>
                      <a:pt x="1296" y="94966"/>
                      <a:pt x="2832" y="101490"/>
                    </a:cubicBezTo>
                    <a:cubicBezTo>
                      <a:pt x="4726" y="109502"/>
                      <a:pt x="70565" y="129331"/>
                      <a:pt x="135459" y="115654"/>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5" name="任意多边形: 形状 204">
                <a:extLst>
                  <a:ext uri="{FF2B5EF4-FFF2-40B4-BE49-F238E27FC236}">
                    <a16:creationId xmlns:a16="http://schemas.microsoft.com/office/drawing/2014/main" id="{BC21AA76-5574-1E1C-96DC-A5436EBC3DE2}"/>
                  </a:ext>
                </a:extLst>
              </p:cNvPr>
              <p:cNvSpPr/>
              <p:nvPr/>
            </p:nvSpPr>
            <p:spPr>
              <a:xfrm>
                <a:off x="1466050" y="4949754"/>
                <a:ext cx="256922" cy="865169"/>
              </a:xfrm>
              <a:custGeom>
                <a:avLst/>
                <a:gdLst>
                  <a:gd name="connsiteX0" fmla="*/ 17557 w 256922"/>
                  <a:gd name="connsiteY0" fmla="*/ 257343 h 865169"/>
                  <a:gd name="connsiteX1" fmla="*/ 0 w 256922"/>
                  <a:gd name="connsiteY1" fmla="*/ 861993 h 865169"/>
                  <a:gd name="connsiteX2" fmla="*/ 154018 w 256922"/>
                  <a:gd name="connsiteY2" fmla="*/ 865169 h 865169"/>
                  <a:gd name="connsiteX3" fmla="*/ 254730 w 256922"/>
                  <a:gd name="connsiteY3" fmla="*/ 99399 h 865169"/>
                  <a:gd name="connsiteX4" fmla="*/ 164096 w 256922"/>
                  <a:gd name="connsiteY4" fmla="*/ 55 h 865169"/>
                  <a:gd name="connsiteX5" fmla="*/ 17557 w 256922"/>
                  <a:gd name="connsiteY5" fmla="*/ 257343 h 8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922" h="865169">
                    <a:moveTo>
                      <a:pt x="17557" y="257343"/>
                    </a:moveTo>
                    <a:cubicBezTo>
                      <a:pt x="14561" y="358490"/>
                      <a:pt x="0" y="861993"/>
                      <a:pt x="0" y="861993"/>
                    </a:cubicBezTo>
                    <a:lnTo>
                      <a:pt x="154018" y="865169"/>
                    </a:lnTo>
                    <a:cubicBezTo>
                      <a:pt x="154018" y="865169"/>
                      <a:pt x="274502" y="197599"/>
                      <a:pt x="254730" y="99399"/>
                    </a:cubicBezTo>
                    <a:cubicBezTo>
                      <a:pt x="234958" y="1200"/>
                      <a:pt x="164096" y="55"/>
                      <a:pt x="164096" y="55"/>
                    </a:cubicBezTo>
                    <a:cubicBezTo>
                      <a:pt x="164096" y="55"/>
                      <a:pt x="25486" y="-10417"/>
                      <a:pt x="17557" y="257343"/>
                    </a:cubicBez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206" name="任意多边形: 形状 205">
                <a:extLst>
                  <a:ext uri="{FF2B5EF4-FFF2-40B4-BE49-F238E27FC236}">
                    <a16:creationId xmlns:a16="http://schemas.microsoft.com/office/drawing/2014/main" id="{AA329847-3111-B38D-EAA3-BA16F42AA129}"/>
                  </a:ext>
                </a:extLst>
              </p:cNvPr>
              <p:cNvSpPr/>
              <p:nvPr/>
            </p:nvSpPr>
            <p:spPr>
              <a:xfrm>
                <a:off x="325006" y="4510113"/>
                <a:ext cx="2314007" cy="68699"/>
              </a:xfrm>
              <a:custGeom>
                <a:avLst/>
                <a:gdLst>
                  <a:gd name="connsiteX0" fmla="*/ 0 w 2314007"/>
                  <a:gd name="connsiteY0" fmla="*/ 0 h 68699"/>
                  <a:gd name="connsiteX1" fmla="*/ 2314008 w 2314007"/>
                  <a:gd name="connsiteY1" fmla="*/ 0 h 68699"/>
                  <a:gd name="connsiteX2" fmla="*/ 2314008 w 2314007"/>
                  <a:gd name="connsiteY2" fmla="*/ 68700 h 68699"/>
                  <a:gd name="connsiteX3" fmla="*/ 0 w 2314007"/>
                  <a:gd name="connsiteY3" fmla="*/ 68700 h 68699"/>
                </a:gdLst>
                <a:ahLst/>
                <a:cxnLst>
                  <a:cxn ang="0">
                    <a:pos x="connsiteX0" y="connsiteY0"/>
                  </a:cxn>
                  <a:cxn ang="0">
                    <a:pos x="connsiteX1" y="connsiteY1"/>
                  </a:cxn>
                  <a:cxn ang="0">
                    <a:pos x="connsiteX2" y="connsiteY2"/>
                  </a:cxn>
                  <a:cxn ang="0">
                    <a:pos x="connsiteX3" y="connsiteY3"/>
                  </a:cxn>
                </a:cxnLst>
                <a:rect l="l" t="t" r="r" b="b"/>
                <a:pathLst>
                  <a:path w="2314007" h="68699">
                    <a:moveTo>
                      <a:pt x="0" y="0"/>
                    </a:moveTo>
                    <a:lnTo>
                      <a:pt x="2314008" y="0"/>
                    </a:lnTo>
                    <a:lnTo>
                      <a:pt x="2314008" y="68700"/>
                    </a:lnTo>
                    <a:lnTo>
                      <a:pt x="0" y="68700"/>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7" name="任意多边形: 形状 206">
                <a:extLst>
                  <a:ext uri="{FF2B5EF4-FFF2-40B4-BE49-F238E27FC236}">
                    <a16:creationId xmlns:a16="http://schemas.microsoft.com/office/drawing/2014/main" id="{A8BEA85B-D6D9-5015-ED0D-D702DBB7B15F}"/>
                  </a:ext>
                </a:extLst>
              </p:cNvPr>
              <p:cNvSpPr/>
              <p:nvPr/>
            </p:nvSpPr>
            <p:spPr>
              <a:xfrm>
                <a:off x="414230" y="4683880"/>
                <a:ext cx="2135562" cy="660445"/>
              </a:xfrm>
              <a:custGeom>
                <a:avLst/>
                <a:gdLst>
                  <a:gd name="connsiteX0" fmla="*/ 0 w 2135562"/>
                  <a:gd name="connsiteY0" fmla="*/ 0 h 660445"/>
                  <a:gd name="connsiteX1" fmla="*/ 2135563 w 2135562"/>
                  <a:gd name="connsiteY1" fmla="*/ 0 h 660445"/>
                  <a:gd name="connsiteX2" fmla="*/ 2135563 w 2135562"/>
                  <a:gd name="connsiteY2" fmla="*/ 660445 h 660445"/>
                  <a:gd name="connsiteX3" fmla="*/ 0 w 2135562"/>
                  <a:gd name="connsiteY3" fmla="*/ 660445 h 660445"/>
                </a:gdLst>
                <a:ahLst/>
                <a:cxnLst>
                  <a:cxn ang="0">
                    <a:pos x="connsiteX0" y="connsiteY0"/>
                  </a:cxn>
                  <a:cxn ang="0">
                    <a:pos x="connsiteX1" y="connsiteY1"/>
                  </a:cxn>
                  <a:cxn ang="0">
                    <a:pos x="connsiteX2" y="connsiteY2"/>
                  </a:cxn>
                  <a:cxn ang="0">
                    <a:pos x="connsiteX3" y="connsiteY3"/>
                  </a:cxn>
                </a:cxnLst>
                <a:rect l="l" t="t" r="r" b="b"/>
                <a:pathLst>
                  <a:path w="2135562" h="660445">
                    <a:moveTo>
                      <a:pt x="0" y="0"/>
                    </a:moveTo>
                    <a:lnTo>
                      <a:pt x="2135563" y="0"/>
                    </a:lnTo>
                    <a:lnTo>
                      <a:pt x="2135563" y="660445"/>
                    </a:lnTo>
                    <a:lnTo>
                      <a:pt x="0" y="660445"/>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208" name="任意多边形: 形状 207">
                <a:extLst>
                  <a:ext uri="{FF2B5EF4-FFF2-40B4-BE49-F238E27FC236}">
                    <a16:creationId xmlns:a16="http://schemas.microsoft.com/office/drawing/2014/main" id="{963C5395-D28A-33DB-86A1-A683940761F0}"/>
                  </a:ext>
                </a:extLst>
              </p:cNvPr>
              <p:cNvSpPr/>
              <p:nvPr/>
            </p:nvSpPr>
            <p:spPr>
              <a:xfrm>
                <a:off x="414230" y="5439864"/>
                <a:ext cx="2135562" cy="47783"/>
              </a:xfrm>
              <a:custGeom>
                <a:avLst/>
                <a:gdLst>
                  <a:gd name="connsiteX0" fmla="*/ 0 w 2135562"/>
                  <a:gd name="connsiteY0" fmla="*/ 0 h 47783"/>
                  <a:gd name="connsiteX1" fmla="*/ 2135563 w 2135562"/>
                  <a:gd name="connsiteY1" fmla="*/ 0 h 47783"/>
                  <a:gd name="connsiteX2" fmla="*/ 2135563 w 2135562"/>
                  <a:gd name="connsiteY2" fmla="*/ 47784 h 47783"/>
                  <a:gd name="connsiteX3" fmla="*/ 0 w 2135562"/>
                  <a:gd name="connsiteY3" fmla="*/ 47784 h 47783"/>
                </a:gdLst>
                <a:ahLst/>
                <a:cxnLst>
                  <a:cxn ang="0">
                    <a:pos x="connsiteX0" y="connsiteY0"/>
                  </a:cxn>
                  <a:cxn ang="0">
                    <a:pos x="connsiteX1" y="connsiteY1"/>
                  </a:cxn>
                  <a:cxn ang="0">
                    <a:pos x="connsiteX2" y="connsiteY2"/>
                  </a:cxn>
                  <a:cxn ang="0">
                    <a:pos x="connsiteX3" y="connsiteY3"/>
                  </a:cxn>
                </a:cxnLst>
                <a:rect l="l" t="t" r="r" b="b"/>
                <a:pathLst>
                  <a:path w="2135562" h="47783">
                    <a:moveTo>
                      <a:pt x="0" y="0"/>
                    </a:moveTo>
                    <a:lnTo>
                      <a:pt x="2135563" y="0"/>
                    </a:lnTo>
                    <a:lnTo>
                      <a:pt x="2135563" y="47784"/>
                    </a:lnTo>
                    <a:lnTo>
                      <a:pt x="0" y="47784"/>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209" name="任意多边形: 形状 208">
                <a:extLst>
                  <a:ext uri="{FF2B5EF4-FFF2-40B4-BE49-F238E27FC236}">
                    <a16:creationId xmlns:a16="http://schemas.microsoft.com/office/drawing/2014/main" id="{0F0AFD00-B9AF-FB5E-7D41-3CAB51DCA5FB}"/>
                  </a:ext>
                </a:extLst>
              </p:cNvPr>
              <p:cNvSpPr/>
              <p:nvPr/>
            </p:nvSpPr>
            <p:spPr>
              <a:xfrm>
                <a:off x="1985066" y="4413515"/>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10" name="任意多边形: 形状 209">
                <a:extLst>
                  <a:ext uri="{FF2B5EF4-FFF2-40B4-BE49-F238E27FC236}">
                    <a16:creationId xmlns:a16="http://schemas.microsoft.com/office/drawing/2014/main" id="{B301F04A-D1D7-2553-B070-563C221AB0A0}"/>
                  </a:ext>
                </a:extLst>
              </p:cNvPr>
              <p:cNvSpPr/>
              <p:nvPr/>
            </p:nvSpPr>
            <p:spPr>
              <a:xfrm>
                <a:off x="1979187" y="4413601"/>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cs typeface="+mn-ea"/>
                  <a:sym typeface="+mn-lt"/>
                </a:endParaRPr>
              </a:p>
            </p:txBody>
          </p:sp>
          <p:sp>
            <p:nvSpPr>
              <p:cNvPr id="211" name="任意多边形: 形状 210">
                <a:extLst>
                  <a:ext uri="{FF2B5EF4-FFF2-40B4-BE49-F238E27FC236}">
                    <a16:creationId xmlns:a16="http://schemas.microsoft.com/office/drawing/2014/main" id="{18A961BD-962F-E5C8-A03B-0D5642242A3B}"/>
                  </a:ext>
                </a:extLst>
              </p:cNvPr>
              <p:cNvSpPr/>
              <p:nvPr/>
            </p:nvSpPr>
            <p:spPr>
              <a:xfrm>
                <a:off x="1980156" y="4419496"/>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2" name="任意多边形: 形状 211">
                <a:extLst>
                  <a:ext uri="{FF2B5EF4-FFF2-40B4-BE49-F238E27FC236}">
                    <a16:creationId xmlns:a16="http://schemas.microsoft.com/office/drawing/2014/main" id="{6660CF78-DC46-0E75-9853-EFBA7EAD5430}"/>
                  </a:ext>
                </a:extLst>
              </p:cNvPr>
              <p:cNvSpPr/>
              <p:nvPr/>
            </p:nvSpPr>
            <p:spPr>
              <a:xfrm>
                <a:off x="2252801" y="4472172"/>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13" name="任意多边形: 形状 212">
                <a:extLst>
                  <a:ext uri="{FF2B5EF4-FFF2-40B4-BE49-F238E27FC236}">
                    <a16:creationId xmlns:a16="http://schemas.microsoft.com/office/drawing/2014/main" id="{24E23261-0EFA-C12F-398A-EB2E0D142494}"/>
                  </a:ext>
                </a:extLst>
              </p:cNvPr>
              <p:cNvSpPr/>
              <p:nvPr/>
            </p:nvSpPr>
            <p:spPr>
              <a:xfrm>
                <a:off x="1980156" y="4419496"/>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4" name="任意多边形: 形状 213">
                <a:extLst>
                  <a:ext uri="{FF2B5EF4-FFF2-40B4-BE49-F238E27FC236}">
                    <a16:creationId xmlns:a16="http://schemas.microsoft.com/office/drawing/2014/main" id="{163F882A-55B3-7845-61B9-3954CBDBD154}"/>
                  </a:ext>
                </a:extLst>
              </p:cNvPr>
              <p:cNvSpPr/>
              <p:nvPr/>
            </p:nvSpPr>
            <p:spPr>
              <a:xfrm>
                <a:off x="2017248" y="4336976"/>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15" name="任意多边形: 形状 214">
                <a:extLst>
                  <a:ext uri="{FF2B5EF4-FFF2-40B4-BE49-F238E27FC236}">
                    <a16:creationId xmlns:a16="http://schemas.microsoft.com/office/drawing/2014/main" id="{2C77DE19-F837-9321-08D1-5651A8E68B9F}"/>
                  </a:ext>
                </a:extLst>
              </p:cNvPr>
              <p:cNvSpPr/>
              <p:nvPr/>
            </p:nvSpPr>
            <p:spPr>
              <a:xfrm>
                <a:off x="2183177" y="4337033"/>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216" name="任意多边形: 形状 215">
                <a:extLst>
                  <a:ext uri="{FF2B5EF4-FFF2-40B4-BE49-F238E27FC236}">
                    <a16:creationId xmlns:a16="http://schemas.microsoft.com/office/drawing/2014/main" id="{5F7370F0-AE0A-17A1-CC62-D39A906F4A51}"/>
                  </a:ext>
                </a:extLst>
              </p:cNvPr>
              <p:cNvSpPr/>
              <p:nvPr/>
            </p:nvSpPr>
            <p:spPr>
              <a:xfrm>
                <a:off x="2191132" y="4341697"/>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17" name="任意多边形: 形状 216">
                <a:extLst>
                  <a:ext uri="{FF2B5EF4-FFF2-40B4-BE49-F238E27FC236}">
                    <a16:creationId xmlns:a16="http://schemas.microsoft.com/office/drawing/2014/main" id="{312D3C9E-2550-1CCB-42CB-1A126867336E}"/>
                  </a:ext>
                </a:extLst>
              </p:cNvPr>
              <p:cNvSpPr/>
              <p:nvPr/>
            </p:nvSpPr>
            <p:spPr>
              <a:xfrm>
                <a:off x="2191132" y="4383500"/>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218" name="任意多边形: 形状 217">
                <a:extLst>
                  <a:ext uri="{FF2B5EF4-FFF2-40B4-BE49-F238E27FC236}">
                    <a16:creationId xmlns:a16="http://schemas.microsoft.com/office/drawing/2014/main" id="{1EDA4261-FB1E-6415-B782-89112B53AA0B}"/>
                  </a:ext>
                </a:extLst>
              </p:cNvPr>
              <p:cNvSpPr/>
              <p:nvPr/>
            </p:nvSpPr>
            <p:spPr>
              <a:xfrm>
                <a:off x="2191132" y="4341697"/>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19" name="任意多边形: 形状 218">
                <a:extLst>
                  <a:ext uri="{FF2B5EF4-FFF2-40B4-BE49-F238E27FC236}">
                    <a16:creationId xmlns:a16="http://schemas.microsoft.com/office/drawing/2014/main" id="{065E4B60-593F-AB82-787F-1716C5481E36}"/>
                  </a:ext>
                </a:extLst>
              </p:cNvPr>
              <p:cNvSpPr/>
              <p:nvPr/>
            </p:nvSpPr>
            <p:spPr>
              <a:xfrm>
                <a:off x="1279009" y="3688387"/>
                <a:ext cx="243880" cy="219565"/>
              </a:xfrm>
              <a:custGeom>
                <a:avLst/>
                <a:gdLst>
                  <a:gd name="connsiteX0" fmla="*/ 20570 w 243880"/>
                  <a:gd name="connsiteY0" fmla="*/ 219565 h 219565"/>
                  <a:gd name="connsiteX1" fmla="*/ 118858 w 243880"/>
                  <a:gd name="connsiteY1" fmla="*/ 157361 h 219565"/>
                  <a:gd name="connsiteX2" fmla="*/ 236661 w 243880"/>
                  <a:gd name="connsiteY2" fmla="*/ 33409 h 219565"/>
                  <a:gd name="connsiteX3" fmla="*/ 189275 w 243880"/>
                  <a:gd name="connsiteY3" fmla="*/ 247 h 219565"/>
                  <a:gd name="connsiteX4" fmla="*/ 40425 w 243880"/>
                  <a:gd name="connsiteY4" fmla="*/ 41936 h 219565"/>
                  <a:gd name="connsiteX5" fmla="*/ 18358 w 243880"/>
                  <a:gd name="connsiteY5" fmla="*/ 100793 h 219565"/>
                  <a:gd name="connsiteX6" fmla="*/ 0 w 243880"/>
                  <a:gd name="connsiteY6" fmla="*/ 172382 h 219565"/>
                  <a:gd name="connsiteX7" fmla="*/ 20570 w 243880"/>
                  <a:gd name="connsiteY7" fmla="*/ 219565 h 219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880" h="219565">
                    <a:moveTo>
                      <a:pt x="20570" y="219565"/>
                    </a:moveTo>
                    <a:cubicBezTo>
                      <a:pt x="20570" y="219565"/>
                      <a:pt x="89928" y="202827"/>
                      <a:pt x="118858" y="157361"/>
                    </a:cubicBezTo>
                    <a:cubicBezTo>
                      <a:pt x="147789" y="111866"/>
                      <a:pt x="209782" y="34182"/>
                      <a:pt x="236661" y="33409"/>
                    </a:cubicBezTo>
                    <a:cubicBezTo>
                      <a:pt x="263543" y="32608"/>
                      <a:pt x="208060" y="-3301"/>
                      <a:pt x="189275" y="247"/>
                    </a:cubicBezTo>
                    <a:cubicBezTo>
                      <a:pt x="170491" y="3823"/>
                      <a:pt x="40425" y="41936"/>
                      <a:pt x="40425" y="41936"/>
                    </a:cubicBezTo>
                    <a:lnTo>
                      <a:pt x="18358" y="100793"/>
                    </a:lnTo>
                    <a:lnTo>
                      <a:pt x="0" y="172382"/>
                    </a:lnTo>
                    <a:lnTo>
                      <a:pt x="20570" y="219565"/>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220" name="任意多边形: 形状 219">
                <a:extLst>
                  <a:ext uri="{FF2B5EF4-FFF2-40B4-BE49-F238E27FC236}">
                    <a16:creationId xmlns:a16="http://schemas.microsoft.com/office/drawing/2014/main" id="{AB0D6F77-3906-7A46-9F7C-B13E4280F9BA}"/>
                  </a:ext>
                </a:extLst>
              </p:cNvPr>
              <p:cNvSpPr/>
              <p:nvPr/>
            </p:nvSpPr>
            <p:spPr>
              <a:xfrm>
                <a:off x="1814361" y="3876822"/>
                <a:ext cx="133568" cy="98056"/>
              </a:xfrm>
              <a:custGeom>
                <a:avLst/>
                <a:gdLst>
                  <a:gd name="connsiteX0" fmla="*/ 0 w 133568"/>
                  <a:gd name="connsiteY0" fmla="*/ 23091 h 98056"/>
                  <a:gd name="connsiteX1" fmla="*/ 119997 w 133568"/>
                  <a:gd name="connsiteY1" fmla="*/ 98057 h 98056"/>
                  <a:gd name="connsiteX2" fmla="*/ 133568 w 133568"/>
                  <a:gd name="connsiteY2" fmla="*/ 67241 h 98056"/>
                  <a:gd name="connsiteX3" fmla="*/ 19651 w 133568"/>
                  <a:gd name="connsiteY3" fmla="*/ 0 h 98056"/>
                  <a:gd name="connsiteX4" fmla="*/ 0 w 133568"/>
                  <a:gd name="connsiteY4" fmla="*/ 23091 h 98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568" h="98056">
                    <a:moveTo>
                      <a:pt x="0" y="23091"/>
                    </a:moveTo>
                    <a:lnTo>
                      <a:pt x="119997" y="98057"/>
                    </a:lnTo>
                    <a:lnTo>
                      <a:pt x="133568" y="67241"/>
                    </a:lnTo>
                    <a:lnTo>
                      <a:pt x="19651" y="0"/>
                    </a:lnTo>
                    <a:lnTo>
                      <a:pt x="0" y="23091"/>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21" name="任意多边形: 形状 220">
                <a:extLst>
                  <a:ext uri="{FF2B5EF4-FFF2-40B4-BE49-F238E27FC236}">
                    <a16:creationId xmlns:a16="http://schemas.microsoft.com/office/drawing/2014/main" id="{A5D940E1-D6D7-D544-D107-BC48FA3B5547}"/>
                  </a:ext>
                </a:extLst>
              </p:cNvPr>
              <p:cNvSpPr/>
              <p:nvPr/>
            </p:nvSpPr>
            <p:spPr>
              <a:xfrm>
                <a:off x="1428970" y="3979800"/>
                <a:ext cx="90338" cy="49354"/>
              </a:xfrm>
              <a:custGeom>
                <a:avLst/>
                <a:gdLst>
                  <a:gd name="connsiteX0" fmla="*/ 0 w 90338"/>
                  <a:gd name="connsiteY0" fmla="*/ 21488 h 49354"/>
                  <a:gd name="connsiteX1" fmla="*/ 89956 w 90338"/>
                  <a:gd name="connsiteY1" fmla="*/ 0 h 49354"/>
                  <a:gd name="connsiteX2" fmla="*/ 57051 w 90338"/>
                  <a:gd name="connsiteY2" fmla="*/ 46668 h 49354"/>
                  <a:gd name="connsiteX3" fmla="*/ 0 w 90338"/>
                  <a:gd name="connsiteY3" fmla="*/ 21488 h 49354"/>
                </a:gdLst>
                <a:ahLst/>
                <a:cxnLst>
                  <a:cxn ang="0">
                    <a:pos x="connsiteX0" y="connsiteY0"/>
                  </a:cxn>
                  <a:cxn ang="0">
                    <a:pos x="connsiteX1" y="connsiteY1"/>
                  </a:cxn>
                  <a:cxn ang="0">
                    <a:pos x="connsiteX2" y="connsiteY2"/>
                  </a:cxn>
                  <a:cxn ang="0">
                    <a:pos x="connsiteX3" y="connsiteY3"/>
                  </a:cxn>
                </a:cxnLst>
                <a:rect l="l" t="t" r="r" b="b"/>
                <a:pathLst>
                  <a:path w="90338" h="49354">
                    <a:moveTo>
                      <a:pt x="0" y="21488"/>
                    </a:moveTo>
                    <a:lnTo>
                      <a:pt x="89956" y="0"/>
                    </a:lnTo>
                    <a:cubicBezTo>
                      <a:pt x="89956" y="0"/>
                      <a:pt x="96328" y="36024"/>
                      <a:pt x="57051" y="46668"/>
                    </a:cubicBezTo>
                    <a:cubicBezTo>
                      <a:pt x="9159" y="59629"/>
                      <a:pt x="0" y="21488"/>
                      <a:pt x="0" y="21488"/>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231" name="任意多边形: 形状 230">
                <a:extLst>
                  <a:ext uri="{FF2B5EF4-FFF2-40B4-BE49-F238E27FC236}">
                    <a16:creationId xmlns:a16="http://schemas.microsoft.com/office/drawing/2014/main" id="{B0A8BF58-D91C-80C2-0131-142BBE9AD21A}"/>
                  </a:ext>
                </a:extLst>
              </p:cNvPr>
              <p:cNvSpPr/>
              <p:nvPr/>
            </p:nvSpPr>
            <p:spPr>
              <a:xfrm>
                <a:off x="2381600" y="4374774"/>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32" name="任意多边形: 形状 231">
                <a:extLst>
                  <a:ext uri="{FF2B5EF4-FFF2-40B4-BE49-F238E27FC236}">
                    <a16:creationId xmlns:a16="http://schemas.microsoft.com/office/drawing/2014/main" id="{805F8821-6623-403E-0CD6-79CD1C6E0C77}"/>
                  </a:ext>
                </a:extLst>
              </p:cNvPr>
              <p:cNvSpPr/>
              <p:nvPr/>
            </p:nvSpPr>
            <p:spPr>
              <a:xfrm>
                <a:off x="2448906" y="4373801"/>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233" name="任意多边形: 形状 232">
                <a:extLst>
                  <a:ext uri="{FF2B5EF4-FFF2-40B4-BE49-F238E27FC236}">
                    <a16:creationId xmlns:a16="http://schemas.microsoft.com/office/drawing/2014/main" id="{C63818CF-826C-5BBA-D5C0-FEFFDE79D088}"/>
                  </a:ext>
                </a:extLst>
              </p:cNvPr>
              <p:cNvSpPr/>
              <p:nvPr/>
            </p:nvSpPr>
            <p:spPr>
              <a:xfrm>
                <a:off x="2202734" y="4372713"/>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88" name="任意多边形: 形状 287">
                <a:extLst>
                  <a:ext uri="{FF2B5EF4-FFF2-40B4-BE49-F238E27FC236}">
                    <a16:creationId xmlns:a16="http://schemas.microsoft.com/office/drawing/2014/main" id="{76796B59-9A67-210C-75C9-B8068874987D}"/>
                  </a:ext>
                </a:extLst>
              </p:cNvPr>
              <p:cNvSpPr/>
              <p:nvPr/>
            </p:nvSpPr>
            <p:spPr>
              <a:xfrm>
                <a:off x="2191132" y="4372828"/>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89" name="任意多边形: 形状 288">
                <a:extLst>
                  <a:ext uri="{FF2B5EF4-FFF2-40B4-BE49-F238E27FC236}">
                    <a16:creationId xmlns:a16="http://schemas.microsoft.com/office/drawing/2014/main" id="{DD60CF39-161E-21FB-AB5D-C2D814BB6C57}"/>
                  </a:ext>
                </a:extLst>
              </p:cNvPr>
              <p:cNvSpPr/>
              <p:nvPr/>
            </p:nvSpPr>
            <p:spPr>
              <a:xfrm>
                <a:off x="2030398" y="4463846"/>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290" name="任意多边形: 形状 289">
                <a:extLst>
                  <a:ext uri="{FF2B5EF4-FFF2-40B4-BE49-F238E27FC236}">
                    <a16:creationId xmlns:a16="http://schemas.microsoft.com/office/drawing/2014/main" id="{E7881391-4562-AA3F-0444-AD5FC81299E9}"/>
                  </a:ext>
                </a:extLst>
              </p:cNvPr>
              <p:cNvSpPr/>
              <p:nvPr/>
            </p:nvSpPr>
            <p:spPr>
              <a:xfrm>
                <a:off x="2252804" y="4461929"/>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cs typeface="+mn-ea"/>
                  <a:sym typeface="+mn-lt"/>
                </a:endParaRPr>
              </a:p>
            </p:txBody>
          </p:sp>
          <p:sp>
            <p:nvSpPr>
              <p:cNvPr id="291" name="任意多边形: 形状 290">
                <a:extLst>
                  <a:ext uri="{FF2B5EF4-FFF2-40B4-BE49-F238E27FC236}">
                    <a16:creationId xmlns:a16="http://schemas.microsoft.com/office/drawing/2014/main" id="{1FA0D1DF-6AEB-54B5-061F-28C3104877C8}"/>
                  </a:ext>
                </a:extLst>
              </p:cNvPr>
              <p:cNvSpPr/>
              <p:nvPr/>
            </p:nvSpPr>
            <p:spPr>
              <a:xfrm>
                <a:off x="1995256" y="4461814"/>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2" name="任意多边形: 形状 291">
                <a:extLst>
                  <a:ext uri="{FF2B5EF4-FFF2-40B4-BE49-F238E27FC236}">
                    <a16:creationId xmlns:a16="http://schemas.microsoft.com/office/drawing/2014/main" id="{F9D03117-BC13-0413-F6D1-CFF7C1366E9C}"/>
                  </a:ext>
                </a:extLst>
              </p:cNvPr>
              <p:cNvSpPr/>
              <p:nvPr/>
            </p:nvSpPr>
            <p:spPr>
              <a:xfrm>
                <a:off x="2241788" y="4461929"/>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293" name="任意多边形: 形状 292">
                <a:extLst>
                  <a:ext uri="{FF2B5EF4-FFF2-40B4-BE49-F238E27FC236}">
                    <a16:creationId xmlns:a16="http://schemas.microsoft.com/office/drawing/2014/main" id="{6576A1DC-38B2-CC67-81C0-4C7E82093FA5}"/>
                  </a:ext>
                </a:extLst>
              </p:cNvPr>
              <p:cNvSpPr/>
              <p:nvPr/>
            </p:nvSpPr>
            <p:spPr>
              <a:xfrm>
                <a:off x="2029983" y="4260751"/>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294" name="任意多边形: 形状 293">
                <a:extLst>
                  <a:ext uri="{FF2B5EF4-FFF2-40B4-BE49-F238E27FC236}">
                    <a16:creationId xmlns:a16="http://schemas.microsoft.com/office/drawing/2014/main" id="{6A62977F-719A-3E00-6C00-28C6C4619920}"/>
                  </a:ext>
                </a:extLst>
              </p:cNvPr>
              <p:cNvSpPr/>
              <p:nvPr/>
            </p:nvSpPr>
            <p:spPr>
              <a:xfrm>
                <a:off x="2025342" y="4260808"/>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cs typeface="+mn-ea"/>
                  <a:sym typeface="+mn-lt"/>
                </a:endParaRPr>
              </a:p>
            </p:txBody>
          </p:sp>
          <p:sp>
            <p:nvSpPr>
              <p:cNvPr id="295" name="任意多边形: 形状 294">
                <a:extLst>
                  <a:ext uri="{FF2B5EF4-FFF2-40B4-BE49-F238E27FC236}">
                    <a16:creationId xmlns:a16="http://schemas.microsoft.com/office/drawing/2014/main" id="{EF7EBA7C-9E5A-7A85-C342-D9D6682748D5}"/>
                  </a:ext>
                </a:extLst>
              </p:cNvPr>
              <p:cNvSpPr/>
              <p:nvPr/>
            </p:nvSpPr>
            <p:spPr>
              <a:xfrm>
                <a:off x="2026106" y="4265443"/>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296" name="任意多边形: 形状 295">
                <a:extLst>
                  <a:ext uri="{FF2B5EF4-FFF2-40B4-BE49-F238E27FC236}">
                    <a16:creationId xmlns:a16="http://schemas.microsoft.com/office/drawing/2014/main" id="{7440D13E-95D0-4175-B53A-6CFBAACCDDC5}"/>
                  </a:ext>
                </a:extLst>
              </p:cNvPr>
              <p:cNvSpPr/>
              <p:nvPr/>
            </p:nvSpPr>
            <p:spPr>
              <a:xfrm>
                <a:off x="2241499" y="4307075"/>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cs typeface="+mn-ea"/>
                  <a:sym typeface="+mn-lt"/>
                </a:endParaRPr>
              </a:p>
            </p:txBody>
          </p:sp>
          <p:sp>
            <p:nvSpPr>
              <p:cNvPr id="297" name="任意多边形: 形状 296">
                <a:extLst>
                  <a:ext uri="{FF2B5EF4-FFF2-40B4-BE49-F238E27FC236}">
                    <a16:creationId xmlns:a16="http://schemas.microsoft.com/office/drawing/2014/main" id="{B923AD5D-4911-48EE-0ECD-9D0EB8C28B6B}"/>
                  </a:ext>
                </a:extLst>
              </p:cNvPr>
              <p:cNvSpPr/>
              <p:nvPr/>
            </p:nvSpPr>
            <p:spPr>
              <a:xfrm>
                <a:off x="2026106" y="4265443"/>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298" name="任意多边形: 形状 297">
                <a:extLst>
                  <a:ext uri="{FF2B5EF4-FFF2-40B4-BE49-F238E27FC236}">
                    <a16:creationId xmlns:a16="http://schemas.microsoft.com/office/drawing/2014/main" id="{24B27B34-9B06-3A83-79AD-0BA8A06D436C}"/>
                  </a:ext>
                </a:extLst>
              </p:cNvPr>
              <p:cNvSpPr/>
              <p:nvPr/>
            </p:nvSpPr>
            <p:spPr>
              <a:xfrm>
                <a:off x="2171755" y="4297175"/>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cs typeface="+mn-ea"/>
                  <a:sym typeface="+mn-lt"/>
                </a:endParaRPr>
              </a:p>
            </p:txBody>
          </p:sp>
          <p:sp>
            <p:nvSpPr>
              <p:cNvPr id="299" name="任意多边形: 形状 298">
                <a:extLst>
                  <a:ext uri="{FF2B5EF4-FFF2-40B4-BE49-F238E27FC236}">
                    <a16:creationId xmlns:a16="http://schemas.microsoft.com/office/drawing/2014/main" id="{15E577E8-2A64-5089-0782-9EB8B7D1DB9D}"/>
                  </a:ext>
                </a:extLst>
              </p:cNvPr>
              <p:cNvSpPr/>
              <p:nvPr/>
            </p:nvSpPr>
            <p:spPr>
              <a:xfrm>
                <a:off x="2037843" y="4295373"/>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300" name="任意多边形: 形状 299">
                <a:extLst>
                  <a:ext uri="{FF2B5EF4-FFF2-40B4-BE49-F238E27FC236}">
                    <a16:creationId xmlns:a16="http://schemas.microsoft.com/office/drawing/2014/main" id="{A9572B1C-7A76-B81C-6DD3-0F60A94815AB}"/>
                  </a:ext>
                </a:extLst>
              </p:cNvPr>
              <p:cNvSpPr/>
              <p:nvPr/>
            </p:nvSpPr>
            <p:spPr>
              <a:xfrm>
                <a:off x="2037843" y="4295144"/>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301" name="任意多边形: 形状 300">
                <a:extLst>
                  <a:ext uri="{FF2B5EF4-FFF2-40B4-BE49-F238E27FC236}">
                    <a16:creationId xmlns:a16="http://schemas.microsoft.com/office/drawing/2014/main" id="{2F04A282-0A31-BA7A-3BC7-7C0D797B31F2}"/>
                  </a:ext>
                </a:extLst>
              </p:cNvPr>
              <p:cNvSpPr/>
              <p:nvPr/>
            </p:nvSpPr>
            <p:spPr>
              <a:xfrm>
                <a:off x="2229711" y="4295229"/>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grpSp>
        <p:grpSp>
          <p:nvGrpSpPr>
            <p:cNvPr id="55" name="组合 54">
              <a:extLst>
                <a:ext uri="{FF2B5EF4-FFF2-40B4-BE49-F238E27FC236}">
                  <a16:creationId xmlns:a16="http://schemas.microsoft.com/office/drawing/2014/main" id="{406797AD-F520-AEEB-4F08-63AD47A36677}"/>
                </a:ext>
              </a:extLst>
            </p:cNvPr>
            <p:cNvGrpSpPr/>
            <p:nvPr/>
          </p:nvGrpSpPr>
          <p:grpSpPr>
            <a:xfrm>
              <a:off x="3695326" y="2526600"/>
              <a:ext cx="3765151" cy="3780096"/>
              <a:chOff x="1679390" y="821039"/>
              <a:chExt cx="2313990" cy="2323175"/>
            </a:xfrm>
          </p:grpSpPr>
          <p:sp>
            <p:nvSpPr>
              <p:cNvPr id="56" name="任意多边形: 形状 55">
                <a:extLst>
                  <a:ext uri="{FF2B5EF4-FFF2-40B4-BE49-F238E27FC236}">
                    <a16:creationId xmlns:a16="http://schemas.microsoft.com/office/drawing/2014/main" id="{71ECF52D-AB63-BE39-7FA7-15F1F6275632}"/>
                  </a:ext>
                </a:extLst>
              </p:cNvPr>
              <p:cNvSpPr/>
              <p:nvPr/>
            </p:nvSpPr>
            <p:spPr>
              <a:xfrm rot="587">
                <a:off x="2618577" y="2707066"/>
                <a:ext cx="185121" cy="431008"/>
              </a:xfrm>
              <a:custGeom>
                <a:avLst/>
                <a:gdLst>
                  <a:gd name="connsiteX0" fmla="*/ 171586 w 185121"/>
                  <a:gd name="connsiteY0" fmla="*/ 276645 h 431008"/>
                  <a:gd name="connsiteX1" fmla="*/ 171071 w 185121"/>
                  <a:gd name="connsiteY1" fmla="*/ -1645 h 431008"/>
                  <a:gd name="connsiteX2" fmla="*/ 1167 w 185121"/>
                  <a:gd name="connsiteY2" fmla="*/ 2561 h 431008"/>
                  <a:gd name="connsiteX3" fmla="*/ 59710 w 185121"/>
                  <a:gd name="connsiteY3" fmla="*/ 283226 h 431008"/>
                  <a:gd name="connsiteX4" fmla="*/ 58851 w 185121"/>
                  <a:gd name="connsiteY4" fmla="*/ 298562 h 431008"/>
                  <a:gd name="connsiteX5" fmla="*/ 9894 w 185121"/>
                  <a:gd name="connsiteY5" fmla="*/ 370982 h 431008"/>
                  <a:gd name="connsiteX6" fmla="*/ 62800 w 185121"/>
                  <a:gd name="connsiteY6" fmla="*/ 421970 h 431008"/>
                  <a:gd name="connsiteX7" fmla="*/ 168897 w 185121"/>
                  <a:gd name="connsiteY7" fmla="*/ 420311 h 431008"/>
                  <a:gd name="connsiteX8" fmla="*/ 181143 w 185121"/>
                  <a:gd name="connsiteY8" fmla="*/ 321338 h 431008"/>
                  <a:gd name="connsiteX9" fmla="*/ 171586 w 185121"/>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121" h="431008">
                    <a:moveTo>
                      <a:pt x="171586" y="276645"/>
                    </a:moveTo>
                    <a:cubicBezTo>
                      <a:pt x="171586" y="276273"/>
                      <a:pt x="171529" y="142049"/>
                      <a:pt x="171071" y="-1645"/>
                    </a:cubicBezTo>
                    <a:cubicBezTo>
                      <a:pt x="86606" y="9084"/>
                      <a:pt x="32155" y="6595"/>
                      <a:pt x="1167" y="2561"/>
                    </a:cubicBezTo>
                    <a:cubicBezTo>
                      <a:pt x="31383" y="154925"/>
                      <a:pt x="59652" y="282997"/>
                      <a:pt x="59710" y="283226"/>
                    </a:cubicBezTo>
                    <a:cubicBezTo>
                      <a:pt x="59824" y="289549"/>
                      <a:pt x="59566" y="294900"/>
                      <a:pt x="58851" y="298562"/>
                    </a:cubicBezTo>
                    <a:cubicBezTo>
                      <a:pt x="54502" y="320881"/>
                      <a:pt x="17448" y="347834"/>
                      <a:pt x="9894" y="370982"/>
                    </a:cubicBezTo>
                    <a:cubicBezTo>
                      <a:pt x="2312" y="394130"/>
                      <a:pt x="-206" y="408665"/>
                      <a:pt x="62800" y="421970"/>
                    </a:cubicBezTo>
                    <a:cubicBezTo>
                      <a:pt x="125834" y="435247"/>
                      <a:pt x="167065" y="428093"/>
                      <a:pt x="168897" y="420311"/>
                    </a:cubicBezTo>
                    <a:cubicBezTo>
                      <a:pt x="170728" y="412528"/>
                      <a:pt x="197195" y="357162"/>
                      <a:pt x="181143" y="321338"/>
                    </a:cubicBezTo>
                    <a:cubicBezTo>
                      <a:pt x="176737" y="311553"/>
                      <a:pt x="173704" y="295186"/>
                      <a:pt x="171586"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065BC526-B2C0-44A5-60D0-2B8DC6C907B3}"/>
                  </a:ext>
                </a:extLst>
              </p:cNvPr>
              <p:cNvSpPr/>
              <p:nvPr/>
            </p:nvSpPr>
            <p:spPr>
              <a:xfrm rot="587">
                <a:off x="2619488" y="3023697"/>
                <a:ext cx="187236" cy="120339"/>
              </a:xfrm>
              <a:custGeom>
                <a:avLst/>
                <a:gdLst>
                  <a:gd name="connsiteX0" fmla="*/ 52962 w 187236"/>
                  <a:gd name="connsiteY0" fmla="*/ 113896 h 120339"/>
                  <a:gd name="connsiteX1" fmla="*/ 7267 w 187236"/>
                  <a:gd name="connsiteY1" fmla="*/ 45081 h 120339"/>
                  <a:gd name="connsiteX2" fmla="*/ 45780 w 187236"/>
                  <a:gd name="connsiteY2" fmla="*/ -1758 h 120339"/>
                  <a:gd name="connsiteX3" fmla="*/ 87469 w 187236"/>
                  <a:gd name="connsiteY3" fmla="*/ 23994 h 120339"/>
                  <a:gd name="connsiteX4" fmla="*/ 185440 w 187236"/>
                  <a:gd name="connsiteY4" fmla="*/ 14522 h 120339"/>
                  <a:gd name="connsiteX5" fmla="*/ 185583 w 187236"/>
                  <a:gd name="connsiteY5" fmla="*/ 99732 h 120339"/>
                  <a:gd name="connsiteX6" fmla="*/ 52962 w 187236"/>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6" h="120339">
                    <a:moveTo>
                      <a:pt x="52962" y="113896"/>
                    </a:moveTo>
                    <a:cubicBezTo>
                      <a:pt x="-11933" y="100190"/>
                      <a:pt x="-545" y="68916"/>
                      <a:pt x="7267" y="45081"/>
                    </a:cubicBezTo>
                    <a:cubicBezTo>
                      <a:pt x="12131" y="30174"/>
                      <a:pt x="32790" y="14094"/>
                      <a:pt x="45780" y="-1758"/>
                    </a:cubicBezTo>
                    <a:cubicBezTo>
                      <a:pt x="51159" y="3507"/>
                      <a:pt x="59858" y="12692"/>
                      <a:pt x="87469" y="23994"/>
                    </a:cubicBezTo>
                    <a:cubicBezTo>
                      <a:pt x="116168" y="35725"/>
                      <a:pt x="158515" y="22677"/>
                      <a:pt x="185440" y="14522"/>
                    </a:cubicBezTo>
                    <a:cubicBezTo>
                      <a:pt x="191163" y="49602"/>
                      <a:pt x="187100" y="93208"/>
                      <a:pt x="185583" y="99732"/>
                    </a:cubicBezTo>
                    <a:cubicBezTo>
                      <a:pt x="183695" y="107744"/>
                      <a:pt x="117828" y="127572"/>
                      <a:pt x="52962"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48160ECE-383F-0D8D-2666-36835B7AA817}"/>
                  </a:ext>
                </a:extLst>
              </p:cNvPr>
              <p:cNvSpPr/>
              <p:nvPr/>
            </p:nvSpPr>
            <p:spPr>
              <a:xfrm rot="587">
                <a:off x="2839242" y="2707104"/>
                <a:ext cx="185096" cy="431008"/>
              </a:xfrm>
              <a:custGeom>
                <a:avLst/>
                <a:gdLst>
                  <a:gd name="connsiteX0" fmla="*/ 15690 w 185096"/>
                  <a:gd name="connsiteY0" fmla="*/ 276645 h 431008"/>
                  <a:gd name="connsiteX1" fmla="*/ 16234 w 185096"/>
                  <a:gd name="connsiteY1" fmla="*/ -1645 h 431008"/>
                  <a:gd name="connsiteX2" fmla="*/ 186109 w 185096"/>
                  <a:gd name="connsiteY2" fmla="*/ 2561 h 431008"/>
                  <a:gd name="connsiteX3" fmla="*/ 127567 w 185096"/>
                  <a:gd name="connsiteY3" fmla="*/ 283226 h 431008"/>
                  <a:gd name="connsiteX4" fmla="*/ 128425 w 185096"/>
                  <a:gd name="connsiteY4" fmla="*/ 298562 h 431008"/>
                  <a:gd name="connsiteX5" fmla="*/ 177411 w 185096"/>
                  <a:gd name="connsiteY5" fmla="*/ 370982 h 431008"/>
                  <a:gd name="connsiteX6" fmla="*/ 124477 w 185096"/>
                  <a:gd name="connsiteY6" fmla="*/ 421970 h 431008"/>
                  <a:gd name="connsiteX7" fmla="*/ 18380 w 185096"/>
                  <a:gd name="connsiteY7" fmla="*/ 420311 h 431008"/>
                  <a:gd name="connsiteX8" fmla="*/ 6162 w 185096"/>
                  <a:gd name="connsiteY8" fmla="*/ 321338 h 431008"/>
                  <a:gd name="connsiteX9" fmla="*/ 15690 w 185096"/>
                  <a:gd name="connsiteY9" fmla="*/ 276645 h 43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096" h="431008">
                    <a:moveTo>
                      <a:pt x="15690" y="276645"/>
                    </a:moveTo>
                    <a:cubicBezTo>
                      <a:pt x="15690" y="276273"/>
                      <a:pt x="15747" y="142049"/>
                      <a:pt x="16234" y="-1645"/>
                    </a:cubicBezTo>
                    <a:cubicBezTo>
                      <a:pt x="100700" y="9084"/>
                      <a:pt x="155121" y="6595"/>
                      <a:pt x="186109" y="2561"/>
                    </a:cubicBezTo>
                    <a:cubicBezTo>
                      <a:pt x="155922" y="154925"/>
                      <a:pt x="127624" y="282997"/>
                      <a:pt x="127567" y="283226"/>
                    </a:cubicBezTo>
                    <a:cubicBezTo>
                      <a:pt x="127481" y="289549"/>
                      <a:pt x="127710" y="294900"/>
                      <a:pt x="128425" y="298562"/>
                    </a:cubicBezTo>
                    <a:cubicBezTo>
                      <a:pt x="132803" y="320881"/>
                      <a:pt x="169828" y="347834"/>
                      <a:pt x="177411" y="370982"/>
                    </a:cubicBezTo>
                    <a:cubicBezTo>
                      <a:pt x="184965" y="394130"/>
                      <a:pt x="187511" y="408665"/>
                      <a:pt x="124477" y="421970"/>
                    </a:cubicBezTo>
                    <a:cubicBezTo>
                      <a:pt x="61471" y="435247"/>
                      <a:pt x="20240" y="428093"/>
                      <a:pt x="18380" y="420311"/>
                    </a:cubicBezTo>
                    <a:cubicBezTo>
                      <a:pt x="16549" y="412528"/>
                      <a:pt x="-9890" y="357162"/>
                      <a:pt x="6162" y="321338"/>
                    </a:cubicBezTo>
                    <a:cubicBezTo>
                      <a:pt x="10540" y="311553"/>
                      <a:pt x="13601" y="295186"/>
                      <a:pt x="15690" y="2766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35004891-6AE8-F4A9-6767-01AD0F47A26C}"/>
                  </a:ext>
                </a:extLst>
              </p:cNvPr>
              <p:cNvSpPr/>
              <p:nvPr/>
            </p:nvSpPr>
            <p:spPr>
              <a:xfrm rot="587">
                <a:off x="2836152" y="3023734"/>
                <a:ext cx="187237" cy="120339"/>
              </a:xfrm>
              <a:custGeom>
                <a:avLst/>
                <a:gdLst>
                  <a:gd name="connsiteX0" fmla="*/ 136469 w 187237"/>
                  <a:gd name="connsiteY0" fmla="*/ 113896 h 120339"/>
                  <a:gd name="connsiteX1" fmla="*/ 182164 w 187237"/>
                  <a:gd name="connsiteY1" fmla="*/ 45081 h 120339"/>
                  <a:gd name="connsiteX2" fmla="*/ 143651 w 187237"/>
                  <a:gd name="connsiteY2" fmla="*/ -1758 h 120339"/>
                  <a:gd name="connsiteX3" fmla="*/ 101933 w 187237"/>
                  <a:gd name="connsiteY3" fmla="*/ 23994 h 120339"/>
                  <a:gd name="connsiteX4" fmla="*/ 3962 w 187237"/>
                  <a:gd name="connsiteY4" fmla="*/ 14522 h 120339"/>
                  <a:gd name="connsiteX5" fmla="*/ 3848 w 187237"/>
                  <a:gd name="connsiteY5" fmla="*/ 99732 h 120339"/>
                  <a:gd name="connsiteX6" fmla="*/ 136469 w 187237"/>
                  <a:gd name="connsiteY6" fmla="*/ 113896 h 1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237" h="120339">
                    <a:moveTo>
                      <a:pt x="136469" y="113896"/>
                    </a:moveTo>
                    <a:cubicBezTo>
                      <a:pt x="201363" y="100190"/>
                      <a:pt x="189947" y="68916"/>
                      <a:pt x="182164" y="45081"/>
                    </a:cubicBezTo>
                    <a:cubicBezTo>
                      <a:pt x="177271" y="30174"/>
                      <a:pt x="156613" y="14094"/>
                      <a:pt x="143651" y="-1758"/>
                    </a:cubicBezTo>
                    <a:cubicBezTo>
                      <a:pt x="138272" y="3507"/>
                      <a:pt x="129573" y="12692"/>
                      <a:pt x="101933" y="23994"/>
                    </a:cubicBezTo>
                    <a:cubicBezTo>
                      <a:pt x="73234" y="35725"/>
                      <a:pt x="30916" y="22677"/>
                      <a:pt x="3962" y="14522"/>
                    </a:cubicBezTo>
                    <a:cubicBezTo>
                      <a:pt x="-1732" y="49602"/>
                      <a:pt x="2303" y="93208"/>
                      <a:pt x="3848" y="99732"/>
                    </a:cubicBezTo>
                    <a:cubicBezTo>
                      <a:pt x="5736" y="107744"/>
                      <a:pt x="71575" y="127572"/>
                      <a:pt x="136469" y="113896"/>
                    </a:cubicBez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D59D75AD-191F-3606-DD51-1DAA4021B476}"/>
                  </a:ext>
                </a:extLst>
              </p:cNvPr>
              <p:cNvSpPr/>
              <p:nvPr/>
            </p:nvSpPr>
            <p:spPr>
              <a:xfrm rot="587">
                <a:off x="2546890" y="2123069"/>
                <a:ext cx="241677" cy="591647"/>
              </a:xfrm>
              <a:custGeom>
                <a:avLst/>
                <a:gdLst>
                  <a:gd name="connsiteX0" fmla="*/ 242875 w 241677"/>
                  <a:gd name="connsiteY0" fmla="*/ 582696 h 591647"/>
                  <a:gd name="connsiteX1" fmla="*/ 240185 w 241677"/>
                  <a:gd name="connsiteY1" fmla="*/ 256050 h 591647"/>
                  <a:gd name="connsiteX2" fmla="*/ 93630 w 241677"/>
                  <a:gd name="connsiteY2" fmla="*/ -1238 h 591647"/>
                  <a:gd name="connsiteX3" fmla="*/ 3012 w 241677"/>
                  <a:gd name="connsiteY3" fmla="*/ 98106 h 591647"/>
                  <a:gd name="connsiteX4" fmla="*/ 72971 w 241677"/>
                  <a:gd name="connsiteY4" fmla="*/ 586902 h 591647"/>
                  <a:gd name="connsiteX5" fmla="*/ 242875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242875" y="582696"/>
                    </a:moveTo>
                    <a:cubicBezTo>
                      <a:pt x="242417" y="447986"/>
                      <a:pt x="241616" y="304950"/>
                      <a:pt x="240185" y="256050"/>
                    </a:cubicBezTo>
                    <a:cubicBezTo>
                      <a:pt x="232259" y="-11711"/>
                      <a:pt x="93630" y="-1238"/>
                      <a:pt x="93630" y="-1238"/>
                    </a:cubicBezTo>
                    <a:cubicBezTo>
                      <a:pt x="93630" y="-1238"/>
                      <a:pt x="22784" y="-94"/>
                      <a:pt x="3012" y="98106"/>
                    </a:cubicBezTo>
                    <a:cubicBezTo>
                      <a:pt x="-8118" y="153387"/>
                      <a:pt x="34028" y="390388"/>
                      <a:pt x="72971" y="586902"/>
                    </a:cubicBezTo>
                    <a:cubicBezTo>
                      <a:pt x="103959" y="590936"/>
                      <a:pt x="158409" y="593426"/>
                      <a:pt x="242875"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B5B6482-DC2B-CB71-BE17-89699FF8B671}"/>
                  </a:ext>
                </a:extLst>
              </p:cNvPr>
              <p:cNvSpPr/>
              <p:nvPr/>
            </p:nvSpPr>
            <p:spPr>
              <a:xfrm rot="587">
                <a:off x="2854549" y="2123122"/>
                <a:ext cx="241677" cy="591647"/>
              </a:xfrm>
              <a:custGeom>
                <a:avLst/>
                <a:gdLst>
                  <a:gd name="connsiteX0" fmla="*/ 983 w 241677"/>
                  <a:gd name="connsiteY0" fmla="*/ 582696 h 591647"/>
                  <a:gd name="connsiteX1" fmla="*/ 3672 w 241677"/>
                  <a:gd name="connsiteY1" fmla="*/ 256050 h 591647"/>
                  <a:gd name="connsiteX2" fmla="*/ 150199 w 241677"/>
                  <a:gd name="connsiteY2" fmla="*/ -1238 h 591647"/>
                  <a:gd name="connsiteX3" fmla="*/ 240845 w 241677"/>
                  <a:gd name="connsiteY3" fmla="*/ 98106 h 591647"/>
                  <a:gd name="connsiteX4" fmla="*/ 170858 w 241677"/>
                  <a:gd name="connsiteY4" fmla="*/ 586902 h 591647"/>
                  <a:gd name="connsiteX5" fmla="*/ 983 w 241677"/>
                  <a:gd name="connsiteY5" fmla="*/ 582696 h 59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677" h="591647">
                    <a:moveTo>
                      <a:pt x="983" y="582696"/>
                    </a:moveTo>
                    <a:cubicBezTo>
                      <a:pt x="1412" y="447986"/>
                      <a:pt x="2213" y="304949"/>
                      <a:pt x="3672" y="256050"/>
                    </a:cubicBezTo>
                    <a:cubicBezTo>
                      <a:pt x="11598" y="-11711"/>
                      <a:pt x="150199" y="-1238"/>
                      <a:pt x="150199" y="-1238"/>
                    </a:cubicBezTo>
                    <a:cubicBezTo>
                      <a:pt x="150199" y="-1238"/>
                      <a:pt x="221074" y="-94"/>
                      <a:pt x="240845" y="98106"/>
                    </a:cubicBezTo>
                    <a:cubicBezTo>
                      <a:pt x="251976" y="153387"/>
                      <a:pt x="209829" y="390388"/>
                      <a:pt x="170858" y="586902"/>
                    </a:cubicBezTo>
                    <a:cubicBezTo>
                      <a:pt x="139870" y="590936"/>
                      <a:pt x="85448" y="593426"/>
                      <a:pt x="983" y="58269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2134066B-9243-44F5-B9D2-6373B4FBE509}"/>
                  </a:ext>
                </a:extLst>
              </p:cNvPr>
              <p:cNvSpPr/>
              <p:nvPr/>
            </p:nvSpPr>
            <p:spPr>
              <a:xfrm rot="587">
                <a:off x="3091763" y="1889949"/>
                <a:ext cx="62090" cy="1254136"/>
              </a:xfrm>
              <a:custGeom>
                <a:avLst/>
                <a:gdLst>
                  <a:gd name="connsiteX0" fmla="*/ 38992 w 62090"/>
                  <a:gd name="connsiteY0" fmla="*/ 1252775 h 1254136"/>
                  <a:gd name="connsiteX1" fmla="*/ 62970 w 62090"/>
                  <a:gd name="connsiteY1" fmla="*/ 1252775 h 1254136"/>
                  <a:gd name="connsiteX2" fmla="*/ 24857 w 62090"/>
                  <a:gd name="connsiteY2" fmla="*/ -1362 h 1254136"/>
                  <a:gd name="connsiteX3" fmla="*/ 880 w 62090"/>
                  <a:gd name="connsiteY3" fmla="*/ -1362 h 1254136"/>
                  <a:gd name="connsiteX4" fmla="*/ 38992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38992" y="1252775"/>
                    </a:moveTo>
                    <a:lnTo>
                      <a:pt x="62970" y="1252775"/>
                    </a:lnTo>
                    <a:lnTo>
                      <a:pt x="24857" y="-1362"/>
                    </a:lnTo>
                    <a:lnTo>
                      <a:pt x="880" y="-1362"/>
                    </a:lnTo>
                    <a:lnTo>
                      <a:pt x="38992"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2D2CDE73-BF8E-C5BB-7C17-6C28137C1B23}"/>
                  </a:ext>
                </a:extLst>
              </p:cNvPr>
              <p:cNvSpPr/>
              <p:nvPr/>
            </p:nvSpPr>
            <p:spPr>
              <a:xfrm rot="587">
                <a:off x="2452720" y="1889840"/>
                <a:ext cx="62090" cy="1254136"/>
              </a:xfrm>
              <a:custGeom>
                <a:avLst/>
                <a:gdLst>
                  <a:gd name="connsiteX0" fmla="*/ 25275 w 62090"/>
                  <a:gd name="connsiteY0" fmla="*/ 1252775 h 1254136"/>
                  <a:gd name="connsiteX1" fmla="*/ 1326 w 62090"/>
                  <a:gd name="connsiteY1" fmla="*/ 1252775 h 1254136"/>
                  <a:gd name="connsiteX2" fmla="*/ 39439 w 62090"/>
                  <a:gd name="connsiteY2" fmla="*/ -1362 h 1254136"/>
                  <a:gd name="connsiteX3" fmla="*/ 63417 w 62090"/>
                  <a:gd name="connsiteY3" fmla="*/ -1362 h 1254136"/>
                  <a:gd name="connsiteX4" fmla="*/ 25275 w 62090"/>
                  <a:gd name="connsiteY4" fmla="*/ 1252775 h 12541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90" h="1254136">
                    <a:moveTo>
                      <a:pt x="25275" y="1252775"/>
                    </a:moveTo>
                    <a:lnTo>
                      <a:pt x="1326" y="1252775"/>
                    </a:lnTo>
                    <a:lnTo>
                      <a:pt x="39439" y="-1362"/>
                    </a:lnTo>
                    <a:lnTo>
                      <a:pt x="63417" y="-1362"/>
                    </a:lnTo>
                    <a:lnTo>
                      <a:pt x="25275" y="1252775"/>
                    </a:ln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E64B5FBC-CB0F-F3D3-2040-481A51C010E9}"/>
                  </a:ext>
                </a:extLst>
              </p:cNvPr>
              <p:cNvSpPr/>
              <p:nvPr/>
            </p:nvSpPr>
            <p:spPr>
              <a:xfrm rot="587">
                <a:off x="2380368" y="1282412"/>
                <a:ext cx="846355" cy="939496"/>
              </a:xfrm>
              <a:custGeom>
                <a:avLst/>
                <a:gdLst>
                  <a:gd name="connsiteX0" fmla="*/ 806879 w 846355"/>
                  <a:gd name="connsiteY0" fmla="*/ -827 h 939496"/>
                  <a:gd name="connsiteX1" fmla="*/ 787794 w 846355"/>
                  <a:gd name="connsiteY1" fmla="*/ -827 h 939496"/>
                  <a:gd name="connsiteX2" fmla="*/ 729138 w 846355"/>
                  <a:gd name="connsiteY2" fmla="*/ 13507 h 939496"/>
                  <a:gd name="connsiteX3" fmla="*/ 525871 w 846355"/>
                  <a:gd name="connsiteY3" fmla="*/ 37371 h 939496"/>
                  <a:gd name="connsiteX4" fmla="*/ 435311 w 846355"/>
                  <a:gd name="connsiteY4" fmla="*/ 38802 h 939496"/>
                  <a:gd name="connsiteX5" fmla="*/ 435311 w 846355"/>
                  <a:gd name="connsiteY5" fmla="*/ 38716 h 939496"/>
                  <a:gd name="connsiteX6" fmla="*/ 424266 w 846355"/>
                  <a:gd name="connsiteY6" fmla="*/ 38773 h 939496"/>
                  <a:gd name="connsiteX7" fmla="*/ 413250 w 846355"/>
                  <a:gd name="connsiteY7" fmla="*/ 38716 h 939496"/>
                  <a:gd name="connsiteX8" fmla="*/ 413222 w 846355"/>
                  <a:gd name="connsiteY8" fmla="*/ 38802 h 939496"/>
                  <a:gd name="connsiteX9" fmla="*/ 322661 w 846355"/>
                  <a:gd name="connsiteY9" fmla="*/ 37371 h 939496"/>
                  <a:gd name="connsiteX10" fmla="*/ 119395 w 846355"/>
                  <a:gd name="connsiteY10" fmla="*/ 13507 h 939496"/>
                  <a:gd name="connsiteX11" fmla="*/ 60738 w 846355"/>
                  <a:gd name="connsiteY11" fmla="*/ -827 h 939496"/>
                  <a:gd name="connsiteX12" fmla="*/ 41653 w 846355"/>
                  <a:gd name="connsiteY12" fmla="*/ -827 h 939496"/>
                  <a:gd name="connsiteX13" fmla="*/ 1423 w 846355"/>
                  <a:gd name="connsiteY13" fmla="*/ 52364 h 939496"/>
                  <a:gd name="connsiteX14" fmla="*/ 89780 w 846355"/>
                  <a:gd name="connsiteY14" fmla="*/ 876848 h 939496"/>
                  <a:gd name="connsiteX15" fmla="*/ 127349 w 846355"/>
                  <a:gd name="connsiteY15" fmla="*/ 918193 h 939496"/>
                  <a:gd name="connsiteX16" fmla="*/ 392677 w 846355"/>
                  <a:gd name="connsiteY16" fmla="*/ 938566 h 939496"/>
                  <a:gd name="connsiteX17" fmla="*/ 424266 w 846355"/>
                  <a:gd name="connsiteY17" fmla="*/ 924431 h 939496"/>
                  <a:gd name="connsiteX18" fmla="*/ 455855 w 846355"/>
                  <a:gd name="connsiteY18" fmla="*/ 938566 h 939496"/>
                  <a:gd name="connsiteX19" fmla="*/ 721183 w 846355"/>
                  <a:gd name="connsiteY19" fmla="*/ 918193 h 939496"/>
                  <a:gd name="connsiteX20" fmla="*/ 758781 w 846355"/>
                  <a:gd name="connsiteY20" fmla="*/ 876848 h 939496"/>
                  <a:gd name="connsiteX21" fmla="*/ 847138 w 846355"/>
                  <a:gd name="connsiteY21" fmla="*/ 52364 h 939496"/>
                  <a:gd name="connsiteX22" fmla="*/ 806879 w 846355"/>
                  <a:gd name="connsiteY22" fmla="*/ -827 h 93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355" h="939496">
                    <a:moveTo>
                      <a:pt x="806879" y="-827"/>
                    </a:moveTo>
                    <a:lnTo>
                      <a:pt x="787794" y="-827"/>
                    </a:lnTo>
                    <a:cubicBezTo>
                      <a:pt x="787794" y="-827"/>
                      <a:pt x="759153" y="8729"/>
                      <a:pt x="729138" y="13507"/>
                    </a:cubicBezTo>
                    <a:cubicBezTo>
                      <a:pt x="699123" y="18286"/>
                      <a:pt x="615916" y="34195"/>
                      <a:pt x="525871" y="37371"/>
                    </a:cubicBezTo>
                    <a:cubicBezTo>
                      <a:pt x="495226" y="38458"/>
                      <a:pt x="463666" y="38802"/>
                      <a:pt x="435311" y="38802"/>
                    </a:cubicBezTo>
                    <a:lnTo>
                      <a:pt x="435311" y="38716"/>
                    </a:lnTo>
                    <a:cubicBezTo>
                      <a:pt x="431706" y="38744"/>
                      <a:pt x="428014" y="38744"/>
                      <a:pt x="424266" y="38773"/>
                    </a:cubicBezTo>
                    <a:cubicBezTo>
                      <a:pt x="420546" y="38744"/>
                      <a:pt x="416827" y="38744"/>
                      <a:pt x="413250" y="38716"/>
                    </a:cubicBezTo>
                    <a:lnTo>
                      <a:pt x="413222" y="38802"/>
                    </a:lnTo>
                    <a:cubicBezTo>
                      <a:pt x="384895" y="38802"/>
                      <a:pt x="353335" y="38458"/>
                      <a:pt x="322661" y="37371"/>
                    </a:cubicBezTo>
                    <a:cubicBezTo>
                      <a:pt x="232645" y="34195"/>
                      <a:pt x="149410" y="18286"/>
                      <a:pt x="119395" y="13507"/>
                    </a:cubicBezTo>
                    <a:cubicBezTo>
                      <a:pt x="89408" y="8729"/>
                      <a:pt x="60738" y="-827"/>
                      <a:pt x="60738" y="-827"/>
                    </a:cubicBezTo>
                    <a:lnTo>
                      <a:pt x="41653" y="-827"/>
                    </a:lnTo>
                    <a:cubicBezTo>
                      <a:pt x="17275" y="-827"/>
                      <a:pt x="-1610" y="24123"/>
                      <a:pt x="1423" y="52364"/>
                    </a:cubicBezTo>
                    <a:lnTo>
                      <a:pt x="89780" y="876848"/>
                    </a:lnTo>
                    <a:cubicBezTo>
                      <a:pt x="92212" y="899366"/>
                      <a:pt x="107949" y="916706"/>
                      <a:pt x="127349" y="918193"/>
                    </a:cubicBezTo>
                    <a:lnTo>
                      <a:pt x="392677" y="938566"/>
                    </a:lnTo>
                    <a:cubicBezTo>
                      <a:pt x="405010" y="939510"/>
                      <a:pt x="416312" y="933902"/>
                      <a:pt x="424266" y="924431"/>
                    </a:cubicBezTo>
                    <a:cubicBezTo>
                      <a:pt x="432249" y="933902"/>
                      <a:pt x="443551" y="939510"/>
                      <a:pt x="455855" y="938566"/>
                    </a:cubicBezTo>
                    <a:lnTo>
                      <a:pt x="721183" y="918193"/>
                    </a:lnTo>
                    <a:cubicBezTo>
                      <a:pt x="740583" y="916706"/>
                      <a:pt x="756349" y="899366"/>
                      <a:pt x="758781" y="876848"/>
                    </a:cubicBezTo>
                    <a:lnTo>
                      <a:pt x="847138" y="52364"/>
                    </a:lnTo>
                    <a:cubicBezTo>
                      <a:pt x="850171" y="24123"/>
                      <a:pt x="831286" y="-827"/>
                      <a:pt x="806879" y="-82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215244F9-B243-E486-02FD-6EDB9FF66DD4}"/>
                  </a:ext>
                </a:extLst>
              </p:cNvPr>
              <p:cNvSpPr/>
              <p:nvPr/>
            </p:nvSpPr>
            <p:spPr>
              <a:xfrm rot="587">
                <a:off x="2171515" y="821039"/>
                <a:ext cx="871562" cy="1013367"/>
              </a:xfrm>
              <a:custGeom>
                <a:avLst/>
                <a:gdLst>
                  <a:gd name="connsiteX0" fmla="*/ 866640 w 871562"/>
                  <a:gd name="connsiteY0" fmla="*/ 194650 h 1013367"/>
                  <a:gd name="connsiteX1" fmla="*/ 588922 w 871562"/>
                  <a:gd name="connsiteY1" fmla="*/ 20340 h 1013367"/>
                  <a:gd name="connsiteX2" fmla="*/ 498019 w 871562"/>
                  <a:gd name="connsiteY2" fmla="*/ 91843 h 1013367"/>
                  <a:gd name="connsiteX3" fmla="*/ 366284 w 871562"/>
                  <a:gd name="connsiteY3" fmla="*/ 321921 h 1013367"/>
                  <a:gd name="connsiteX4" fmla="*/ 112430 w 871562"/>
                  <a:gd name="connsiteY4" fmla="*/ 414312 h 1013367"/>
                  <a:gd name="connsiteX5" fmla="*/ 1268 w 871562"/>
                  <a:gd name="connsiteY5" fmla="*/ 640812 h 1013367"/>
                  <a:gd name="connsiteX6" fmla="*/ 109225 w 871562"/>
                  <a:gd name="connsiteY6" fmla="*/ 939446 h 1013367"/>
                  <a:gd name="connsiteX7" fmla="*/ 422595 w 871562"/>
                  <a:gd name="connsiteY7" fmla="*/ 999906 h 1013367"/>
                  <a:gd name="connsiteX8" fmla="*/ 687980 w 871562"/>
                  <a:gd name="connsiteY8" fmla="*/ 811318 h 1013367"/>
                  <a:gd name="connsiteX9" fmla="*/ 835652 w 871562"/>
                  <a:gd name="connsiteY9" fmla="*/ 520924 h 1013367"/>
                  <a:gd name="connsiteX10" fmla="*/ 866640 w 871562"/>
                  <a:gd name="connsiteY10" fmla="*/ 194650 h 101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1562" h="1013367">
                    <a:moveTo>
                      <a:pt x="866640" y="194650"/>
                    </a:moveTo>
                    <a:cubicBezTo>
                      <a:pt x="846525" y="55190"/>
                      <a:pt x="721372" y="-46071"/>
                      <a:pt x="588922" y="20340"/>
                    </a:cubicBezTo>
                    <a:cubicBezTo>
                      <a:pt x="559136" y="35275"/>
                      <a:pt x="518734" y="65748"/>
                      <a:pt x="498019" y="91843"/>
                    </a:cubicBezTo>
                    <a:cubicBezTo>
                      <a:pt x="441050" y="163576"/>
                      <a:pt x="426601" y="252992"/>
                      <a:pt x="366284" y="321921"/>
                    </a:cubicBezTo>
                    <a:cubicBezTo>
                      <a:pt x="314295" y="381350"/>
                      <a:pt x="177009" y="368817"/>
                      <a:pt x="112430" y="414312"/>
                    </a:cubicBezTo>
                    <a:cubicBezTo>
                      <a:pt x="47879" y="459807"/>
                      <a:pt x="2155" y="542012"/>
                      <a:pt x="1268" y="640812"/>
                    </a:cubicBezTo>
                    <a:cubicBezTo>
                      <a:pt x="295" y="751316"/>
                      <a:pt x="24187" y="868830"/>
                      <a:pt x="109225" y="939446"/>
                    </a:cubicBezTo>
                    <a:cubicBezTo>
                      <a:pt x="194263" y="1010063"/>
                      <a:pt x="315839" y="1028576"/>
                      <a:pt x="422595" y="999906"/>
                    </a:cubicBezTo>
                    <a:cubicBezTo>
                      <a:pt x="529378" y="971264"/>
                      <a:pt x="621426" y="899531"/>
                      <a:pt x="687980" y="811318"/>
                    </a:cubicBezTo>
                    <a:cubicBezTo>
                      <a:pt x="754534" y="723103"/>
                      <a:pt x="801917" y="626163"/>
                      <a:pt x="835652" y="520924"/>
                    </a:cubicBezTo>
                    <a:cubicBezTo>
                      <a:pt x="873278" y="403468"/>
                      <a:pt x="879659" y="284781"/>
                      <a:pt x="866640" y="194650"/>
                    </a:cubicBez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F9A6540E-B94F-C0F6-65AD-EAFEEA44B784}"/>
                  </a:ext>
                </a:extLst>
              </p:cNvPr>
              <p:cNvSpPr/>
              <p:nvPr/>
            </p:nvSpPr>
            <p:spPr>
              <a:xfrm rot="587">
                <a:off x="2384341" y="1321396"/>
                <a:ext cx="356823" cy="343587"/>
              </a:xfrm>
              <a:custGeom>
                <a:avLst/>
                <a:gdLst>
                  <a:gd name="connsiteX0" fmla="*/ 309860 w 356823"/>
                  <a:gd name="connsiteY0" fmla="*/ -444 h 343587"/>
                  <a:gd name="connsiteX1" fmla="*/ 167024 w 356823"/>
                  <a:gd name="connsiteY1" fmla="*/ 75352 h 343587"/>
                  <a:gd name="connsiteX2" fmla="*/ 13544 w 356823"/>
                  <a:gd name="connsiteY2" fmla="*/ 342941 h 343587"/>
                  <a:gd name="connsiteX3" fmla="*/ 227111 w 356823"/>
                  <a:gd name="connsiteY3" fmla="*/ 337819 h 343587"/>
                  <a:gd name="connsiteX4" fmla="*/ 358044 w 356823"/>
                  <a:gd name="connsiteY4" fmla="*/ 178073 h 343587"/>
                  <a:gd name="connsiteX5" fmla="*/ 309860 w 356823"/>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 h="343587">
                    <a:moveTo>
                      <a:pt x="309860" y="-444"/>
                    </a:moveTo>
                    <a:cubicBezTo>
                      <a:pt x="309860" y="-444"/>
                      <a:pt x="253979" y="-8398"/>
                      <a:pt x="167024" y="75352"/>
                    </a:cubicBezTo>
                    <a:cubicBezTo>
                      <a:pt x="80098" y="159103"/>
                      <a:pt x="-37158" y="261337"/>
                      <a:pt x="13544" y="342941"/>
                    </a:cubicBezTo>
                    <a:lnTo>
                      <a:pt x="227111" y="337819"/>
                    </a:lnTo>
                    <a:cubicBezTo>
                      <a:pt x="227111" y="337819"/>
                      <a:pt x="356213" y="185970"/>
                      <a:pt x="358044" y="178073"/>
                    </a:cubicBezTo>
                    <a:cubicBezTo>
                      <a:pt x="359904" y="170176"/>
                      <a:pt x="309860" y="-444"/>
                      <a:pt x="309860"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EEDC0F1C-5CEB-B66C-6A0C-3486D3EF0918}"/>
                  </a:ext>
                </a:extLst>
              </p:cNvPr>
              <p:cNvSpPr/>
              <p:nvPr/>
            </p:nvSpPr>
            <p:spPr>
              <a:xfrm rot="587">
                <a:off x="2893944" y="1321483"/>
                <a:ext cx="356834" cy="343587"/>
              </a:xfrm>
              <a:custGeom>
                <a:avLst/>
                <a:gdLst>
                  <a:gd name="connsiteX0" fmla="*/ 49177 w 356834"/>
                  <a:gd name="connsiteY0" fmla="*/ -444 h 343587"/>
                  <a:gd name="connsiteX1" fmla="*/ 191984 w 356834"/>
                  <a:gd name="connsiteY1" fmla="*/ 75352 h 343587"/>
                  <a:gd name="connsiteX2" fmla="*/ 345465 w 356834"/>
                  <a:gd name="connsiteY2" fmla="*/ 342941 h 343587"/>
                  <a:gd name="connsiteX3" fmla="*/ 131926 w 356834"/>
                  <a:gd name="connsiteY3" fmla="*/ 337819 h 343587"/>
                  <a:gd name="connsiteX4" fmla="*/ 964 w 356834"/>
                  <a:gd name="connsiteY4" fmla="*/ 178073 h 343587"/>
                  <a:gd name="connsiteX5" fmla="*/ 49177 w 356834"/>
                  <a:gd name="connsiteY5" fmla="*/ -444 h 34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34" h="343587">
                    <a:moveTo>
                      <a:pt x="49177" y="-444"/>
                    </a:moveTo>
                    <a:cubicBezTo>
                      <a:pt x="49177" y="-444"/>
                      <a:pt x="105029" y="-8398"/>
                      <a:pt x="191984" y="75352"/>
                    </a:cubicBezTo>
                    <a:cubicBezTo>
                      <a:pt x="278939" y="159102"/>
                      <a:pt x="396195" y="261337"/>
                      <a:pt x="345465" y="342941"/>
                    </a:cubicBezTo>
                    <a:lnTo>
                      <a:pt x="131926" y="337819"/>
                    </a:lnTo>
                    <a:cubicBezTo>
                      <a:pt x="131926" y="337819"/>
                      <a:pt x="2795" y="185970"/>
                      <a:pt x="964" y="178073"/>
                    </a:cubicBezTo>
                    <a:cubicBezTo>
                      <a:pt x="-867" y="170176"/>
                      <a:pt x="49177" y="-444"/>
                      <a:pt x="49177" y="-444"/>
                    </a:cubicBezTo>
                    <a:close/>
                  </a:path>
                </a:pathLst>
              </a:custGeom>
              <a:solidFill>
                <a:srgbClr val="D3D9F4"/>
              </a:solidFill>
              <a:ln w="2861" cap="rnd">
                <a:noFill/>
                <a:prstDash val="solid"/>
                <a:round/>
              </a:ln>
            </p:spPr>
            <p:txBody>
              <a:bodyPr rtlCol="0" anchor="ct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55158577-1E63-9FCC-7DE5-22C379EB3942}"/>
                  </a:ext>
                </a:extLst>
              </p:cNvPr>
              <p:cNvSpPr/>
              <p:nvPr/>
            </p:nvSpPr>
            <p:spPr>
              <a:xfrm rot="587">
                <a:off x="2532435" y="1314833"/>
                <a:ext cx="584306" cy="737214"/>
              </a:xfrm>
              <a:custGeom>
                <a:avLst/>
                <a:gdLst>
                  <a:gd name="connsiteX0" fmla="*/ 297061 w 584306"/>
                  <a:gd name="connsiteY0" fmla="*/ 736063 h 737214"/>
                  <a:gd name="connsiteX1" fmla="*/ 585394 w 584306"/>
                  <a:gd name="connsiteY1" fmla="*/ 690768 h 737214"/>
                  <a:gd name="connsiteX2" fmla="*/ 529456 w 584306"/>
                  <a:gd name="connsiteY2" fmla="*/ 225177 h 737214"/>
                  <a:gd name="connsiteX3" fmla="*/ 424961 w 584306"/>
                  <a:gd name="connsiteY3" fmla="*/ 6031 h 737214"/>
                  <a:gd name="connsiteX4" fmla="*/ 420383 w 584306"/>
                  <a:gd name="connsiteY4" fmla="*/ 5916 h 737214"/>
                  <a:gd name="connsiteX5" fmla="*/ 420354 w 584306"/>
                  <a:gd name="connsiteY5" fmla="*/ 5916 h 737214"/>
                  <a:gd name="connsiteX6" fmla="*/ 297061 w 584306"/>
                  <a:gd name="connsiteY6" fmla="*/ -293 h 737214"/>
                  <a:gd name="connsiteX7" fmla="*/ 297061 w 584306"/>
                  <a:gd name="connsiteY7" fmla="*/ -779 h 737214"/>
                  <a:gd name="connsiteX8" fmla="*/ 293255 w 584306"/>
                  <a:gd name="connsiteY8" fmla="*/ -551 h 737214"/>
                  <a:gd name="connsiteX9" fmla="*/ 289450 w 584306"/>
                  <a:gd name="connsiteY9" fmla="*/ -779 h 737214"/>
                  <a:gd name="connsiteX10" fmla="*/ 289450 w 584306"/>
                  <a:gd name="connsiteY10" fmla="*/ -293 h 737214"/>
                  <a:gd name="connsiteX11" fmla="*/ 166156 w 584306"/>
                  <a:gd name="connsiteY11" fmla="*/ 5916 h 737214"/>
                  <a:gd name="connsiteX12" fmla="*/ 166128 w 584306"/>
                  <a:gd name="connsiteY12" fmla="*/ 5916 h 737214"/>
                  <a:gd name="connsiteX13" fmla="*/ 161550 w 584306"/>
                  <a:gd name="connsiteY13" fmla="*/ 6031 h 737214"/>
                  <a:gd name="connsiteX14" fmla="*/ 57026 w 584306"/>
                  <a:gd name="connsiteY14" fmla="*/ 225177 h 737214"/>
                  <a:gd name="connsiteX15" fmla="*/ 1088 w 584306"/>
                  <a:gd name="connsiteY15" fmla="*/ 690768 h 737214"/>
                  <a:gd name="connsiteX16" fmla="*/ 289450 w 584306"/>
                  <a:gd name="connsiteY16" fmla="*/ 736063 h 737214"/>
                  <a:gd name="connsiteX17" fmla="*/ 289450 w 584306"/>
                  <a:gd name="connsiteY17" fmla="*/ 736435 h 737214"/>
                  <a:gd name="connsiteX18" fmla="*/ 293255 w 584306"/>
                  <a:gd name="connsiteY18" fmla="*/ 736263 h 737214"/>
                  <a:gd name="connsiteX19" fmla="*/ 297061 w 584306"/>
                  <a:gd name="connsiteY19" fmla="*/ 736435 h 737214"/>
                  <a:gd name="connsiteX20" fmla="*/ 297061 w 584306"/>
                  <a:gd name="connsiteY20" fmla="*/ 736063 h 73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4306" h="737214">
                    <a:moveTo>
                      <a:pt x="297061" y="736063"/>
                    </a:moveTo>
                    <a:cubicBezTo>
                      <a:pt x="456206" y="727994"/>
                      <a:pt x="585394" y="690768"/>
                      <a:pt x="585394" y="690768"/>
                    </a:cubicBezTo>
                    <a:lnTo>
                      <a:pt x="529456" y="225177"/>
                    </a:lnTo>
                    <a:cubicBezTo>
                      <a:pt x="505793" y="28120"/>
                      <a:pt x="442501" y="7805"/>
                      <a:pt x="424961" y="6031"/>
                    </a:cubicBezTo>
                    <a:cubicBezTo>
                      <a:pt x="423416" y="5973"/>
                      <a:pt x="421928" y="5945"/>
                      <a:pt x="420383" y="5916"/>
                    </a:cubicBezTo>
                    <a:lnTo>
                      <a:pt x="420354" y="5916"/>
                    </a:lnTo>
                    <a:cubicBezTo>
                      <a:pt x="385904" y="5001"/>
                      <a:pt x="340867" y="2511"/>
                      <a:pt x="297061" y="-293"/>
                    </a:cubicBezTo>
                    <a:lnTo>
                      <a:pt x="297061" y="-779"/>
                    </a:lnTo>
                    <a:cubicBezTo>
                      <a:pt x="295802" y="-693"/>
                      <a:pt x="294514" y="-636"/>
                      <a:pt x="293255" y="-551"/>
                    </a:cubicBezTo>
                    <a:cubicBezTo>
                      <a:pt x="291968" y="-636"/>
                      <a:pt x="290709" y="-693"/>
                      <a:pt x="289450" y="-779"/>
                    </a:cubicBezTo>
                    <a:lnTo>
                      <a:pt x="289450" y="-293"/>
                    </a:lnTo>
                    <a:cubicBezTo>
                      <a:pt x="245643" y="2511"/>
                      <a:pt x="200606" y="5001"/>
                      <a:pt x="166156" y="5916"/>
                    </a:cubicBezTo>
                    <a:lnTo>
                      <a:pt x="166128" y="5916"/>
                    </a:lnTo>
                    <a:cubicBezTo>
                      <a:pt x="164554" y="5945"/>
                      <a:pt x="163066" y="5973"/>
                      <a:pt x="161550" y="6031"/>
                    </a:cubicBezTo>
                    <a:cubicBezTo>
                      <a:pt x="144010" y="7805"/>
                      <a:pt x="80689" y="28120"/>
                      <a:pt x="57026" y="225177"/>
                    </a:cubicBezTo>
                    <a:lnTo>
                      <a:pt x="1088" y="690768"/>
                    </a:lnTo>
                    <a:cubicBezTo>
                      <a:pt x="1088" y="690768"/>
                      <a:pt x="130276" y="727994"/>
                      <a:pt x="289450" y="736063"/>
                    </a:cubicBezTo>
                    <a:lnTo>
                      <a:pt x="289450" y="736435"/>
                    </a:lnTo>
                    <a:cubicBezTo>
                      <a:pt x="290709" y="736377"/>
                      <a:pt x="291968" y="736320"/>
                      <a:pt x="293255" y="736263"/>
                    </a:cubicBezTo>
                    <a:cubicBezTo>
                      <a:pt x="294514" y="736320"/>
                      <a:pt x="295773" y="736377"/>
                      <a:pt x="297061" y="736435"/>
                    </a:cubicBezTo>
                    <a:lnTo>
                      <a:pt x="297061" y="736063"/>
                    </a:lnTo>
                    <a:close/>
                  </a:path>
                </a:pathLst>
              </a:custGeom>
              <a:solidFill>
                <a:srgbClr val="355389"/>
              </a:solidFill>
              <a:ln w="2861" cap="rnd">
                <a:noFill/>
                <a:prstDash val="solid"/>
                <a:round/>
              </a:ln>
            </p:spPr>
            <p:txBody>
              <a:bodyPr rtlCol="0" anchor="ct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A0E649B1-5AA1-25A5-26BE-B3F169AD7C9D}"/>
                  </a:ext>
                </a:extLst>
              </p:cNvPr>
              <p:cNvSpPr/>
              <p:nvPr/>
            </p:nvSpPr>
            <p:spPr>
              <a:xfrm rot="587">
                <a:off x="2377624" y="1543160"/>
                <a:ext cx="185126" cy="121807"/>
              </a:xfrm>
              <a:custGeom>
                <a:avLst/>
                <a:gdLst>
                  <a:gd name="connsiteX0" fmla="*/ 14842 w 185126"/>
                  <a:gd name="connsiteY0" fmla="*/ 121084 h 121807"/>
                  <a:gd name="connsiteX1" fmla="*/ 8032 w 185126"/>
                  <a:gd name="connsiteY1" fmla="*/ 52212 h 121807"/>
                  <a:gd name="connsiteX2" fmla="*/ 186463 w 185126"/>
                  <a:gd name="connsiteY2" fmla="*/ 38020 h 121807"/>
                  <a:gd name="connsiteX3" fmla="*/ 14842 w 185126"/>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26" h="121807">
                    <a:moveTo>
                      <a:pt x="14842" y="121084"/>
                    </a:moveTo>
                    <a:cubicBezTo>
                      <a:pt x="14842" y="121084"/>
                      <a:pt x="-10309" y="101569"/>
                      <a:pt x="8032" y="52212"/>
                    </a:cubicBezTo>
                    <a:cubicBezTo>
                      <a:pt x="26373" y="2855"/>
                      <a:pt x="157735" y="-30308"/>
                      <a:pt x="186463" y="38020"/>
                    </a:cubicBezTo>
                    <a:lnTo>
                      <a:pt x="14842"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24ECBCC1-DBAF-C8E4-23E3-1B25CBD5DA71}"/>
                  </a:ext>
                </a:extLst>
              </p:cNvPr>
              <p:cNvSpPr/>
              <p:nvPr/>
            </p:nvSpPr>
            <p:spPr>
              <a:xfrm rot="587">
                <a:off x="3072347" y="1543279"/>
                <a:ext cx="185103" cy="121807"/>
              </a:xfrm>
              <a:custGeom>
                <a:avLst/>
                <a:gdLst>
                  <a:gd name="connsiteX0" fmla="*/ 172471 w 185103"/>
                  <a:gd name="connsiteY0" fmla="*/ 121084 h 121807"/>
                  <a:gd name="connsiteX1" fmla="*/ 179252 w 185103"/>
                  <a:gd name="connsiteY1" fmla="*/ 52212 h 121807"/>
                  <a:gd name="connsiteX2" fmla="*/ 850 w 185103"/>
                  <a:gd name="connsiteY2" fmla="*/ 38020 h 121807"/>
                  <a:gd name="connsiteX3" fmla="*/ 172471 w 185103"/>
                  <a:gd name="connsiteY3" fmla="*/ 121084 h 121807"/>
                </a:gdLst>
                <a:ahLst/>
                <a:cxnLst>
                  <a:cxn ang="0">
                    <a:pos x="connsiteX0" y="connsiteY0"/>
                  </a:cxn>
                  <a:cxn ang="0">
                    <a:pos x="connsiteX1" y="connsiteY1"/>
                  </a:cxn>
                  <a:cxn ang="0">
                    <a:pos x="connsiteX2" y="connsiteY2"/>
                  </a:cxn>
                  <a:cxn ang="0">
                    <a:pos x="connsiteX3" y="connsiteY3"/>
                  </a:cxn>
                </a:cxnLst>
                <a:rect l="l" t="t" r="r" b="b"/>
                <a:pathLst>
                  <a:path w="185103" h="121807">
                    <a:moveTo>
                      <a:pt x="172471" y="121084"/>
                    </a:moveTo>
                    <a:cubicBezTo>
                      <a:pt x="172471" y="121084"/>
                      <a:pt x="197593" y="101569"/>
                      <a:pt x="179252" y="52212"/>
                    </a:cubicBezTo>
                    <a:cubicBezTo>
                      <a:pt x="160911" y="2854"/>
                      <a:pt x="29578" y="-30308"/>
                      <a:pt x="850" y="38020"/>
                    </a:cubicBezTo>
                    <a:lnTo>
                      <a:pt x="172471" y="121084"/>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407367ED-FB48-DA0B-B814-F756400B3538}"/>
                  </a:ext>
                </a:extLst>
              </p:cNvPr>
              <p:cNvSpPr/>
              <p:nvPr/>
            </p:nvSpPr>
            <p:spPr>
              <a:xfrm rot="587">
                <a:off x="2750664" y="1190453"/>
                <a:ext cx="147400" cy="181974"/>
              </a:xfrm>
              <a:custGeom>
                <a:avLst/>
                <a:gdLst>
                  <a:gd name="connsiteX0" fmla="*/ 136870 w 147400"/>
                  <a:gd name="connsiteY0" fmla="*/ 49546 h 181974"/>
                  <a:gd name="connsiteX1" fmla="*/ 148287 w 147400"/>
                  <a:gd name="connsiteY1" fmla="*/ 144026 h 181974"/>
                  <a:gd name="connsiteX2" fmla="*/ 131176 w 147400"/>
                  <a:gd name="connsiteY2" fmla="*/ 171180 h 181974"/>
                  <a:gd name="connsiteX3" fmla="*/ 5279 w 147400"/>
                  <a:gd name="connsiteY3" fmla="*/ 153897 h 181974"/>
                  <a:gd name="connsiteX4" fmla="*/ 1245 w 147400"/>
                  <a:gd name="connsiteY4" fmla="*/ 140449 h 181974"/>
                  <a:gd name="connsiteX5" fmla="*/ 20988 w 147400"/>
                  <a:gd name="connsiteY5" fmla="*/ -498 h 181974"/>
                  <a:gd name="connsiteX6" fmla="*/ 136870 w 147400"/>
                  <a:gd name="connsiteY6" fmla="*/ 49546 h 18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400" h="181974">
                    <a:moveTo>
                      <a:pt x="136870" y="49546"/>
                    </a:moveTo>
                    <a:cubicBezTo>
                      <a:pt x="136699" y="51205"/>
                      <a:pt x="144253" y="111922"/>
                      <a:pt x="148287" y="144026"/>
                    </a:cubicBezTo>
                    <a:cubicBezTo>
                      <a:pt x="149804" y="156015"/>
                      <a:pt x="142622" y="167345"/>
                      <a:pt x="131176" y="171180"/>
                    </a:cubicBezTo>
                    <a:cubicBezTo>
                      <a:pt x="100561" y="181452"/>
                      <a:pt x="41189" y="194013"/>
                      <a:pt x="5279" y="153897"/>
                    </a:cubicBezTo>
                    <a:cubicBezTo>
                      <a:pt x="2017" y="150263"/>
                      <a:pt x="587" y="145313"/>
                      <a:pt x="1245" y="140449"/>
                    </a:cubicBezTo>
                    <a:lnTo>
                      <a:pt x="20988" y="-498"/>
                    </a:lnTo>
                    <a:lnTo>
                      <a:pt x="136870" y="4954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2" name="任意多边形: 形状 71">
                <a:extLst>
                  <a:ext uri="{FF2B5EF4-FFF2-40B4-BE49-F238E27FC236}">
                    <a16:creationId xmlns:a16="http://schemas.microsoft.com/office/drawing/2014/main" id="{1516AA1A-8FE9-7BD9-43C5-81BE602E5D18}"/>
                  </a:ext>
                </a:extLst>
              </p:cNvPr>
              <p:cNvSpPr/>
              <p:nvPr/>
            </p:nvSpPr>
            <p:spPr>
              <a:xfrm rot="587">
                <a:off x="2760843" y="1190453"/>
                <a:ext cx="128501" cy="90953"/>
              </a:xfrm>
              <a:custGeom>
                <a:avLst/>
                <a:gdLst>
                  <a:gd name="connsiteX0" fmla="*/ 121005 w 128501"/>
                  <a:gd name="connsiteY0" fmla="*/ 80222 h 90953"/>
                  <a:gd name="connsiteX1" fmla="*/ 129589 w 128501"/>
                  <a:gd name="connsiteY1" fmla="*/ 75215 h 90953"/>
                  <a:gd name="connsiteX2" fmla="*/ 126699 w 128501"/>
                  <a:gd name="connsiteY2" fmla="*/ 49578 h 90953"/>
                  <a:gd name="connsiteX3" fmla="*/ 10816 w 128501"/>
                  <a:gd name="connsiteY3" fmla="*/ -466 h 90953"/>
                  <a:gd name="connsiteX4" fmla="*/ 1088 w 128501"/>
                  <a:gd name="connsiteY4" fmla="*/ 68863 h 90953"/>
                  <a:gd name="connsiteX5" fmla="*/ 121005 w 128501"/>
                  <a:gd name="connsiteY5" fmla="*/ 80222 h 9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1" h="90953">
                    <a:moveTo>
                      <a:pt x="121005" y="80222"/>
                    </a:moveTo>
                    <a:cubicBezTo>
                      <a:pt x="124267" y="79135"/>
                      <a:pt x="127128" y="77389"/>
                      <a:pt x="129589" y="75215"/>
                    </a:cubicBezTo>
                    <a:cubicBezTo>
                      <a:pt x="127843" y="60851"/>
                      <a:pt x="126642" y="50264"/>
                      <a:pt x="126699" y="49578"/>
                    </a:cubicBezTo>
                    <a:lnTo>
                      <a:pt x="10816" y="-466"/>
                    </a:lnTo>
                    <a:lnTo>
                      <a:pt x="1088" y="68863"/>
                    </a:lnTo>
                    <a:cubicBezTo>
                      <a:pt x="37312" y="101653"/>
                      <a:pt x="92049" y="89951"/>
                      <a:pt x="121005" y="80222"/>
                    </a:cubicBez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73" name="任意多边形: 形状 72">
                <a:extLst>
                  <a:ext uri="{FF2B5EF4-FFF2-40B4-BE49-F238E27FC236}">
                    <a16:creationId xmlns:a16="http://schemas.microsoft.com/office/drawing/2014/main" id="{EE674769-D656-FADD-FB46-67F1A33DB0AE}"/>
                  </a:ext>
                </a:extLst>
              </p:cNvPr>
              <p:cNvSpPr/>
              <p:nvPr/>
            </p:nvSpPr>
            <p:spPr>
              <a:xfrm rot="587">
                <a:off x="2638598" y="1032725"/>
                <a:ext cx="61536" cy="89389"/>
              </a:xfrm>
              <a:custGeom>
                <a:avLst/>
                <a:gdLst>
                  <a:gd name="connsiteX0" fmla="*/ 62037 w 61536"/>
                  <a:gd name="connsiteY0" fmla="*/ 39976 h 89389"/>
                  <a:gd name="connsiteX1" fmla="*/ 38431 w 61536"/>
                  <a:gd name="connsiteY1" fmla="*/ 88818 h 89389"/>
                  <a:gd name="connsiteX2" fmla="*/ 1893 w 61536"/>
                  <a:gd name="connsiteY2" fmla="*/ 48702 h 89389"/>
                  <a:gd name="connsiteX3" fmla="*/ 25498 w 61536"/>
                  <a:gd name="connsiteY3" fmla="*/ -140 h 89389"/>
                  <a:gd name="connsiteX4" fmla="*/ 62037 w 61536"/>
                  <a:gd name="connsiteY4" fmla="*/ 39976 h 89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36" h="89389">
                    <a:moveTo>
                      <a:pt x="62037" y="39976"/>
                    </a:moveTo>
                    <a:cubicBezTo>
                      <a:pt x="65614" y="64525"/>
                      <a:pt x="55056" y="86414"/>
                      <a:pt x="38431" y="88818"/>
                    </a:cubicBezTo>
                    <a:cubicBezTo>
                      <a:pt x="21807" y="91222"/>
                      <a:pt x="5469" y="73281"/>
                      <a:pt x="1893" y="48702"/>
                    </a:cubicBezTo>
                    <a:cubicBezTo>
                      <a:pt x="-1684" y="24153"/>
                      <a:pt x="8874" y="2264"/>
                      <a:pt x="25498" y="-140"/>
                    </a:cubicBezTo>
                    <a:cubicBezTo>
                      <a:pt x="42094" y="-2543"/>
                      <a:pt x="58461" y="15397"/>
                      <a:pt x="62037" y="39976"/>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4" name="任意多边形: 形状 73">
                <a:extLst>
                  <a:ext uri="{FF2B5EF4-FFF2-40B4-BE49-F238E27FC236}">
                    <a16:creationId xmlns:a16="http://schemas.microsoft.com/office/drawing/2014/main" id="{9CA402DC-CF0F-B42C-7757-67C21D471467}"/>
                  </a:ext>
                </a:extLst>
              </p:cNvPr>
              <p:cNvSpPr/>
              <p:nvPr/>
            </p:nvSpPr>
            <p:spPr>
              <a:xfrm rot="587">
                <a:off x="2954569" y="1064156"/>
                <a:ext cx="64591" cy="87235"/>
              </a:xfrm>
              <a:custGeom>
                <a:avLst/>
                <a:gdLst>
                  <a:gd name="connsiteX0" fmla="*/ 4557 w 64591"/>
                  <a:gd name="connsiteY0" fmla="*/ 33241 h 87235"/>
                  <a:gd name="connsiteX1" fmla="*/ 18492 w 64591"/>
                  <a:gd name="connsiteY1" fmla="*/ 85689 h 87235"/>
                  <a:gd name="connsiteX2" fmla="*/ 61983 w 64591"/>
                  <a:gd name="connsiteY2" fmla="*/ 53213 h 87235"/>
                  <a:gd name="connsiteX3" fmla="*/ 48049 w 64591"/>
                  <a:gd name="connsiteY3" fmla="*/ 794 h 87235"/>
                  <a:gd name="connsiteX4" fmla="*/ 4557 w 64591"/>
                  <a:gd name="connsiteY4" fmla="*/ 33241 h 87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91" h="87235">
                    <a:moveTo>
                      <a:pt x="4557" y="33241"/>
                    </a:moveTo>
                    <a:cubicBezTo>
                      <a:pt x="-3598" y="56704"/>
                      <a:pt x="2640" y="80167"/>
                      <a:pt x="18492" y="85689"/>
                    </a:cubicBezTo>
                    <a:cubicBezTo>
                      <a:pt x="34343" y="91211"/>
                      <a:pt x="53829" y="76647"/>
                      <a:pt x="61983" y="53213"/>
                    </a:cubicBezTo>
                    <a:cubicBezTo>
                      <a:pt x="70138" y="29779"/>
                      <a:pt x="63900" y="6288"/>
                      <a:pt x="48049" y="794"/>
                    </a:cubicBezTo>
                    <a:cubicBezTo>
                      <a:pt x="32197" y="-4728"/>
                      <a:pt x="12712" y="9807"/>
                      <a:pt x="4557" y="33241"/>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75" name="任意多边形: 形状 74">
                <a:extLst>
                  <a:ext uri="{FF2B5EF4-FFF2-40B4-BE49-F238E27FC236}">
                    <a16:creationId xmlns:a16="http://schemas.microsoft.com/office/drawing/2014/main" id="{7D92824E-4584-AAAE-E924-0DFC65322561}"/>
                  </a:ext>
                </a:extLst>
              </p:cNvPr>
              <p:cNvSpPr/>
              <p:nvPr/>
            </p:nvSpPr>
            <p:spPr>
              <a:xfrm rot="587">
                <a:off x="2681147" y="884864"/>
                <a:ext cx="302707" cy="383306"/>
              </a:xfrm>
              <a:custGeom>
                <a:avLst/>
                <a:gdLst>
                  <a:gd name="connsiteX0" fmla="*/ 302671 w 302707"/>
                  <a:gd name="connsiteY0" fmla="*/ 205633 h 383306"/>
                  <a:gd name="connsiteX1" fmla="*/ 134169 w 302707"/>
                  <a:gd name="connsiteY1" fmla="*/ 382404 h 383306"/>
                  <a:gd name="connsiteX2" fmla="*/ 2206 w 302707"/>
                  <a:gd name="connsiteY2" fmla="*/ 176963 h 383306"/>
                  <a:gd name="connsiteX3" fmla="*/ 170680 w 302707"/>
                  <a:gd name="connsiteY3" fmla="*/ 192 h 383306"/>
                  <a:gd name="connsiteX4" fmla="*/ 302671 w 302707"/>
                  <a:gd name="connsiteY4" fmla="*/ 205633 h 383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7" h="383306">
                    <a:moveTo>
                      <a:pt x="302671" y="205633"/>
                    </a:moveTo>
                    <a:cubicBezTo>
                      <a:pt x="292571" y="311186"/>
                      <a:pt x="217147" y="390330"/>
                      <a:pt x="134169" y="382404"/>
                    </a:cubicBezTo>
                    <a:cubicBezTo>
                      <a:pt x="51220" y="374507"/>
                      <a:pt x="-7894" y="282516"/>
                      <a:pt x="2206" y="176963"/>
                    </a:cubicBezTo>
                    <a:cubicBezTo>
                      <a:pt x="12278" y="71409"/>
                      <a:pt x="87702" y="-7734"/>
                      <a:pt x="170680" y="192"/>
                    </a:cubicBezTo>
                    <a:cubicBezTo>
                      <a:pt x="253657" y="8117"/>
                      <a:pt x="312743" y="100080"/>
                      <a:pt x="302671" y="205633"/>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83" name="任意多边形: 形状 82">
                <a:extLst>
                  <a:ext uri="{FF2B5EF4-FFF2-40B4-BE49-F238E27FC236}">
                    <a16:creationId xmlns:a16="http://schemas.microsoft.com/office/drawing/2014/main" id="{A0B56160-2A4F-162B-B793-BB996003D330}"/>
                  </a:ext>
                </a:extLst>
              </p:cNvPr>
              <p:cNvSpPr/>
              <p:nvPr/>
            </p:nvSpPr>
            <p:spPr>
              <a:xfrm rot="587">
                <a:off x="2741159" y="1314827"/>
                <a:ext cx="86591" cy="65697"/>
              </a:xfrm>
              <a:custGeom>
                <a:avLst/>
                <a:gdLst>
                  <a:gd name="connsiteX0" fmla="*/ 13056 w 86591"/>
                  <a:gd name="connsiteY0" fmla="*/ -545 h 65697"/>
                  <a:gd name="connsiteX1" fmla="*/ 87707 w 86591"/>
                  <a:gd name="connsiteY1" fmla="*/ 57053 h 65697"/>
                  <a:gd name="connsiteX2" fmla="*/ 27420 w 86591"/>
                  <a:gd name="connsiteY2" fmla="*/ 61917 h 65697"/>
                  <a:gd name="connsiteX3" fmla="*/ 13056 w 86591"/>
                  <a:gd name="connsiteY3" fmla="*/ -545 h 65697"/>
                </a:gdLst>
                <a:ahLst/>
                <a:cxnLst>
                  <a:cxn ang="0">
                    <a:pos x="connsiteX0" y="connsiteY0"/>
                  </a:cxn>
                  <a:cxn ang="0">
                    <a:pos x="connsiteX1" y="connsiteY1"/>
                  </a:cxn>
                  <a:cxn ang="0">
                    <a:pos x="connsiteX2" y="connsiteY2"/>
                  </a:cxn>
                  <a:cxn ang="0">
                    <a:pos x="connsiteX3" y="connsiteY3"/>
                  </a:cxn>
                </a:cxnLst>
                <a:rect l="l" t="t" r="r" b="b"/>
                <a:pathLst>
                  <a:path w="86591" h="65697">
                    <a:moveTo>
                      <a:pt x="13056" y="-545"/>
                    </a:moveTo>
                    <a:cubicBezTo>
                      <a:pt x="13056" y="-545"/>
                      <a:pt x="37291" y="43891"/>
                      <a:pt x="87707" y="57053"/>
                    </a:cubicBezTo>
                    <a:cubicBezTo>
                      <a:pt x="87707" y="57053"/>
                      <a:pt x="49337" y="71389"/>
                      <a:pt x="27420" y="61917"/>
                    </a:cubicBezTo>
                    <a:cubicBezTo>
                      <a:pt x="5502" y="52447"/>
                      <a:pt x="-11179" y="34163"/>
                      <a:pt x="13056"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1" name="任意多边形: 形状 140">
                <a:extLst>
                  <a:ext uri="{FF2B5EF4-FFF2-40B4-BE49-F238E27FC236}">
                    <a16:creationId xmlns:a16="http://schemas.microsoft.com/office/drawing/2014/main" id="{0F391B61-49A1-97CA-7EDF-66DF0AD944F0}"/>
                  </a:ext>
                </a:extLst>
              </p:cNvPr>
              <p:cNvSpPr/>
              <p:nvPr/>
            </p:nvSpPr>
            <p:spPr>
              <a:xfrm rot="587">
                <a:off x="2821542" y="1314841"/>
                <a:ext cx="85633" cy="65697"/>
              </a:xfrm>
              <a:custGeom>
                <a:avLst/>
                <a:gdLst>
                  <a:gd name="connsiteX0" fmla="*/ 74882 w 85633"/>
                  <a:gd name="connsiteY0" fmla="*/ -545 h 65697"/>
                  <a:gd name="connsiteX1" fmla="*/ 1060 w 85633"/>
                  <a:gd name="connsiteY1" fmla="*/ 57053 h 65697"/>
                  <a:gd name="connsiteX2" fmla="*/ 60690 w 85633"/>
                  <a:gd name="connsiteY2" fmla="*/ 61917 h 65697"/>
                  <a:gd name="connsiteX3" fmla="*/ 74882 w 85633"/>
                  <a:gd name="connsiteY3" fmla="*/ -545 h 65697"/>
                </a:gdLst>
                <a:ahLst/>
                <a:cxnLst>
                  <a:cxn ang="0">
                    <a:pos x="connsiteX0" y="connsiteY0"/>
                  </a:cxn>
                  <a:cxn ang="0">
                    <a:pos x="connsiteX1" y="connsiteY1"/>
                  </a:cxn>
                  <a:cxn ang="0">
                    <a:pos x="connsiteX2" y="connsiteY2"/>
                  </a:cxn>
                  <a:cxn ang="0">
                    <a:pos x="connsiteX3" y="connsiteY3"/>
                  </a:cxn>
                </a:cxnLst>
                <a:rect l="l" t="t" r="r" b="b"/>
                <a:pathLst>
                  <a:path w="85633" h="65697">
                    <a:moveTo>
                      <a:pt x="74882" y="-545"/>
                    </a:moveTo>
                    <a:cubicBezTo>
                      <a:pt x="74882" y="-545"/>
                      <a:pt x="50933" y="43891"/>
                      <a:pt x="1060" y="57053"/>
                    </a:cubicBezTo>
                    <a:cubicBezTo>
                      <a:pt x="1060" y="57053"/>
                      <a:pt x="39001" y="71389"/>
                      <a:pt x="60690" y="61917"/>
                    </a:cubicBezTo>
                    <a:cubicBezTo>
                      <a:pt x="82350" y="52447"/>
                      <a:pt x="98859" y="34163"/>
                      <a:pt x="74882" y="-545"/>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42" name="任意多边形: 形状 141">
                <a:extLst>
                  <a:ext uri="{FF2B5EF4-FFF2-40B4-BE49-F238E27FC236}">
                    <a16:creationId xmlns:a16="http://schemas.microsoft.com/office/drawing/2014/main" id="{CE305FCD-7DCA-529A-AA1D-D6E20EAE7AB1}"/>
                  </a:ext>
                </a:extLst>
              </p:cNvPr>
              <p:cNvSpPr/>
              <p:nvPr/>
            </p:nvSpPr>
            <p:spPr>
              <a:xfrm rot="587">
                <a:off x="2736650" y="1630068"/>
                <a:ext cx="202176" cy="59687"/>
              </a:xfrm>
              <a:custGeom>
                <a:avLst/>
                <a:gdLst>
                  <a:gd name="connsiteX0" fmla="*/ 194903 w 202176"/>
                  <a:gd name="connsiteY0" fmla="*/ 38978 h 59687"/>
                  <a:gd name="connsiteX1" fmla="*/ 185604 w 202176"/>
                  <a:gd name="connsiteY1" fmla="*/ 22240 h 59687"/>
                  <a:gd name="connsiteX2" fmla="*/ 139394 w 202176"/>
                  <a:gd name="connsiteY2" fmla="*/ -479 h 59687"/>
                  <a:gd name="connsiteX3" fmla="*/ 63770 w 202176"/>
                  <a:gd name="connsiteY3" fmla="*/ 11166 h 59687"/>
                  <a:gd name="connsiteX4" fmla="*/ 31752 w 202176"/>
                  <a:gd name="connsiteY4" fmla="*/ 14886 h 59687"/>
                  <a:gd name="connsiteX5" fmla="*/ 13182 w 202176"/>
                  <a:gd name="connsiteY5" fmla="*/ 11252 h 59687"/>
                  <a:gd name="connsiteX6" fmla="*/ 1079 w 202176"/>
                  <a:gd name="connsiteY6" fmla="*/ 56232 h 59687"/>
                  <a:gd name="connsiteX7" fmla="*/ 98077 w 202176"/>
                  <a:gd name="connsiteY7" fmla="*/ 58922 h 59687"/>
                  <a:gd name="connsiteX8" fmla="*/ 142427 w 202176"/>
                  <a:gd name="connsiteY8" fmla="*/ 42240 h 59687"/>
                  <a:gd name="connsiteX9" fmla="*/ 167807 w 202176"/>
                  <a:gd name="connsiteY9" fmla="*/ 45502 h 59687"/>
                  <a:gd name="connsiteX10" fmla="*/ 202457 w 202176"/>
                  <a:gd name="connsiteY10" fmla="*/ 55917 h 59687"/>
                  <a:gd name="connsiteX11" fmla="*/ 194903 w 202176"/>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76" h="59687">
                    <a:moveTo>
                      <a:pt x="194903" y="38978"/>
                    </a:moveTo>
                    <a:cubicBezTo>
                      <a:pt x="197650" y="34772"/>
                      <a:pt x="190754" y="27590"/>
                      <a:pt x="185604" y="22240"/>
                    </a:cubicBezTo>
                    <a:cubicBezTo>
                      <a:pt x="179881" y="16260"/>
                      <a:pt x="145288" y="1324"/>
                      <a:pt x="139394" y="-479"/>
                    </a:cubicBezTo>
                    <a:cubicBezTo>
                      <a:pt x="133528" y="-2282"/>
                      <a:pt x="83084" y="4843"/>
                      <a:pt x="63770" y="11166"/>
                    </a:cubicBezTo>
                    <a:cubicBezTo>
                      <a:pt x="44485" y="17490"/>
                      <a:pt x="31752" y="14886"/>
                      <a:pt x="31752" y="14886"/>
                    </a:cubicBezTo>
                    <a:cubicBezTo>
                      <a:pt x="26687" y="13856"/>
                      <a:pt x="19076" y="12454"/>
                      <a:pt x="13182" y="11252"/>
                    </a:cubicBezTo>
                    <a:lnTo>
                      <a:pt x="1079" y="56232"/>
                    </a:lnTo>
                    <a:cubicBezTo>
                      <a:pt x="46402" y="55660"/>
                      <a:pt x="93785" y="59036"/>
                      <a:pt x="98077" y="58922"/>
                    </a:cubicBezTo>
                    <a:cubicBezTo>
                      <a:pt x="111697" y="58578"/>
                      <a:pt x="136647" y="44357"/>
                      <a:pt x="142427" y="42240"/>
                    </a:cubicBezTo>
                    <a:cubicBezTo>
                      <a:pt x="148207" y="40151"/>
                      <a:pt x="159938" y="41811"/>
                      <a:pt x="167807" y="45502"/>
                    </a:cubicBezTo>
                    <a:cubicBezTo>
                      <a:pt x="175675" y="49193"/>
                      <a:pt x="198623" y="57977"/>
                      <a:pt x="202457" y="55917"/>
                    </a:cubicBezTo>
                    <a:cubicBezTo>
                      <a:pt x="206320" y="53886"/>
                      <a:pt x="194903" y="38978"/>
                      <a:pt x="194903" y="38978"/>
                    </a:cubicBez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3" name="任意多边形: 形状 142">
                <a:extLst>
                  <a:ext uri="{FF2B5EF4-FFF2-40B4-BE49-F238E27FC236}">
                    <a16:creationId xmlns:a16="http://schemas.microsoft.com/office/drawing/2014/main" id="{F3F38B17-2650-EC61-4D7E-061086388063}"/>
                  </a:ext>
                </a:extLst>
              </p:cNvPr>
              <p:cNvSpPr/>
              <p:nvPr/>
            </p:nvSpPr>
            <p:spPr>
              <a:xfrm rot="587">
                <a:off x="2389469" y="1568216"/>
                <a:ext cx="380520" cy="126358"/>
              </a:xfrm>
              <a:custGeom>
                <a:avLst/>
                <a:gdLst>
                  <a:gd name="connsiteX0" fmla="*/ 381780 w 380520"/>
                  <a:gd name="connsiteY0" fmla="*/ 77056 h 126358"/>
                  <a:gd name="connsiteX1" fmla="*/ 69812 w 380520"/>
                  <a:gd name="connsiteY1" fmla="*/ 1375 h 126358"/>
                  <a:gd name="connsiteX2" fmla="*/ 6835 w 380520"/>
                  <a:gd name="connsiteY2" fmla="*/ 106785 h 126358"/>
                  <a:gd name="connsiteX3" fmla="*/ 361722 w 380520"/>
                  <a:gd name="connsiteY3" fmla="*/ 118001 h 126358"/>
                  <a:gd name="connsiteX4" fmla="*/ 381780 w 380520"/>
                  <a:gd name="connsiteY4" fmla="*/ 77056 h 1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520" h="126358">
                    <a:moveTo>
                      <a:pt x="381780" y="77056"/>
                    </a:moveTo>
                    <a:cubicBezTo>
                      <a:pt x="381780" y="77056"/>
                      <a:pt x="127067" y="-15793"/>
                      <a:pt x="69812" y="1375"/>
                    </a:cubicBezTo>
                    <a:cubicBezTo>
                      <a:pt x="12557" y="18543"/>
                      <a:pt x="-10333" y="72450"/>
                      <a:pt x="6835" y="106785"/>
                    </a:cubicBezTo>
                    <a:cubicBezTo>
                      <a:pt x="24031" y="141121"/>
                      <a:pt x="361722" y="118001"/>
                      <a:pt x="361722" y="118001"/>
                    </a:cubicBezTo>
                    <a:lnTo>
                      <a:pt x="381780" y="77056"/>
                    </a:lnTo>
                    <a:close/>
                  </a:path>
                </a:pathLst>
              </a:custGeom>
              <a:solidFill>
                <a:srgbClr val="ED9485"/>
              </a:solidFill>
              <a:ln w="2861" cap="rnd">
                <a:noFill/>
                <a:prstDash val="solid"/>
                <a:round/>
              </a:ln>
            </p:spPr>
            <p:txBody>
              <a:bodyPr rtlCol="0" anchor="ctr"/>
              <a:lstStyle/>
              <a:p>
                <a:endParaRPr lang="zh-CN" altLang="en-US">
                  <a:cs typeface="+mn-ea"/>
                  <a:sym typeface="+mn-lt"/>
                </a:endParaRPr>
              </a:p>
            </p:txBody>
          </p:sp>
          <p:sp>
            <p:nvSpPr>
              <p:cNvPr id="144" name="任意多边形: 形状 143">
                <a:extLst>
                  <a:ext uri="{FF2B5EF4-FFF2-40B4-BE49-F238E27FC236}">
                    <a16:creationId xmlns:a16="http://schemas.microsoft.com/office/drawing/2014/main" id="{AA85ABB4-F68C-83DA-AAA0-0DB1B4D740C3}"/>
                  </a:ext>
                </a:extLst>
              </p:cNvPr>
              <p:cNvSpPr/>
              <p:nvPr/>
            </p:nvSpPr>
            <p:spPr>
              <a:xfrm rot="587">
                <a:off x="2696234" y="1630061"/>
                <a:ext cx="202165" cy="59687"/>
              </a:xfrm>
              <a:custGeom>
                <a:avLst/>
                <a:gdLst>
                  <a:gd name="connsiteX0" fmla="*/ 9477 w 202165"/>
                  <a:gd name="connsiteY0" fmla="*/ 38978 h 59687"/>
                  <a:gd name="connsiteX1" fmla="*/ 18747 w 202165"/>
                  <a:gd name="connsiteY1" fmla="*/ 22240 h 59687"/>
                  <a:gd name="connsiteX2" fmla="*/ 64957 w 202165"/>
                  <a:gd name="connsiteY2" fmla="*/ -479 h 59687"/>
                  <a:gd name="connsiteX3" fmla="*/ 140582 w 202165"/>
                  <a:gd name="connsiteY3" fmla="*/ 11166 h 59687"/>
                  <a:gd name="connsiteX4" fmla="*/ 172599 w 202165"/>
                  <a:gd name="connsiteY4" fmla="*/ 14886 h 59687"/>
                  <a:gd name="connsiteX5" fmla="*/ 191198 w 202165"/>
                  <a:gd name="connsiteY5" fmla="*/ 11252 h 59687"/>
                  <a:gd name="connsiteX6" fmla="*/ 203273 w 202165"/>
                  <a:gd name="connsiteY6" fmla="*/ 56232 h 59687"/>
                  <a:gd name="connsiteX7" fmla="*/ 106275 w 202165"/>
                  <a:gd name="connsiteY7" fmla="*/ 58922 h 59687"/>
                  <a:gd name="connsiteX8" fmla="*/ 61924 w 202165"/>
                  <a:gd name="connsiteY8" fmla="*/ 42240 h 59687"/>
                  <a:gd name="connsiteX9" fmla="*/ 36545 w 202165"/>
                  <a:gd name="connsiteY9" fmla="*/ 45502 h 59687"/>
                  <a:gd name="connsiteX10" fmla="*/ 1894 w 202165"/>
                  <a:gd name="connsiteY10" fmla="*/ 55917 h 59687"/>
                  <a:gd name="connsiteX11" fmla="*/ 9477 w 202165"/>
                  <a:gd name="connsiteY11" fmla="*/ 38978 h 5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165" h="59687">
                    <a:moveTo>
                      <a:pt x="9477" y="38978"/>
                    </a:moveTo>
                    <a:cubicBezTo>
                      <a:pt x="6730" y="34772"/>
                      <a:pt x="13597" y="27590"/>
                      <a:pt x="18747" y="22240"/>
                    </a:cubicBezTo>
                    <a:cubicBezTo>
                      <a:pt x="24470" y="16260"/>
                      <a:pt x="59063" y="1324"/>
                      <a:pt x="64957" y="-479"/>
                    </a:cubicBezTo>
                    <a:cubicBezTo>
                      <a:pt x="70852" y="-2282"/>
                      <a:pt x="121268" y="4843"/>
                      <a:pt x="140582" y="11166"/>
                    </a:cubicBezTo>
                    <a:cubicBezTo>
                      <a:pt x="159895" y="17490"/>
                      <a:pt x="172599" y="14886"/>
                      <a:pt x="172599" y="14886"/>
                    </a:cubicBezTo>
                    <a:cubicBezTo>
                      <a:pt x="177664" y="13856"/>
                      <a:pt x="185275" y="12454"/>
                      <a:pt x="191198" y="11252"/>
                    </a:cubicBezTo>
                    <a:lnTo>
                      <a:pt x="203273" y="56232"/>
                    </a:lnTo>
                    <a:cubicBezTo>
                      <a:pt x="157978" y="55660"/>
                      <a:pt x="110595" y="59036"/>
                      <a:pt x="106275" y="58922"/>
                    </a:cubicBezTo>
                    <a:cubicBezTo>
                      <a:pt x="92683" y="58578"/>
                      <a:pt x="67733" y="44357"/>
                      <a:pt x="61924" y="42240"/>
                    </a:cubicBezTo>
                    <a:cubicBezTo>
                      <a:pt x="56145" y="40151"/>
                      <a:pt x="44442" y="41811"/>
                      <a:pt x="36545" y="45502"/>
                    </a:cubicBezTo>
                    <a:cubicBezTo>
                      <a:pt x="28676" y="49193"/>
                      <a:pt x="5728" y="57977"/>
                      <a:pt x="1894" y="55917"/>
                    </a:cubicBezTo>
                    <a:cubicBezTo>
                      <a:pt x="-1940" y="53886"/>
                      <a:pt x="9477" y="38978"/>
                      <a:pt x="9477" y="38978"/>
                    </a:cubicBez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5" name="任意多边形: 形状 144">
                <a:extLst>
                  <a:ext uri="{FF2B5EF4-FFF2-40B4-BE49-F238E27FC236}">
                    <a16:creationId xmlns:a16="http://schemas.microsoft.com/office/drawing/2014/main" id="{36451C91-28EE-0922-D9B2-363BCED67524}"/>
                  </a:ext>
                </a:extLst>
              </p:cNvPr>
              <p:cNvSpPr/>
              <p:nvPr/>
            </p:nvSpPr>
            <p:spPr>
              <a:xfrm rot="587">
                <a:off x="2865071" y="1568298"/>
                <a:ext cx="379357" cy="127848"/>
              </a:xfrm>
              <a:custGeom>
                <a:avLst/>
                <a:gdLst>
                  <a:gd name="connsiteX0" fmla="*/ 927 w 379357"/>
                  <a:gd name="connsiteY0" fmla="*/ 77056 h 127848"/>
                  <a:gd name="connsiteX1" fmla="*/ 312895 w 379357"/>
                  <a:gd name="connsiteY1" fmla="*/ 1374 h 127848"/>
                  <a:gd name="connsiteX2" fmla="*/ 374527 w 379357"/>
                  <a:gd name="connsiteY2" fmla="*/ 109160 h 127848"/>
                  <a:gd name="connsiteX3" fmla="*/ 20985 w 379357"/>
                  <a:gd name="connsiteY3" fmla="*/ 118001 h 127848"/>
                  <a:gd name="connsiteX4" fmla="*/ 927 w 379357"/>
                  <a:gd name="connsiteY4" fmla="*/ 77056 h 127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357" h="127848">
                    <a:moveTo>
                      <a:pt x="927" y="77056"/>
                    </a:moveTo>
                    <a:cubicBezTo>
                      <a:pt x="927" y="77056"/>
                      <a:pt x="255640" y="-15793"/>
                      <a:pt x="312895" y="1374"/>
                    </a:cubicBezTo>
                    <a:cubicBezTo>
                      <a:pt x="370178" y="18542"/>
                      <a:pt x="391723" y="74824"/>
                      <a:pt x="374527" y="109160"/>
                    </a:cubicBezTo>
                    <a:cubicBezTo>
                      <a:pt x="357359" y="143495"/>
                      <a:pt x="20985" y="118001"/>
                      <a:pt x="20985" y="118001"/>
                    </a:cubicBezTo>
                    <a:lnTo>
                      <a:pt x="927" y="77056"/>
                    </a:lnTo>
                    <a:close/>
                  </a:path>
                </a:pathLst>
              </a:custGeom>
              <a:solidFill>
                <a:srgbClr val="F7A491"/>
              </a:solidFill>
              <a:ln w="2861" cap="rnd">
                <a:noFill/>
                <a:prstDash val="solid"/>
                <a:round/>
              </a:ln>
            </p:spPr>
            <p:txBody>
              <a:bodyPr rtlCol="0" anchor="ctr"/>
              <a:lstStyle/>
              <a:p>
                <a:endParaRPr lang="zh-CN" altLang="en-US">
                  <a:cs typeface="+mn-ea"/>
                  <a:sym typeface="+mn-lt"/>
                </a:endParaRPr>
              </a:p>
            </p:txBody>
          </p:sp>
          <p:sp>
            <p:nvSpPr>
              <p:cNvPr id="146" name="任意多边形: 形状 145">
                <a:extLst>
                  <a:ext uri="{FF2B5EF4-FFF2-40B4-BE49-F238E27FC236}">
                    <a16:creationId xmlns:a16="http://schemas.microsoft.com/office/drawing/2014/main" id="{535F93D6-3752-E325-F038-C57C425FC75B}"/>
                  </a:ext>
                </a:extLst>
              </p:cNvPr>
              <p:cNvSpPr/>
              <p:nvPr/>
            </p:nvSpPr>
            <p:spPr>
              <a:xfrm rot="587">
                <a:off x="1768481" y="1751978"/>
                <a:ext cx="47325" cy="1391879"/>
              </a:xfrm>
              <a:custGeom>
                <a:avLst/>
                <a:gdLst>
                  <a:gd name="connsiteX0" fmla="*/ 1810 w 47325"/>
                  <a:gd name="connsiteY0" fmla="*/ -1314 h 1391879"/>
                  <a:gd name="connsiteX1" fmla="*/ 49136 w 47325"/>
                  <a:gd name="connsiteY1" fmla="*/ -1314 h 1391879"/>
                  <a:gd name="connsiteX2" fmla="*/ 49136 w 47325"/>
                  <a:gd name="connsiteY2" fmla="*/ 1390566 h 1391879"/>
                  <a:gd name="connsiteX3" fmla="*/ 1810 w 47325"/>
                  <a:gd name="connsiteY3" fmla="*/ 1390566 h 1391879"/>
                </a:gdLst>
                <a:ahLst/>
                <a:cxnLst>
                  <a:cxn ang="0">
                    <a:pos x="connsiteX0" y="connsiteY0"/>
                  </a:cxn>
                  <a:cxn ang="0">
                    <a:pos x="connsiteX1" y="connsiteY1"/>
                  </a:cxn>
                  <a:cxn ang="0">
                    <a:pos x="connsiteX2" y="connsiteY2"/>
                  </a:cxn>
                  <a:cxn ang="0">
                    <a:pos x="connsiteX3" y="connsiteY3"/>
                  </a:cxn>
                </a:cxnLst>
                <a:rect l="l" t="t" r="r" b="b"/>
                <a:pathLst>
                  <a:path w="47325" h="1391879">
                    <a:moveTo>
                      <a:pt x="1810" y="-1314"/>
                    </a:moveTo>
                    <a:lnTo>
                      <a:pt x="49136" y="-1314"/>
                    </a:lnTo>
                    <a:lnTo>
                      <a:pt x="49136" y="1390566"/>
                    </a:lnTo>
                    <a:lnTo>
                      <a:pt x="1810" y="1390566"/>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7" name="任意多边形: 形状 146">
                <a:extLst>
                  <a:ext uri="{FF2B5EF4-FFF2-40B4-BE49-F238E27FC236}">
                    <a16:creationId xmlns:a16="http://schemas.microsoft.com/office/drawing/2014/main" id="{AC8EB037-998A-9B69-247D-557756AC81AC}"/>
                  </a:ext>
                </a:extLst>
              </p:cNvPr>
              <p:cNvSpPr/>
              <p:nvPr/>
            </p:nvSpPr>
            <p:spPr>
              <a:xfrm rot="587">
                <a:off x="3856715" y="1752335"/>
                <a:ext cx="47325" cy="1391879"/>
              </a:xfrm>
              <a:custGeom>
                <a:avLst/>
                <a:gdLst>
                  <a:gd name="connsiteX0" fmla="*/ 350 w 47325"/>
                  <a:gd name="connsiteY0" fmla="*/ -1314 h 1391879"/>
                  <a:gd name="connsiteX1" fmla="*/ 47676 w 47325"/>
                  <a:gd name="connsiteY1" fmla="*/ -1314 h 1391879"/>
                  <a:gd name="connsiteX2" fmla="*/ 47676 w 47325"/>
                  <a:gd name="connsiteY2" fmla="*/ 1390565 h 1391879"/>
                  <a:gd name="connsiteX3" fmla="*/ 350 w 47325"/>
                  <a:gd name="connsiteY3" fmla="*/ 1390565 h 1391879"/>
                </a:gdLst>
                <a:ahLst/>
                <a:cxnLst>
                  <a:cxn ang="0">
                    <a:pos x="connsiteX0" y="connsiteY0"/>
                  </a:cxn>
                  <a:cxn ang="0">
                    <a:pos x="connsiteX1" y="connsiteY1"/>
                  </a:cxn>
                  <a:cxn ang="0">
                    <a:pos x="connsiteX2" y="connsiteY2"/>
                  </a:cxn>
                  <a:cxn ang="0">
                    <a:pos x="connsiteX3" y="connsiteY3"/>
                  </a:cxn>
                </a:cxnLst>
                <a:rect l="l" t="t" r="r" b="b"/>
                <a:pathLst>
                  <a:path w="47325" h="1391879">
                    <a:moveTo>
                      <a:pt x="350" y="-1314"/>
                    </a:moveTo>
                    <a:lnTo>
                      <a:pt x="47676" y="-1314"/>
                    </a:lnTo>
                    <a:lnTo>
                      <a:pt x="47676" y="1390565"/>
                    </a:lnTo>
                    <a:lnTo>
                      <a:pt x="350" y="1390565"/>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B2DD0AD6-D133-A28E-FA2F-2D161EC00CFF}"/>
                  </a:ext>
                </a:extLst>
              </p:cNvPr>
              <p:cNvSpPr/>
              <p:nvPr/>
            </p:nvSpPr>
            <p:spPr>
              <a:xfrm rot="587">
                <a:off x="1679390" y="1683457"/>
                <a:ext cx="2313990" cy="68699"/>
              </a:xfrm>
              <a:custGeom>
                <a:avLst/>
                <a:gdLst>
                  <a:gd name="connsiteX0" fmla="*/ 1080 w 2313990"/>
                  <a:gd name="connsiteY0" fmla="*/ -803 h 68699"/>
                  <a:gd name="connsiteX1" fmla="*/ 2315071 w 2313990"/>
                  <a:gd name="connsiteY1" fmla="*/ -803 h 68699"/>
                  <a:gd name="connsiteX2" fmla="*/ 2315071 w 2313990"/>
                  <a:gd name="connsiteY2" fmla="*/ 67896 h 68699"/>
                  <a:gd name="connsiteX3" fmla="*/ 1080 w 2313990"/>
                  <a:gd name="connsiteY3" fmla="*/ 67896 h 68699"/>
                </a:gdLst>
                <a:ahLst/>
                <a:cxnLst>
                  <a:cxn ang="0">
                    <a:pos x="connsiteX0" y="connsiteY0"/>
                  </a:cxn>
                  <a:cxn ang="0">
                    <a:pos x="connsiteX1" y="connsiteY1"/>
                  </a:cxn>
                  <a:cxn ang="0">
                    <a:pos x="connsiteX2" y="connsiteY2"/>
                  </a:cxn>
                  <a:cxn ang="0">
                    <a:pos x="connsiteX3" y="connsiteY3"/>
                  </a:cxn>
                </a:cxnLst>
                <a:rect l="l" t="t" r="r" b="b"/>
                <a:pathLst>
                  <a:path w="2313990" h="68699">
                    <a:moveTo>
                      <a:pt x="1080" y="-803"/>
                    </a:moveTo>
                    <a:lnTo>
                      <a:pt x="2315071" y="-803"/>
                    </a:lnTo>
                    <a:lnTo>
                      <a:pt x="2315071" y="67896"/>
                    </a:lnTo>
                    <a:lnTo>
                      <a:pt x="1080" y="67896"/>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49" name="任意多边形: 形状 148">
                <a:extLst>
                  <a:ext uri="{FF2B5EF4-FFF2-40B4-BE49-F238E27FC236}">
                    <a16:creationId xmlns:a16="http://schemas.microsoft.com/office/drawing/2014/main" id="{B260BF18-1687-7DD2-DCCD-6C647FF77A4A}"/>
                  </a:ext>
                </a:extLst>
              </p:cNvPr>
              <p:cNvSpPr/>
              <p:nvPr/>
            </p:nvSpPr>
            <p:spPr>
              <a:xfrm rot="587">
                <a:off x="1768525" y="1857224"/>
                <a:ext cx="2135560" cy="660445"/>
              </a:xfrm>
              <a:custGeom>
                <a:avLst/>
                <a:gdLst>
                  <a:gd name="connsiteX0" fmla="*/ 1080 w 2135560"/>
                  <a:gd name="connsiteY0" fmla="*/ -1132 h 660445"/>
                  <a:gd name="connsiteX1" fmla="*/ 2136640 w 2135560"/>
                  <a:gd name="connsiteY1" fmla="*/ -1132 h 660445"/>
                  <a:gd name="connsiteX2" fmla="*/ 2136640 w 2135560"/>
                  <a:gd name="connsiteY2" fmla="*/ 659313 h 660445"/>
                  <a:gd name="connsiteX3" fmla="*/ 1080 w 2135560"/>
                  <a:gd name="connsiteY3" fmla="*/ 659313 h 660445"/>
                </a:gdLst>
                <a:ahLst/>
                <a:cxnLst>
                  <a:cxn ang="0">
                    <a:pos x="connsiteX0" y="connsiteY0"/>
                  </a:cxn>
                  <a:cxn ang="0">
                    <a:pos x="connsiteX1" y="connsiteY1"/>
                  </a:cxn>
                  <a:cxn ang="0">
                    <a:pos x="connsiteX2" y="connsiteY2"/>
                  </a:cxn>
                  <a:cxn ang="0">
                    <a:pos x="connsiteX3" y="connsiteY3"/>
                  </a:cxn>
                </a:cxnLst>
                <a:rect l="l" t="t" r="r" b="b"/>
                <a:pathLst>
                  <a:path w="2135560" h="660445">
                    <a:moveTo>
                      <a:pt x="1080" y="-1132"/>
                    </a:moveTo>
                    <a:lnTo>
                      <a:pt x="2136640" y="-1132"/>
                    </a:lnTo>
                    <a:lnTo>
                      <a:pt x="2136640" y="659313"/>
                    </a:lnTo>
                    <a:lnTo>
                      <a:pt x="1080" y="659313"/>
                    </a:lnTo>
                    <a:close/>
                  </a:path>
                </a:pathLst>
              </a:custGeom>
              <a:solidFill>
                <a:srgbClr val="F8C48B"/>
              </a:solidFill>
              <a:ln w="2861" cap="rnd">
                <a:noFill/>
                <a:prstDash val="solid"/>
                <a:round/>
              </a:ln>
            </p:spPr>
            <p:txBody>
              <a:bodyPr rtlCol="0" anchor="ct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B6B9F12C-90CA-D184-1E73-369BF5AC3F1B}"/>
                  </a:ext>
                </a:extLst>
              </p:cNvPr>
              <p:cNvSpPr/>
              <p:nvPr/>
            </p:nvSpPr>
            <p:spPr>
              <a:xfrm rot="587">
                <a:off x="1768448" y="2613208"/>
                <a:ext cx="2135560" cy="47783"/>
              </a:xfrm>
              <a:custGeom>
                <a:avLst/>
                <a:gdLst>
                  <a:gd name="connsiteX0" fmla="*/ 1080 w 2135560"/>
                  <a:gd name="connsiteY0" fmla="*/ -1446 h 47783"/>
                  <a:gd name="connsiteX1" fmla="*/ 2136640 w 2135560"/>
                  <a:gd name="connsiteY1" fmla="*/ -1446 h 47783"/>
                  <a:gd name="connsiteX2" fmla="*/ 2136640 w 2135560"/>
                  <a:gd name="connsiteY2" fmla="*/ 46338 h 47783"/>
                  <a:gd name="connsiteX3" fmla="*/ 1080 w 2135560"/>
                  <a:gd name="connsiteY3" fmla="*/ 46338 h 47783"/>
                </a:gdLst>
                <a:ahLst/>
                <a:cxnLst>
                  <a:cxn ang="0">
                    <a:pos x="connsiteX0" y="connsiteY0"/>
                  </a:cxn>
                  <a:cxn ang="0">
                    <a:pos x="connsiteX1" y="connsiteY1"/>
                  </a:cxn>
                  <a:cxn ang="0">
                    <a:pos x="connsiteX2" y="connsiteY2"/>
                  </a:cxn>
                  <a:cxn ang="0">
                    <a:pos x="connsiteX3" y="connsiteY3"/>
                  </a:cxn>
                </a:cxnLst>
                <a:rect l="l" t="t" r="r" b="b"/>
                <a:pathLst>
                  <a:path w="2135560" h="47783">
                    <a:moveTo>
                      <a:pt x="1080" y="-1446"/>
                    </a:moveTo>
                    <a:lnTo>
                      <a:pt x="2136640" y="-1446"/>
                    </a:lnTo>
                    <a:lnTo>
                      <a:pt x="2136640" y="46338"/>
                    </a:lnTo>
                    <a:lnTo>
                      <a:pt x="1080" y="46338"/>
                    </a:lnTo>
                    <a:close/>
                  </a:path>
                </a:pathLst>
              </a:custGeom>
              <a:solidFill>
                <a:srgbClr val="001333"/>
              </a:solidFill>
              <a:ln w="2861" cap="rnd">
                <a:noFill/>
                <a:prstDash val="solid"/>
                <a:round/>
              </a:ln>
            </p:spPr>
            <p:txBody>
              <a:bodyPr rtlCol="0" anchor="ctr"/>
              <a:lstStyle/>
              <a:p>
                <a:endParaRPr lang="zh-CN" altLang="en-US">
                  <a:cs typeface="+mn-ea"/>
                  <a:sym typeface="+mn-lt"/>
                </a:endParaRPr>
              </a:p>
            </p:txBody>
          </p:sp>
          <p:sp>
            <p:nvSpPr>
              <p:cNvPr id="151" name="任意多边形: 形状 150">
                <a:extLst>
                  <a:ext uri="{FF2B5EF4-FFF2-40B4-BE49-F238E27FC236}">
                    <a16:creationId xmlns:a16="http://schemas.microsoft.com/office/drawing/2014/main" id="{080FD576-D385-0255-FECD-A5360214F80C}"/>
                  </a:ext>
                </a:extLst>
              </p:cNvPr>
              <p:cNvSpPr/>
              <p:nvPr/>
            </p:nvSpPr>
            <p:spPr>
              <a:xfrm rot="587">
                <a:off x="2679547" y="850149"/>
                <a:ext cx="182797" cy="191736"/>
              </a:xfrm>
              <a:custGeom>
                <a:avLst/>
                <a:gdLst>
                  <a:gd name="connsiteX0" fmla="*/ 6648 w 182797"/>
                  <a:gd name="connsiteY0" fmla="*/ 191473 h 191736"/>
                  <a:gd name="connsiteX1" fmla="*/ 183848 w 182797"/>
                  <a:gd name="connsiteY1" fmla="*/ 26061 h 191736"/>
                  <a:gd name="connsiteX2" fmla="*/ 68280 w 182797"/>
                  <a:gd name="connsiteY2" fmla="*/ 38508 h 191736"/>
                  <a:gd name="connsiteX3" fmla="*/ 1126 w 182797"/>
                  <a:gd name="connsiteY3" fmla="*/ 120598 h 191736"/>
                  <a:gd name="connsiteX4" fmla="*/ 6648 w 182797"/>
                  <a:gd name="connsiteY4" fmla="*/ 191473 h 1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97" h="191736">
                    <a:moveTo>
                      <a:pt x="6648" y="191473"/>
                    </a:moveTo>
                    <a:cubicBezTo>
                      <a:pt x="6648" y="191473"/>
                      <a:pt x="180386" y="91842"/>
                      <a:pt x="183848" y="26061"/>
                    </a:cubicBezTo>
                    <a:cubicBezTo>
                      <a:pt x="187339" y="-39720"/>
                      <a:pt x="68280" y="38508"/>
                      <a:pt x="68280" y="38508"/>
                    </a:cubicBezTo>
                    <a:lnTo>
                      <a:pt x="1126" y="120598"/>
                    </a:lnTo>
                    <a:lnTo>
                      <a:pt x="6648" y="191473"/>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2" name="任意多边形: 形状 151">
                <a:extLst>
                  <a:ext uri="{FF2B5EF4-FFF2-40B4-BE49-F238E27FC236}">
                    <a16:creationId xmlns:a16="http://schemas.microsoft.com/office/drawing/2014/main" id="{0D9E7E03-94B2-E5FB-BC14-9032F58D4F78}"/>
                  </a:ext>
                </a:extLst>
              </p:cNvPr>
              <p:cNvSpPr/>
              <p:nvPr/>
            </p:nvSpPr>
            <p:spPr>
              <a:xfrm rot="587">
                <a:off x="2802436" y="864908"/>
                <a:ext cx="197005" cy="201721"/>
              </a:xfrm>
              <a:custGeom>
                <a:avLst/>
                <a:gdLst>
                  <a:gd name="connsiteX0" fmla="*/ 43754 w 197005"/>
                  <a:gd name="connsiteY0" fmla="*/ 19837 h 201721"/>
                  <a:gd name="connsiteX1" fmla="*/ 182470 w 197005"/>
                  <a:gd name="connsiteY1" fmla="*/ 201444 h 201721"/>
                  <a:gd name="connsiteX2" fmla="*/ 197806 w 197005"/>
                  <a:gd name="connsiteY2" fmla="*/ 113688 h 201721"/>
                  <a:gd name="connsiteX3" fmla="*/ 152884 w 197005"/>
                  <a:gd name="connsiteY3" fmla="*/ 43815 h 201721"/>
                  <a:gd name="connsiteX4" fmla="*/ 73655 w 197005"/>
                  <a:gd name="connsiteY4" fmla="*/ 1868 h 201721"/>
                  <a:gd name="connsiteX5" fmla="*/ 1035 w 197005"/>
                  <a:gd name="connsiteY5" fmla="*/ -278 h 201721"/>
                  <a:gd name="connsiteX6" fmla="*/ 43754 w 197005"/>
                  <a:gd name="connsiteY6" fmla="*/ 19837 h 20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005" h="201721">
                    <a:moveTo>
                      <a:pt x="43754" y="19837"/>
                    </a:moveTo>
                    <a:cubicBezTo>
                      <a:pt x="43754" y="19837"/>
                      <a:pt x="152340" y="196580"/>
                      <a:pt x="182470" y="201444"/>
                    </a:cubicBezTo>
                    <a:cubicBezTo>
                      <a:pt x="182470" y="201444"/>
                      <a:pt x="200267" y="117122"/>
                      <a:pt x="197806" y="113688"/>
                    </a:cubicBezTo>
                    <a:cubicBezTo>
                      <a:pt x="195346" y="110254"/>
                      <a:pt x="155030" y="46419"/>
                      <a:pt x="152884" y="43815"/>
                    </a:cubicBezTo>
                    <a:cubicBezTo>
                      <a:pt x="150709" y="41211"/>
                      <a:pt x="73655" y="1868"/>
                      <a:pt x="73655" y="1868"/>
                    </a:cubicBezTo>
                    <a:lnTo>
                      <a:pt x="1035" y="-278"/>
                    </a:lnTo>
                    <a:lnTo>
                      <a:pt x="43754" y="19837"/>
                    </a:lnTo>
                    <a:close/>
                  </a:path>
                </a:pathLst>
              </a:custGeom>
              <a:solidFill>
                <a:srgbClr val="184655"/>
              </a:solidFill>
              <a:ln w="2861" cap="rnd">
                <a:noFill/>
                <a:prstDash val="solid"/>
                <a:round/>
              </a:ln>
            </p:spPr>
            <p:txBody>
              <a:bodyPr rtlCol="0" anchor="ctr"/>
              <a:lstStyle/>
              <a:p>
                <a:endParaRPr lang="zh-CN" altLang="en-US">
                  <a:cs typeface="+mn-ea"/>
                  <a:sym typeface="+mn-lt"/>
                </a:endParaRPr>
              </a:p>
            </p:txBody>
          </p:sp>
          <p:sp>
            <p:nvSpPr>
              <p:cNvPr id="153" name="任意多边形: 形状 152">
                <a:extLst>
                  <a:ext uri="{FF2B5EF4-FFF2-40B4-BE49-F238E27FC236}">
                    <a16:creationId xmlns:a16="http://schemas.microsoft.com/office/drawing/2014/main" id="{3C1CCF6E-8D25-6A49-5B1A-0EDF1D8729A1}"/>
                  </a:ext>
                </a:extLst>
              </p:cNvPr>
              <p:cNvSpPr/>
              <p:nvPr/>
            </p:nvSpPr>
            <p:spPr>
              <a:xfrm rot="587">
                <a:off x="2618611" y="2707064"/>
                <a:ext cx="170018" cy="45400"/>
              </a:xfrm>
              <a:custGeom>
                <a:avLst/>
                <a:gdLst>
                  <a:gd name="connsiteX0" fmla="*/ 171191 w 170018"/>
                  <a:gd name="connsiteY0" fmla="*/ 35457 h 45400"/>
                  <a:gd name="connsiteX1" fmla="*/ 171077 w 170018"/>
                  <a:gd name="connsiteY1" fmla="*/ -1511 h 45400"/>
                  <a:gd name="connsiteX2" fmla="*/ 1173 w 170018"/>
                  <a:gd name="connsiteY2" fmla="*/ 2696 h 45400"/>
                  <a:gd name="connsiteX3" fmla="*/ 7954 w 170018"/>
                  <a:gd name="connsiteY3" fmla="*/ 36631 h 45400"/>
                  <a:gd name="connsiteX4" fmla="*/ 171191 w 170018"/>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18" h="45400">
                    <a:moveTo>
                      <a:pt x="171191" y="35457"/>
                    </a:moveTo>
                    <a:cubicBezTo>
                      <a:pt x="171134" y="23240"/>
                      <a:pt x="171105" y="10908"/>
                      <a:pt x="171077" y="-1511"/>
                    </a:cubicBezTo>
                    <a:cubicBezTo>
                      <a:pt x="86611" y="9219"/>
                      <a:pt x="32161" y="6730"/>
                      <a:pt x="1173" y="2696"/>
                    </a:cubicBezTo>
                    <a:cubicBezTo>
                      <a:pt x="3462" y="14169"/>
                      <a:pt x="5722" y="25500"/>
                      <a:pt x="7954" y="36631"/>
                    </a:cubicBezTo>
                    <a:cubicBezTo>
                      <a:pt x="29471" y="41981"/>
                      <a:pt x="83092" y="50422"/>
                      <a:pt x="171191"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5825D73B-25E0-8D4B-2172-C6F6DB1662C7}"/>
                  </a:ext>
                </a:extLst>
              </p:cNvPr>
              <p:cNvSpPr/>
              <p:nvPr/>
            </p:nvSpPr>
            <p:spPr>
              <a:xfrm rot="587">
                <a:off x="2854382" y="2707105"/>
                <a:ext cx="169989" cy="45400"/>
              </a:xfrm>
              <a:custGeom>
                <a:avLst/>
                <a:gdLst>
                  <a:gd name="connsiteX0" fmla="*/ 1008 w 169989"/>
                  <a:gd name="connsiteY0" fmla="*/ 35457 h 45400"/>
                  <a:gd name="connsiteX1" fmla="*/ 1122 w 169989"/>
                  <a:gd name="connsiteY1" fmla="*/ -1511 h 45400"/>
                  <a:gd name="connsiteX2" fmla="*/ 170998 w 169989"/>
                  <a:gd name="connsiteY2" fmla="*/ 2696 h 45400"/>
                  <a:gd name="connsiteX3" fmla="*/ 164245 w 169989"/>
                  <a:gd name="connsiteY3" fmla="*/ 36631 h 45400"/>
                  <a:gd name="connsiteX4" fmla="*/ 1008 w 169989"/>
                  <a:gd name="connsiteY4" fmla="*/ 35457 h 4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989" h="45400">
                    <a:moveTo>
                      <a:pt x="1008" y="35457"/>
                    </a:moveTo>
                    <a:cubicBezTo>
                      <a:pt x="1036" y="23240"/>
                      <a:pt x="1065" y="10908"/>
                      <a:pt x="1122" y="-1511"/>
                    </a:cubicBezTo>
                    <a:cubicBezTo>
                      <a:pt x="85588" y="9219"/>
                      <a:pt x="140010" y="6730"/>
                      <a:pt x="170998" y="2696"/>
                    </a:cubicBezTo>
                    <a:cubicBezTo>
                      <a:pt x="168737" y="14169"/>
                      <a:pt x="166477" y="25500"/>
                      <a:pt x="164245" y="36631"/>
                    </a:cubicBezTo>
                    <a:cubicBezTo>
                      <a:pt x="142699" y="41981"/>
                      <a:pt x="89079" y="50422"/>
                      <a:pt x="1008" y="35457"/>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55" name="任意多边形: 形状 154">
                <a:extLst>
                  <a:ext uri="{FF2B5EF4-FFF2-40B4-BE49-F238E27FC236}">
                    <a16:creationId xmlns:a16="http://schemas.microsoft.com/office/drawing/2014/main" id="{DE191FDD-8EA4-956D-2F7B-9364D5A9900C}"/>
                  </a:ext>
                </a:extLst>
              </p:cNvPr>
              <p:cNvSpPr/>
              <p:nvPr/>
            </p:nvSpPr>
            <p:spPr>
              <a:xfrm rot="587">
                <a:off x="2786368" y="1161211"/>
                <a:ext cx="83214" cy="36148"/>
              </a:xfrm>
              <a:custGeom>
                <a:avLst/>
                <a:gdLst>
                  <a:gd name="connsiteX0" fmla="*/ 1094 w 83214"/>
                  <a:gd name="connsiteY0" fmla="*/ -427 h 36148"/>
                  <a:gd name="connsiteX1" fmla="*/ 84301 w 83214"/>
                  <a:gd name="connsiteY1" fmla="*/ 3608 h 36148"/>
                  <a:gd name="connsiteX2" fmla="*/ 44099 w 83214"/>
                  <a:gd name="connsiteY2" fmla="*/ 35711 h 36148"/>
                  <a:gd name="connsiteX3" fmla="*/ 1094 w 83214"/>
                  <a:gd name="connsiteY3" fmla="*/ -427 h 36148"/>
                </a:gdLst>
                <a:ahLst/>
                <a:cxnLst>
                  <a:cxn ang="0">
                    <a:pos x="connsiteX0" y="connsiteY0"/>
                  </a:cxn>
                  <a:cxn ang="0">
                    <a:pos x="connsiteX1" y="connsiteY1"/>
                  </a:cxn>
                  <a:cxn ang="0">
                    <a:pos x="connsiteX2" y="connsiteY2"/>
                  </a:cxn>
                  <a:cxn ang="0">
                    <a:pos x="connsiteX3" y="connsiteY3"/>
                  </a:cxn>
                </a:cxnLst>
                <a:rect l="l" t="t" r="r" b="b"/>
                <a:pathLst>
                  <a:path w="83214" h="36148">
                    <a:moveTo>
                      <a:pt x="1094" y="-427"/>
                    </a:moveTo>
                    <a:lnTo>
                      <a:pt x="84301" y="3608"/>
                    </a:lnTo>
                    <a:cubicBezTo>
                      <a:pt x="84301" y="3608"/>
                      <a:pt x="80753" y="36370"/>
                      <a:pt x="44099" y="35711"/>
                    </a:cubicBezTo>
                    <a:cubicBezTo>
                      <a:pt x="-594" y="34882"/>
                      <a:pt x="1094" y="-427"/>
                      <a:pt x="1094" y="-427"/>
                    </a:cubicBezTo>
                    <a:close/>
                  </a:path>
                </a:pathLst>
              </a:custGeom>
              <a:solidFill>
                <a:srgbClr val="FFFFFF"/>
              </a:solidFill>
              <a:ln w="2861" cap="rnd">
                <a:noFill/>
                <a:prstDash val="solid"/>
                <a:round/>
              </a:ln>
            </p:spPr>
            <p:txBody>
              <a:bodyPr rtlCol="0" anchor="ct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3F04765C-0D65-7503-4436-D43F2C7D759A}"/>
                  </a:ext>
                </a:extLst>
              </p:cNvPr>
              <p:cNvSpPr/>
              <p:nvPr/>
            </p:nvSpPr>
            <p:spPr>
              <a:xfrm rot="587">
                <a:off x="1864731" y="1586731"/>
                <a:ext cx="441555" cy="96597"/>
              </a:xfrm>
              <a:custGeom>
                <a:avLst/>
                <a:gdLst>
                  <a:gd name="connsiteX0" fmla="*/ 17370 w 441555"/>
                  <a:gd name="connsiteY0" fmla="*/ 2374 h 96597"/>
                  <a:gd name="connsiteX1" fmla="*/ 1605 w 441555"/>
                  <a:gd name="connsiteY1" fmla="*/ 2374 h 96597"/>
                  <a:gd name="connsiteX2" fmla="*/ 10932 w 441555"/>
                  <a:gd name="connsiteY2" fmla="*/ -745 h 96597"/>
                  <a:gd name="connsiteX3" fmla="*/ 405763 w 441555"/>
                  <a:gd name="connsiteY3" fmla="*/ -745 h 96597"/>
                  <a:gd name="connsiteX4" fmla="*/ 443160 w 441555"/>
                  <a:gd name="connsiteY4" fmla="*/ 35908 h 96597"/>
                  <a:gd name="connsiteX5" fmla="*/ 443160 w 441555"/>
                  <a:gd name="connsiteY5" fmla="*/ 59199 h 96597"/>
                  <a:gd name="connsiteX6" fmla="*/ 405763 w 441555"/>
                  <a:gd name="connsiteY6" fmla="*/ 95852 h 96597"/>
                  <a:gd name="connsiteX7" fmla="*/ 15339 w 441555"/>
                  <a:gd name="connsiteY7" fmla="*/ 95709 h 96597"/>
                  <a:gd name="connsiteX8" fmla="*/ 17370 w 441555"/>
                  <a:gd name="connsiteY8" fmla="*/ 2374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5" h="96597">
                    <a:moveTo>
                      <a:pt x="17370" y="2374"/>
                    </a:moveTo>
                    <a:lnTo>
                      <a:pt x="1605" y="2374"/>
                    </a:lnTo>
                    <a:cubicBezTo>
                      <a:pt x="4208" y="428"/>
                      <a:pt x="7413" y="-745"/>
                      <a:pt x="10932" y="-745"/>
                    </a:cubicBezTo>
                    <a:lnTo>
                      <a:pt x="405763" y="-745"/>
                    </a:lnTo>
                    <a:cubicBezTo>
                      <a:pt x="426422" y="-745"/>
                      <a:pt x="443160" y="15678"/>
                      <a:pt x="443160" y="35908"/>
                    </a:cubicBezTo>
                    <a:lnTo>
                      <a:pt x="443160" y="59199"/>
                    </a:lnTo>
                    <a:cubicBezTo>
                      <a:pt x="443160" y="79428"/>
                      <a:pt x="426422" y="95852"/>
                      <a:pt x="405763" y="95852"/>
                    </a:cubicBezTo>
                    <a:lnTo>
                      <a:pt x="15339" y="95709"/>
                    </a:lnTo>
                    <a:lnTo>
                      <a:pt x="17370" y="2374"/>
                    </a:lnTo>
                    <a:close/>
                  </a:path>
                </a:pathLst>
              </a:custGeom>
              <a:solidFill>
                <a:srgbClr val="50BFA5"/>
              </a:solidFill>
              <a:ln w="2861" cap="rnd">
                <a:noFill/>
                <a:prstDash val="solid"/>
                <a:round/>
              </a:ln>
            </p:spPr>
            <p:txBody>
              <a:bodyPr rtlCol="0" anchor="ctr"/>
              <a:lstStyle/>
              <a:p>
                <a:endParaRPr lang="zh-CN" altLang="en-US">
                  <a:cs typeface="+mn-ea"/>
                  <a:sym typeface="+mn-lt"/>
                </a:endParaRPr>
              </a:p>
            </p:txBody>
          </p:sp>
          <p:sp>
            <p:nvSpPr>
              <p:cNvPr id="157" name="任意多边形: 形状 156">
                <a:extLst>
                  <a:ext uri="{FF2B5EF4-FFF2-40B4-BE49-F238E27FC236}">
                    <a16:creationId xmlns:a16="http://schemas.microsoft.com/office/drawing/2014/main" id="{B08616AD-7591-FFA9-2F1E-DEFCCF8E3665}"/>
                  </a:ext>
                </a:extLst>
              </p:cNvPr>
              <p:cNvSpPr/>
              <p:nvPr/>
            </p:nvSpPr>
            <p:spPr>
              <a:xfrm rot="587">
                <a:off x="1858865" y="1586802"/>
                <a:ext cx="281552" cy="96426"/>
              </a:xfrm>
              <a:custGeom>
                <a:avLst/>
                <a:gdLst>
                  <a:gd name="connsiteX0" fmla="*/ 247450 w 281552"/>
                  <a:gd name="connsiteY0" fmla="*/ -745 h 96426"/>
                  <a:gd name="connsiteX1" fmla="*/ 283217 w 281552"/>
                  <a:gd name="connsiteY1" fmla="*/ 34305 h 96426"/>
                  <a:gd name="connsiteX2" fmla="*/ 283217 w 281552"/>
                  <a:gd name="connsiteY2" fmla="*/ 60630 h 96426"/>
                  <a:gd name="connsiteX3" fmla="*/ 247450 w 281552"/>
                  <a:gd name="connsiteY3" fmla="*/ 95681 h 96426"/>
                  <a:gd name="connsiteX4" fmla="*/ 1665 w 281552"/>
                  <a:gd name="connsiteY4" fmla="*/ 95681 h 96426"/>
                  <a:gd name="connsiteX5" fmla="*/ 1665 w 281552"/>
                  <a:gd name="connsiteY5" fmla="*/ 89786 h 96426"/>
                  <a:gd name="connsiteX6" fmla="*/ 2666 w 281552"/>
                  <a:gd name="connsiteY6" fmla="*/ 89786 h 96426"/>
                  <a:gd name="connsiteX7" fmla="*/ 65157 w 281552"/>
                  <a:gd name="connsiteY7" fmla="*/ 83978 h 96426"/>
                  <a:gd name="connsiteX8" fmla="*/ 77804 w 281552"/>
                  <a:gd name="connsiteY8" fmla="*/ 35450 h 96426"/>
                  <a:gd name="connsiteX9" fmla="*/ 51823 w 281552"/>
                  <a:gd name="connsiteY9" fmla="*/ 7924 h 96426"/>
                  <a:gd name="connsiteX10" fmla="*/ 2666 w 281552"/>
                  <a:gd name="connsiteY10" fmla="*/ 5120 h 96426"/>
                  <a:gd name="connsiteX11" fmla="*/ 1665 w 281552"/>
                  <a:gd name="connsiteY11" fmla="*/ 5120 h 96426"/>
                  <a:gd name="connsiteX12" fmla="*/ 1665 w 281552"/>
                  <a:gd name="connsiteY12" fmla="*/ -745 h 96426"/>
                  <a:gd name="connsiteX13" fmla="*/ 247450 w 281552"/>
                  <a:gd name="connsiteY13" fmla="*/ -745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52" h="96426">
                    <a:moveTo>
                      <a:pt x="247450" y="-745"/>
                    </a:moveTo>
                    <a:cubicBezTo>
                      <a:pt x="267222" y="-745"/>
                      <a:pt x="283217" y="14963"/>
                      <a:pt x="283217" y="34305"/>
                    </a:cubicBezTo>
                    <a:lnTo>
                      <a:pt x="283217" y="60630"/>
                    </a:lnTo>
                    <a:cubicBezTo>
                      <a:pt x="283217" y="79972"/>
                      <a:pt x="267222" y="95681"/>
                      <a:pt x="247450" y="95681"/>
                    </a:cubicBezTo>
                    <a:lnTo>
                      <a:pt x="1665" y="95681"/>
                    </a:lnTo>
                    <a:lnTo>
                      <a:pt x="1665" y="89786"/>
                    </a:lnTo>
                    <a:lnTo>
                      <a:pt x="2666" y="89786"/>
                    </a:lnTo>
                    <a:lnTo>
                      <a:pt x="65157" y="83978"/>
                    </a:lnTo>
                    <a:lnTo>
                      <a:pt x="77804" y="35450"/>
                    </a:lnTo>
                    <a:cubicBezTo>
                      <a:pt x="77804" y="35450"/>
                      <a:pt x="53425" y="8611"/>
                      <a:pt x="51823" y="7924"/>
                    </a:cubicBezTo>
                    <a:cubicBezTo>
                      <a:pt x="50249" y="7209"/>
                      <a:pt x="2666" y="5120"/>
                      <a:pt x="2666" y="5120"/>
                    </a:cubicBezTo>
                    <a:lnTo>
                      <a:pt x="1665" y="5120"/>
                    </a:lnTo>
                    <a:lnTo>
                      <a:pt x="1665" y="-745"/>
                    </a:lnTo>
                    <a:lnTo>
                      <a:pt x="247450" y="-745"/>
                    </a:lnTo>
                    <a:close/>
                  </a:path>
                </a:pathLst>
              </a:custGeom>
              <a:solidFill>
                <a:srgbClr val="3C8F7C"/>
              </a:solidFill>
              <a:ln w="2861" cap="rnd">
                <a:noFill/>
                <a:prstDash val="solid"/>
                <a:round/>
              </a:ln>
            </p:spPr>
            <p:txBody>
              <a:bodyPr rtlCol="0" anchor="ctr"/>
              <a:lstStyle/>
              <a:p>
                <a:endParaRPr lang="zh-CN" altLang="en-US">
                  <a:cs typeface="+mn-ea"/>
                  <a:sym typeface="+mn-lt"/>
                </a:endParaRPr>
              </a:p>
            </p:txBody>
          </p:sp>
          <p:sp>
            <p:nvSpPr>
              <p:cNvPr id="158" name="任意多边形: 形状 157">
                <a:extLst>
                  <a:ext uri="{FF2B5EF4-FFF2-40B4-BE49-F238E27FC236}">
                    <a16:creationId xmlns:a16="http://schemas.microsoft.com/office/drawing/2014/main" id="{50A3923A-3265-0F9D-AC7D-12EA5BA7B71D}"/>
                  </a:ext>
                </a:extLst>
              </p:cNvPr>
              <p:cNvSpPr/>
              <p:nvPr/>
            </p:nvSpPr>
            <p:spPr>
              <a:xfrm rot="587">
                <a:off x="1859838" y="1592696"/>
                <a:ext cx="272653" cy="84637"/>
              </a:xfrm>
              <a:custGeom>
                <a:avLst/>
                <a:gdLst>
                  <a:gd name="connsiteX0" fmla="*/ 16632 w 272653"/>
                  <a:gd name="connsiteY0" fmla="*/ 41401 h 84637"/>
                  <a:gd name="connsiteX1" fmla="*/ 1667 w 272653"/>
                  <a:gd name="connsiteY1" fmla="*/ -745 h 84637"/>
                  <a:gd name="connsiteX2" fmla="*/ 241444 w 272653"/>
                  <a:gd name="connsiteY2" fmla="*/ -745 h 84637"/>
                  <a:gd name="connsiteX3" fmla="*/ 274321 w 272653"/>
                  <a:gd name="connsiteY3" fmla="*/ 31444 h 84637"/>
                  <a:gd name="connsiteX4" fmla="*/ 274321 w 272653"/>
                  <a:gd name="connsiteY4" fmla="*/ 51702 h 84637"/>
                  <a:gd name="connsiteX5" fmla="*/ 241444 w 272653"/>
                  <a:gd name="connsiteY5" fmla="*/ 83892 h 84637"/>
                  <a:gd name="connsiteX6" fmla="*/ 1667 w 272653"/>
                  <a:gd name="connsiteY6" fmla="*/ 83892 h 84637"/>
                  <a:gd name="connsiteX7" fmla="*/ 16632 w 272653"/>
                  <a:gd name="connsiteY7" fmla="*/ 41401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53" h="84637">
                    <a:moveTo>
                      <a:pt x="16632" y="41401"/>
                    </a:moveTo>
                    <a:cubicBezTo>
                      <a:pt x="16632" y="13017"/>
                      <a:pt x="1667" y="-745"/>
                      <a:pt x="1667" y="-745"/>
                    </a:cubicBezTo>
                    <a:lnTo>
                      <a:pt x="241444" y="-745"/>
                    </a:lnTo>
                    <a:cubicBezTo>
                      <a:pt x="259613" y="-745"/>
                      <a:pt x="274321" y="13675"/>
                      <a:pt x="274321" y="31444"/>
                    </a:cubicBezTo>
                    <a:lnTo>
                      <a:pt x="274321" y="51702"/>
                    </a:lnTo>
                    <a:cubicBezTo>
                      <a:pt x="274321" y="69471"/>
                      <a:pt x="259613" y="83892"/>
                      <a:pt x="241444" y="83892"/>
                    </a:cubicBezTo>
                    <a:lnTo>
                      <a:pt x="1667" y="83892"/>
                    </a:lnTo>
                    <a:cubicBezTo>
                      <a:pt x="1667" y="83892"/>
                      <a:pt x="16632" y="77139"/>
                      <a:pt x="16632" y="41401"/>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59" name="任意多边形: 形状 158">
                <a:extLst>
                  <a:ext uri="{FF2B5EF4-FFF2-40B4-BE49-F238E27FC236}">
                    <a16:creationId xmlns:a16="http://schemas.microsoft.com/office/drawing/2014/main" id="{6CD9041B-2D50-EB88-A4BF-46529874E504}"/>
                  </a:ext>
                </a:extLst>
              </p:cNvPr>
              <p:cNvSpPr/>
              <p:nvPr/>
            </p:nvSpPr>
            <p:spPr>
              <a:xfrm rot="587">
                <a:off x="2132461" y="1645396"/>
                <a:ext cx="28" cy="286"/>
              </a:xfrm>
              <a:custGeom>
                <a:avLst/>
                <a:gdLst>
                  <a:gd name="connsiteX0" fmla="*/ 1572 w 28"/>
                  <a:gd name="connsiteY0" fmla="*/ -466 h 286"/>
                  <a:gd name="connsiteX1" fmla="*/ 1572 w 28"/>
                  <a:gd name="connsiteY1" fmla="*/ -524 h 286"/>
                  <a:gd name="connsiteX2" fmla="*/ 1572 w 28"/>
                  <a:gd name="connsiteY2" fmla="*/ -466 h 286"/>
                  <a:gd name="connsiteX3" fmla="*/ 1600 w 28"/>
                  <a:gd name="connsiteY3" fmla="*/ -696 h 286"/>
                  <a:gd name="connsiteX4" fmla="*/ 1600 w 28"/>
                  <a:gd name="connsiteY4" fmla="*/ -753 h 286"/>
                  <a:gd name="connsiteX5" fmla="*/ 1600 w 28"/>
                  <a:gd name="connsiteY5" fmla="*/ -696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 h="286">
                    <a:moveTo>
                      <a:pt x="1572" y="-466"/>
                    </a:moveTo>
                    <a:lnTo>
                      <a:pt x="1572" y="-524"/>
                    </a:lnTo>
                    <a:lnTo>
                      <a:pt x="1572" y="-466"/>
                    </a:lnTo>
                    <a:close/>
                    <a:moveTo>
                      <a:pt x="1600" y="-696"/>
                    </a:moveTo>
                    <a:lnTo>
                      <a:pt x="1600" y="-753"/>
                    </a:lnTo>
                    <a:lnTo>
                      <a:pt x="1600" y="-696"/>
                    </a:lnTo>
                    <a:close/>
                  </a:path>
                </a:pathLst>
              </a:custGeom>
              <a:solidFill>
                <a:srgbClr val="338578"/>
              </a:solidFill>
              <a:ln w="2861" cap="rnd">
                <a:noFill/>
                <a:prstDash val="solid"/>
                <a:round/>
              </a:ln>
            </p:spPr>
            <p:txBody>
              <a:bodyPr rtlCol="0" anchor="ctr"/>
              <a:lstStyle/>
              <a:p>
                <a:endParaRPr lang="zh-CN" altLang="en-US">
                  <a:cs typeface="+mn-ea"/>
                  <a:sym typeface="+mn-lt"/>
                </a:endParaRPr>
              </a:p>
            </p:txBody>
          </p:sp>
          <p:sp>
            <p:nvSpPr>
              <p:cNvPr id="160" name="任意多边形: 形状 159">
                <a:extLst>
                  <a:ext uri="{FF2B5EF4-FFF2-40B4-BE49-F238E27FC236}">
                    <a16:creationId xmlns:a16="http://schemas.microsoft.com/office/drawing/2014/main" id="{D15B59B5-20B4-0CFC-272B-0AFDF3F75C8F}"/>
                  </a:ext>
                </a:extLst>
              </p:cNvPr>
              <p:cNvSpPr/>
              <p:nvPr/>
            </p:nvSpPr>
            <p:spPr>
              <a:xfrm rot="587">
                <a:off x="1859840" y="1592697"/>
                <a:ext cx="272653" cy="60172"/>
              </a:xfrm>
              <a:custGeom>
                <a:avLst/>
                <a:gdLst>
                  <a:gd name="connsiteX0" fmla="*/ 273348 w 272653"/>
                  <a:gd name="connsiteY0" fmla="*/ 59436 h 60172"/>
                  <a:gd name="connsiteX1" fmla="*/ 256723 w 272653"/>
                  <a:gd name="connsiteY1" fmla="*/ 34142 h 60172"/>
                  <a:gd name="connsiteX2" fmla="*/ 274263 w 272653"/>
                  <a:gd name="connsiteY2" fmla="*/ 34142 h 60172"/>
                  <a:gd name="connsiteX3" fmla="*/ 274263 w 272653"/>
                  <a:gd name="connsiteY3" fmla="*/ 32225 h 60172"/>
                  <a:gd name="connsiteX4" fmla="*/ 254577 w 272653"/>
                  <a:gd name="connsiteY4" fmla="*/ 32139 h 60172"/>
                  <a:gd name="connsiteX5" fmla="*/ 220270 w 272653"/>
                  <a:gd name="connsiteY5" fmla="*/ 15344 h 60172"/>
                  <a:gd name="connsiteX6" fmla="*/ 1667 w 272653"/>
                  <a:gd name="connsiteY6" fmla="*/ -737 h 60172"/>
                  <a:gd name="connsiteX7" fmla="*/ 241444 w 272653"/>
                  <a:gd name="connsiteY7" fmla="*/ -737 h 60172"/>
                  <a:gd name="connsiteX8" fmla="*/ 274321 w 272653"/>
                  <a:gd name="connsiteY8" fmla="*/ 31453 h 60172"/>
                  <a:gd name="connsiteX9" fmla="*/ 274321 w 272653"/>
                  <a:gd name="connsiteY9" fmla="*/ 51997 h 60172"/>
                  <a:gd name="connsiteX10" fmla="*/ 274292 w 272653"/>
                  <a:gd name="connsiteY10" fmla="*/ 52168 h 60172"/>
                  <a:gd name="connsiteX11" fmla="*/ 274292 w 272653"/>
                  <a:gd name="connsiteY11" fmla="*/ 52455 h 60172"/>
                  <a:gd name="connsiteX12" fmla="*/ 273348 w 272653"/>
                  <a:gd name="connsiteY12" fmla="*/ 59436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653" h="60172">
                    <a:moveTo>
                      <a:pt x="273348" y="59436"/>
                    </a:moveTo>
                    <a:cubicBezTo>
                      <a:pt x="269599" y="50452"/>
                      <a:pt x="264277" y="41639"/>
                      <a:pt x="256723" y="34142"/>
                    </a:cubicBezTo>
                    <a:lnTo>
                      <a:pt x="274263" y="34142"/>
                    </a:lnTo>
                    <a:lnTo>
                      <a:pt x="274263" y="32225"/>
                    </a:lnTo>
                    <a:cubicBezTo>
                      <a:pt x="274263" y="32168"/>
                      <a:pt x="266853" y="32139"/>
                      <a:pt x="254577" y="32139"/>
                    </a:cubicBezTo>
                    <a:cubicBezTo>
                      <a:pt x="246022" y="24414"/>
                      <a:pt x="234863" y="18319"/>
                      <a:pt x="220270" y="15344"/>
                    </a:cubicBezTo>
                    <a:cubicBezTo>
                      <a:pt x="151371" y="1323"/>
                      <a:pt x="1667" y="-737"/>
                      <a:pt x="1667" y="-737"/>
                    </a:cubicBezTo>
                    <a:lnTo>
                      <a:pt x="241444" y="-737"/>
                    </a:lnTo>
                    <a:cubicBezTo>
                      <a:pt x="259613" y="-737"/>
                      <a:pt x="274321" y="13684"/>
                      <a:pt x="274321" y="31453"/>
                    </a:cubicBezTo>
                    <a:lnTo>
                      <a:pt x="274321" y="51997"/>
                    </a:lnTo>
                    <a:cubicBezTo>
                      <a:pt x="274321" y="52054"/>
                      <a:pt x="274292" y="52111"/>
                      <a:pt x="274292" y="52168"/>
                    </a:cubicBezTo>
                    <a:lnTo>
                      <a:pt x="274292" y="52455"/>
                    </a:lnTo>
                    <a:cubicBezTo>
                      <a:pt x="274235" y="54858"/>
                      <a:pt x="273920" y="57176"/>
                      <a:pt x="273348" y="59436"/>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1" name="任意多边形: 形状 160">
                <a:extLst>
                  <a:ext uri="{FF2B5EF4-FFF2-40B4-BE49-F238E27FC236}">
                    <a16:creationId xmlns:a16="http://schemas.microsoft.com/office/drawing/2014/main" id="{2B974FF4-2C7D-68BB-30CC-05CD4AFAE322}"/>
                  </a:ext>
                </a:extLst>
              </p:cNvPr>
              <p:cNvSpPr/>
              <p:nvPr/>
            </p:nvSpPr>
            <p:spPr>
              <a:xfrm rot="587">
                <a:off x="1874130" y="1510193"/>
                <a:ext cx="441727" cy="76625"/>
              </a:xfrm>
              <a:custGeom>
                <a:avLst/>
                <a:gdLst>
                  <a:gd name="connsiteX0" fmla="*/ 17364 w 441727"/>
                  <a:gd name="connsiteY0" fmla="*/ 1776 h 76625"/>
                  <a:gd name="connsiteX1" fmla="*/ 1598 w 441727"/>
                  <a:gd name="connsiteY1" fmla="*/ 1776 h 76625"/>
                  <a:gd name="connsiteX2" fmla="*/ 10926 w 441727"/>
                  <a:gd name="connsiteY2" fmla="*/ -685 h 76625"/>
                  <a:gd name="connsiteX3" fmla="*/ 405929 w 441727"/>
                  <a:gd name="connsiteY3" fmla="*/ -685 h 76625"/>
                  <a:gd name="connsiteX4" fmla="*/ 443326 w 441727"/>
                  <a:gd name="connsiteY4" fmla="*/ 28386 h 76625"/>
                  <a:gd name="connsiteX5" fmla="*/ 443326 w 441727"/>
                  <a:gd name="connsiteY5" fmla="*/ 46870 h 76625"/>
                  <a:gd name="connsiteX6" fmla="*/ 405929 w 441727"/>
                  <a:gd name="connsiteY6" fmla="*/ 75941 h 76625"/>
                  <a:gd name="connsiteX7" fmla="*/ 15332 w 441727"/>
                  <a:gd name="connsiteY7" fmla="*/ 75855 h 76625"/>
                  <a:gd name="connsiteX8" fmla="*/ 17364 w 441727"/>
                  <a:gd name="connsiteY8" fmla="*/ 1776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17364" y="1776"/>
                    </a:moveTo>
                    <a:lnTo>
                      <a:pt x="1598" y="1776"/>
                    </a:lnTo>
                    <a:cubicBezTo>
                      <a:pt x="4173" y="231"/>
                      <a:pt x="7407" y="-685"/>
                      <a:pt x="10926" y="-685"/>
                    </a:cubicBezTo>
                    <a:lnTo>
                      <a:pt x="405929" y="-685"/>
                    </a:lnTo>
                    <a:cubicBezTo>
                      <a:pt x="426587" y="-685"/>
                      <a:pt x="443326" y="12334"/>
                      <a:pt x="443326" y="28386"/>
                    </a:cubicBezTo>
                    <a:lnTo>
                      <a:pt x="443326" y="46870"/>
                    </a:lnTo>
                    <a:cubicBezTo>
                      <a:pt x="443326" y="62922"/>
                      <a:pt x="426587" y="75941"/>
                      <a:pt x="405929" y="75941"/>
                    </a:cubicBezTo>
                    <a:lnTo>
                      <a:pt x="15332" y="75855"/>
                    </a:lnTo>
                    <a:lnTo>
                      <a:pt x="17364" y="1776"/>
                    </a:lnTo>
                    <a:close/>
                  </a:path>
                </a:pathLst>
              </a:custGeom>
              <a:solidFill>
                <a:srgbClr val="F7CC7F"/>
              </a:solidFill>
              <a:ln w="2861" cap="rnd">
                <a:noFill/>
                <a:prstDash val="solid"/>
                <a:round/>
              </a:ln>
            </p:spPr>
            <p:txBody>
              <a:bodyPr rtlCol="0" anchor="ct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DA1AEA63-C64D-0FE0-DEEA-45BDF2EEC2D2}"/>
                  </a:ext>
                </a:extLst>
              </p:cNvPr>
              <p:cNvSpPr/>
              <p:nvPr/>
            </p:nvSpPr>
            <p:spPr>
              <a:xfrm rot="587">
                <a:off x="1868265" y="1510235"/>
                <a:ext cx="281666" cy="76511"/>
              </a:xfrm>
              <a:custGeom>
                <a:avLst/>
                <a:gdLst>
                  <a:gd name="connsiteX0" fmla="*/ 247529 w 281666"/>
                  <a:gd name="connsiteY0" fmla="*/ -685 h 76511"/>
                  <a:gd name="connsiteX1" fmla="*/ 283324 w 281666"/>
                  <a:gd name="connsiteY1" fmla="*/ 27127 h 76511"/>
                  <a:gd name="connsiteX2" fmla="*/ 283324 w 281666"/>
                  <a:gd name="connsiteY2" fmla="*/ 48014 h 76511"/>
                  <a:gd name="connsiteX3" fmla="*/ 247529 w 281666"/>
                  <a:gd name="connsiteY3" fmla="*/ 75826 h 76511"/>
                  <a:gd name="connsiteX4" fmla="*/ 1658 w 281666"/>
                  <a:gd name="connsiteY4" fmla="*/ 75826 h 76511"/>
                  <a:gd name="connsiteX5" fmla="*/ 1658 w 281666"/>
                  <a:gd name="connsiteY5" fmla="*/ 71162 h 76511"/>
                  <a:gd name="connsiteX6" fmla="*/ 2659 w 281666"/>
                  <a:gd name="connsiteY6" fmla="*/ 71162 h 76511"/>
                  <a:gd name="connsiteX7" fmla="*/ 65179 w 281666"/>
                  <a:gd name="connsiteY7" fmla="*/ 66556 h 76511"/>
                  <a:gd name="connsiteX8" fmla="*/ 77826 w 281666"/>
                  <a:gd name="connsiteY8" fmla="*/ 28014 h 76511"/>
                  <a:gd name="connsiteX9" fmla="*/ 51845 w 281666"/>
                  <a:gd name="connsiteY9" fmla="*/ 6182 h 76511"/>
                  <a:gd name="connsiteX10" fmla="*/ 2659 w 281666"/>
                  <a:gd name="connsiteY10" fmla="*/ 3979 h 76511"/>
                  <a:gd name="connsiteX11" fmla="*/ 1658 w 281666"/>
                  <a:gd name="connsiteY11" fmla="*/ 3979 h 76511"/>
                  <a:gd name="connsiteX12" fmla="*/ 1658 w 281666"/>
                  <a:gd name="connsiteY12" fmla="*/ -685 h 76511"/>
                  <a:gd name="connsiteX13" fmla="*/ 247529 w 281666"/>
                  <a:gd name="connsiteY13" fmla="*/ -685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66" h="76511">
                    <a:moveTo>
                      <a:pt x="247529" y="-685"/>
                    </a:moveTo>
                    <a:cubicBezTo>
                      <a:pt x="267301" y="-685"/>
                      <a:pt x="283324" y="11762"/>
                      <a:pt x="283324" y="27127"/>
                    </a:cubicBezTo>
                    <a:lnTo>
                      <a:pt x="283324" y="48014"/>
                    </a:lnTo>
                    <a:cubicBezTo>
                      <a:pt x="283324" y="63380"/>
                      <a:pt x="267301" y="75826"/>
                      <a:pt x="247529" y="75826"/>
                    </a:cubicBezTo>
                    <a:lnTo>
                      <a:pt x="1658" y="75826"/>
                    </a:lnTo>
                    <a:lnTo>
                      <a:pt x="1658" y="71162"/>
                    </a:lnTo>
                    <a:lnTo>
                      <a:pt x="2659" y="71162"/>
                    </a:lnTo>
                    <a:lnTo>
                      <a:pt x="65179" y="66556"/>
                    </a:lnTo>
                    <a:lnTo>
                      <a:pt x="77826" y="28014"/>
                    </a:lnTo>
                    <a:cubicBezTo>
                      <a:pt x="77826" y="28014"/>
                      <a:pt x="53419" y="6726"/>
                      <a:pt x="51845" y="6182"/>
                    </a:cubicBezTo>
                    <a:cubicBezTo>
                      <a:pt x="50243" y="5639"/>
                      <a:pt x="2659" y="3979"/>
                      <a:pt x="2659" y="3979"/>
                    </a:cubicBezTo>
                    <a:lnTo>
                      <a:pt x="1658" y="3979"/>
                    </a:lnTo>
                    <a:lnTo>
                      <a:pt x="1658" y="-685"/>
                    </a:lnTo>
                    <a:lnTo>
                      <a:pt x="247529" y="-685"/>
                    </a:lnTo>
                    <a:close/>
                  </a:path>
                </a:pathLst>
              </a:custGeom>
              <a:solidFill>
                <a:srgbClr val="EAB054"/>
              </a:solidFill>
              <a:ln w="2861" cap="rnd">
                <a:noFill/>
                <a:prstDash val="solid"/>
                <a:round/>
              </a:ln>
            </p:spPr>
            <p:txBody>
              <a:bodyPr rtlCol="0" anchor="ctr"/>
              <a:lstStyle/>
              <a:p>
                <a:endParaRPr lang="zh-CN" altLang="en-US">
                  <a:cs typeface="+mn-ea"/>
                  <a:sym typeface="+mn-lt"/>
                </a:endParaRPr>
              </a:p>
            </p:txBody>
          </p:sp>
          <p:sp>
            <p:nvSpPr>
              <p:cNvPr id="163" name="任意多边形: 形状 162">
                <a:extLst>
                  <a:ext uri="{FF2B5EF4-FFF2-40B4-BE49-F238E27FC236}">
                    <a16:creationId xmlns:a16="http://schemas.microsoft.com/office/drawing/2014/main" id="{CBA5D517-C109-4468-ABDB-CE1115F29BDC}"/>
                  </a:ext>
                </a:extLst>
              </p:cNvPr>
              <p:cNvSpPr/>
              <p:nvPr/>
            </p:nvSpPr>
            <p:spPr>
              <a:xfrm rot="587">
                <a:off x="1869238" y="1514899"/>
                <a:ext cx="272739" cy="67183"/>
              </a:xfrm>
              <a:custGeom>
                <a:avLst/>
                <a:gdLst>
                  <a:gd name="connsiteX0" fmla="*/ 16625 w 272739"/>
                  <a:gd name="connsiteY0" fmla="*/ 32764 h 67183"/>
                  <a:gd name="connsiteX1" fmla="*/ 1660 w 272739"/>
                  <a:gd name="connsiteY1" fmla="*/ -685 h 67183"/>
                  <a:gd name="connsiteX2" fmla="*/ 241523 w 272739"/>
                  <a:gd name="connsiteY2" fmla="*/ -685 h 67183"/>
                  <a:gd name="connsiteX3" fmla="*/ 274400 w 272739"/>
                  <a:gd name="connsiteY3" fmla="*/ 24867 h 67183"/>
                  <a:gd name="connsiteX4" fmla="*/ 274400 w 272739"/>
                  <a:gd name="connsiteY4" fmla="*/ 40947 h 67183"/>
                  <a:gd name="connsiteX5" fmla="*/ 241523 w 272739"/>
                  <a:gd name="connsiteY5" fmla="*/ 66498 h 67183"/>
                  <a:gd name="connsiteX6" fmla="*/ 1660 w 272739"/>
                  <a:gd name="connsiteY6" fmla="*/ 66498 h 67183"/>
                  <a:gd name="connsiteX7" fmla="*/ 16625 w 272739"/>
                  <a:gd name="connsiteY7" fmla="*/ 32764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39" h="67183">
                    <a:moveTo>
                      <a:pt x="16625" y="32764"/>
                    </a:moveTo>
                    <a:cubicBezTo>
                      <a:pt x="16625" y="10245"/>
                      <a:pt x="1660" y="-685"/>
                      <a:pt x="1660" y="-685"/>
                    </a:cubicBezTo>
                    <a:lnTo>
                      <a:pt x="241523" y="-685"/>
                    </a:lnTo>
                    <a:cubicBezTo>
                      <a:pt x="259693" y="-685"/>
                      <a:pt x="274400" y="10760"/>
                      <a:pt x="274400" y="24867"/>
                    </a:cubicBezTo>
                    <a:lnTo>
                      <a:pt x="274400" y="40947"/>
                    </a:lnTo>
                    <a:cubicBezTo>
                      <a:pt x="274400" y="55053"/>
                      <a:pt x="259693" y="66498"/>
                      <a:pt x="241523" y="66498"/>
                    </a:cubicBezTo>
                    <a:lnTo>
                      <a:pt x="1660" y="66498"/>
                    </a:lnTo>
                    <a:cubicBezTo>
                      <a:pt x="1660" y="66498"/>
                      <a:pt x="16625" y="61119"/>
                      <a:pt x="16625" y="32764"/>
                    </a:cubicBez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64" name="任意多边形: 形状 163">
                <a:extLst>
                  <a:ext uri="{FF2B5EF4-FFF2-40B4-BE49-F238E27FC236}">
                    <a16:creationId xmlns:a16="http://schemas.microsoft.com/office/drawing/2014/main" id="{0774C793-B9A8-7D5A-C88F-391865D173CF}"/>
                  </a:ext>
                </a:extLst>
              </p:cNvPr>
              <p:cNvSpPr/>
              <p:nvPr/>
            </p:nvSpPr>
            <p:spPr>
              <a:xfrm rot="587">
                <a:off x="2139114" y="1556726"/>
                <a:ext cx="2861" cy="429"/>
              </a:xfrm>
              <a:custGeom>
                <a:avLst/>
                <a:gdLst>
                  <a:gd name="connsiteX0" fmla="*/ 1565 w 2861"/>
                  <a:gd name="connsiteY0" fmla="*/ -262 h 429"/>
                  <a:gd name="connsiteX1" fmla="*/ 1565 w 2861"/>
                  <a:gd name="connsiteY1" fmla="*/ -290 h 429"/>
                  <a:gd name="connsiteX2" fmla="*/ 1565 w 2861"/>
                  <a:gd name="connsiteY2" fmla="*/ -262 h 429"/>
                  <a:gd name="connsiteX3" fmla="*/ 1565 w 2861"/>
                  <a:gd name="connsiteY3" fmla="*/ -433 h 429"/>
                  <a:gd name="connsiteX4" fmla="*/ 1565 w 2861"/>
                  <a:gd name="connsiteY4" fmla="*/ -490 h 429"/>
                  <a:gd name="connsiteX5" fmla="*/ 1565 w 2861"/>
                  <a:gd name="connsiteY5" fmla="*/ -433 h 429"/>
                  <a:gd name="connsiteX6" fmla="*/ 1565 w 2861"/>
                  <a:gd name="connsiteY6" fmla="*/ -634 h 429"/>
                  <a:gd name="connsiteX7" fmla="*/ 1565 w 2861"/>
                  <a:gd name="connsiteY7" fmla="*/ -691 h 429"/>
                  <a:gd name="connsiteX8" fmla="*/ 1565 w 2861"/>
                  <a:gd name="connsiteY8" fmla="*/ -634 h 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1" h="429">
                    <a:moveTo>
                      <a:pt x="1565" y="-262"/>
                    </a:moveTo>
                    <a:lnTo>
                      <a:pt x="1565" y="-290"/>
                    </a:lnTo>
                    <a:lnTo>
                      <a:pt x="1565" y="-262"/>
                    </a:lnTo>
                    <a:close/>
                    <a:moveTo>
                      <a:pt x="1565" y="-433"/>
                    </a:moveTo>
                    <a:lnTo>
                      <a:pt x="1565" y="-490"/>
                    </a:lnTo>
                    <a:lnTo>
                      <a:pt x="1565" y="-433"/>
                    </a:lnTo>
                    <a:close/>
                    <a:moveTo>
                      <a:pt x="1565" y="-634"/>
                    </a:moveTo>
                    <a:lnTo>
                      <a:pt x="1565" y="-691"/>
                    </a:lnTo>
                    <a:lnTo>
                      <a:pt x="1565" y="-634"/>
                    </a:lnTo>
                    <a:close/>
                  </a:path>
                </a:pathLst>
              </a:custGeom>
              <a:solidFill>
                <a:srgbClr val="C8A451"/>
              </a:solidFill>
              <a:ln w="2861" cap="rnd">
                <a:noFill/>
                <a:prstDash val="solid"/>
                <a:round/>
              </a:ln>
            </p:spPr>
            <p:txBody>
              <a:bodyPr rtlCol="0" anchor="ctr"/>
              <a:lstStyle/>
              <a:p>
                <a:endParaRPr lang="zh-CN" altLang="en-US">
                  <a:cs typeface="+mn-ea"/>
                  <a:sym typeface="+mn-lt"/>
                </a:endParaRPr>
              </a:p>
            </p:txBody>
          </p:sp>
          <p:sp>
            <p:nvSpPr>
              <p:cNvPr id="165" name="任意多边形: 形状 164">
                <a:extLst>
                  <a:ext uri="{FF2B5EF4-FFF2-40B4-BE49-F238E27FC236}">
                    <a16:creationId xmlns:a16="http://schemas.microsoft.com/office/drawing/2014/main" id="{1755AF8F-B08B-A2AB-0F95-35CCD37BD543}"/>
                  </a:ext>
                </a:extLst>
              </p:cNvPr>
              <p:cNvSpPr/>
              <p:nvPr/>
            </p:nvSpPr>
            <p:spPr>
              <a:xfrm rot="587">
                <a:off x="1869239" y="1514899"/>
                <a:ext cx="272739" cy="47755"/>
              </a:xfrm>
              <a:custGeom>
                <a:avLst/>
                <a:gdLst>
                  <a:gd name="connsiteX0" fmla="*/ 273455 w 272739"/>
                  <a:gd name="connsiteY0" fmla="*/ 47077 h 47755"/>
                  <a:gd name="connsiteX1" fmla="*/ 258605 w 272739"/>
                  <a:gd name="connsiteY1" fmla="*/ 28479 h 47755"/>
                  <a:gd name="connsiteX2" fmla="*/ 274400 w 272739"/>
                  <a:gd name="connsiteY2" fmla="*/ 28479 h 47755"/>
                  <a:gd name="connsiteX3" fmla="*/ 274400 w 272739"/>
                  <a:gd name="connsiteY3" fmla="*/ 41555 h 47755"/>
                  <a:gd name="connsiteX4" fmla="*/ 273455 w 272739"/>
                  <a:gd name="connsiteY4" fmla="*/ 47077 h 47755"/>
                  <a:gd name="connsiteX5" fmla="*/ 274400 w 272739"/>
                  <a:gd name="connsiteY5" fmla="*/ 26561 h 47755"/>
                  <a:gd name="connsiteX6" fmla="*/ 256087 w 272739"/>
                  <a:gd name="connsiteY6" fmla="*/ 26475 h 47755"/>
                  <a:gd name="connsiteX7" fmla="*/ 220321 w 272739"/>
                  <a:gd name="connsiteY7" fmla="*/ 12112 h 47755"/>
                  <a:gd name="connsiteX8" fmla="*/ 1660 w 272739"/>
                  <a:gd name="connsiteY8" fmla="*/ -678 h 47755"/>
                  <a:gd name="connsiteX9" fmla="*/ 241523 w 272739"/>
                  <a:gd name="connsiteY9" fmla="*/ -678 h 47755"/>
                  <a:gd name="connsiteX10" fmla="*/ 274400 w 272739"/>
                  <a:gd name="connsiteY10" fmla="*/ 24873 h 47755"/>
                  <a:gd name="connsiteX11" fmla="*/ 274400 w 272739"/>
                  <a:gd name="connsiteY11" fmla="*/ 26561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39" h="47755">
                    <a:moveTo>
                      <a:pt x="273455" y="47077"/>
                    </a:moveTo>
                    <a:cubicBezTo>
                      <a:pt x="269993" y="40525"/>
                      <a:pt x="265215" y="34087"/>
                      <a:pt x="258605" y="28479"/>
                    </a:cubicBezTo>
                    <a:lnTo>
                      <a:pt x="274400" y="28479"/>
                    </a:lnTo>
                    <a:lnTo>
                      <a:pt x="274400" y="41555"/>
                    </a:lnTo>
                    <a:cubicBezTo>
                      <a:pt x="274343" y="43443"/>
                      <a:pt x="273999" y="45303"/>
                      <a:pt x="273455" y="47077"/>
                    </a:cubicBezTo>
                    <a:close/>
                    <a:moveTo>
                      <a:pt x="274400" y="26561"/>
                    </a:moveTo>
                    <a:cubicBezTo>
                      <a:pt x="274400" y="26504"/>
                      <a:pt x="267561" y="26475"/>
                      <a:pt x="256087" y="26475"/>
                    </a:cubicBezTo>
                    <a:cubicBezTo>
                      <a:pt x="247360" y="19837"/>
                      <a:pt x="235772" y="14601"/>
                      <a:pt x="220321" y="12112"/>
                    </a:cubicBezTo>
                    <a:cubicBezTo>
                      <a:pt x="151421" y="982"/>
                      <a:pt x="1660" y="-678"/>
                      <a:pt x="1660" y="-678"/>
                    </a:cubicBezTo>
                    <a:lnTo>
                      <a:pt x="241523" y="-678"/>
                    </a:lnTo>
                    <a:cubicBezTo>
                      <a:pt x="259693" y="-678"/>
                      <a:pt x="274400" y="10767"/>
                      <a:pt x="274400" y="24873"/>
                    </a:cubicBezTo>
                    <a:lnTo>
                      <a:pt x="274400" y="26561"/>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66" name="任意多边形: 形状 165">
                <a:extLst>
                  <a:ext uri="{FF2B5EF4-FFF2-40B4-BE49-F238E27FC236}">
                    <a16:creationId xmlns:a16="http://schemas.microsoft.com/office/drawing/2014/main" id="{521FBE61-DB85-A109-925E-5EE73D9D80E9}"/>
                  </a:ext>
                </a:extLst>
              </p:cNvPr>
              <p:cNvSpPr/>
              <p:nvPr/>
            </p:nvSpPr>
            <p:spPr>
              <a:xfrm rot="587">
                <a:off x="1903787" y="1627706"/>
                <a:ext cx="32504" cy="24263"/>
              </a:xfrm>
              <a:custGeom>
                <a:avLst/>
                <a:gdLst>
                  <a:gd name="connsiteX0" fmla="*/ 34225 w 32504"/>
                  <a:gd name="connsiteY0" fmla="*/ -749 h 24263"/>
                  <a:gd name="connsiteX1" fmla="*/ 18888 w 32504"/>
                  <a:gd name="connsiteY1" fmla="*/ 23515 h 24263"/>
                  <a:gd name="connsiteX2" fmla="*/ 1720 w 32504"/>
                  <a:gd name="connsiteY2" fmla="*/ -749 h 24263"/>
                  <a:gd name="connsiteX3" fmla="*/ 34225 w 32504"/>
                  <a:gd name="connsiteY3" fmla="*/ -749 h 24263"/>
                </a:gdLst>
                <a:ahLst/>
                <a:cxnLst>
                  <a:cxn ang="0">
                    <a:pos x="connsiteX0" y="connsiteY0"/>
                  </a:cxn>
                  <a:cxn ang="0">
                    <a:pos x="connsiteX1" y="connsiteY1"/>
                  </a:cxn>
                  <a:cxn ang="0">
                    <a:pos x="connsiteX2" y="connsiteY2"/>
                  </a:cxn>
                  <a:cxn ang="0">
                    <a:pos x="connsiteX3" y="connsiteY3"/>
                  </a:cxn>
                </a:cxnLst>
                <a:rect l="l" t="t" r="r" b="b"/>
                <a:pathLst>
                  <a:path w="32504" h="24263">
                    <a:moveTo>
                      <a:pt x="34225" y="-749"/>
                    </a:moveTo>
                    <a:lnTo>
                      <a:pt x="18888" y="23515"/>
                    </a:lnTo>
                    <a:lnTo>
                      <a:pt x="1720" y="-749"/>
                    </a:lnTo>
                    <a:lnTo>
                      <a:pt x="34225" y="-749"/>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sp>
            <p:nvSpPr>
              <p:cNvPr id="167" name="任意多边形: 形状 166">
                <a:extLst>
                  <a:ext uri="{FF2B5EF4-FFF2-40B4-BE49-F238E27FC236}">
                    <a16:creationId xmlns:a16="http://schemas.microsoft.com/office/drawing/2014/main" id="{5136926D-03D3-8509-C80C-5044B3BF7EFF}"/>
                  </a:ext>
                </a:extLst>
              </p:cNvPr>
              <p:cNvSpPr/>
              <p:nvPr/>
            </p:nvSpPr>
            <p:spPr>
              <a:xfrm rot="587">
                <a:off x="2025149" y="1544062"/>
                <a:ext cx="32189" cy="24063"/>
              </a:xfrm>
              <a:custGeom>
                <a:avLst/>
                <a:gdLst>
                  <a:gd name="connsiteX0" fmla="*/ 33825 w 32189"/>
                  <a:gd name="connsiteY0" fmla="*/ -690 h 24063"/>
                  <a:gd name="connsiteX1" fmla="*/ 18632 w 32189"/>
                  <a:gd name="connsiteY1" fmla="*/ 23373 h 24063"/>
                  <a:gd name="connsiteX2" fmla="*/ 1636 w 32189"/>
                  <a:gd name="connsiteY2" fmla="*/ -690 h 24063"/>
                  <a:gd name="connsiteX3" fmla="*/ 33825 w 32189"/>
                  <a:gd name="connsiteY3" fmla="*/ -690 h 24063"/>
                </a:gdLst>
                <a:ahLst/>
                <a:cxnLst>
                  <a:cxn ang="0">
                    <a:pos x="connsiteX0" y="connsiteY0"/>
                  </a:cxn>
                  <a:cxn ang="0">
                    <a:pos x="connsiteX1" y="connsiteY1"/>
                  </a:cxn>
                  <a:cxn ang="0">
                    <a:pos x="connsiteX2" y="connsiteY2"/>
                  </a:cxn>
                  <a:cxn ang="0">
                    <a:pos x="connsiteX3" y="connsiteY3"/>
                  </a:cxn>
                </a:cxnLst>
                <a:rect l="l" t="t" r="r" b="b"/>
                <a:pathLst>
                  <a:path w="32189" h="24063">
                    <a:moveTo>
                      <a:pt x="33825" y="-690"/>
                    </a:moveTo>
                    <a:lnTo>
                      <a:pt x="18632" y="23373"/>
                    </a:lnTo>
                    <a:lnTo>
                      <a:pt x="1636" y="-690"/>
                    </a:lnTo>
                    <a:lnTo>
                      <a:pt x="33825" y="-690"/>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68" name="任意多边形: 形状 167">
                <a:extLst>
                  <a:ext uri="{FF2B5EF4-FFF2-40B4-BE49-F238E27FC236}">
                    <a16:creationId xmlns:a16="http://schemas.microsoft.com/office/drawing/2014/main" id="{E537168E-456E-3304-079C-5B5E47D0EC0E}"/>
                  </a:ext>
                </a:extLst>
              </p:cNvPr>
              <p:cNvSpPr/>
              <p:nvPr/>
            </p:nvSpPr>
            <p:spPr>
              <a:xfrm rot="587">
                <a:off x="1883802" y="1542117"/>
                <a:ext cx="229" cy="1917"/>
              </a:xfrm>
              <a:custGeom>
                <a:avLst/>
                <a:gdLst>
                  <a:gd name="connsiteX0" fmla="*/ 1975 w 229"/>
                  <a:gd name="connsiteY0" fmla="*/ 1236 h 1917"/>
                  <a:gd name="connsiteX1" fmla="*/ 1746 w 229"/>
                  <a:gd name="connsiteY1" fmla="*/ -681 h 1917"/>
                  <a:gd name="connsiteX2" fmla="*/ 1975 w 229"/>
                  <a:gd name="connsiteY2" fmla="*/ 1236 h 1917"/>
                </a:gdLst>
                <a:ahLst/>
                <a:cxnLst>
                  <a:cxn ang="0">
                    <a:pos x="connsiteX0" y="connsiteY0"/>
                  </a:cxn>
                  <a:cxn ang="0">
                    <a:pos x="connsiteX1" y="connsiteY1"/>
                  </a:cxn>
                  <a:cxn ang="0">
                    <a:pos x="connsiteX2" y="connsiteY2"/>
                  </a:cxn>
                </a:cxnLst>
                <a:rect l="l" t="t" r="r" b="b"/>
                <a:pathLst>
                  <a:path w="229" h="1917">
                    <a:moveTo>
                      <a:pt x="1975" y="1236"/>
                    </a:moveTo>
                    <a:lnTo>
                      <a:pt x="1746" y="-681"/>
                    </a:lnTo>
                    <a:cubicBezTo>
                      <a:pt x="1831" y="-52"/>
                      <a:pt x="1917" y="578"/>
                      <a:pt x="1975" y="1236"/>
                    </a:cubicBez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69" name="任意多边形: 形状 168">
                <a:extLst>
                  <a:ext uri="{FF2B5EF4-FFF2-40B4-BE49-F238E27FC236}">
                    <a16:creationId xmlns:a16="http://schemas.microsoft.com/office/drawing/2014/main" id="{311DF634-C8FE-28CF-A9B8-CD317A146DC1}"/>
                  </a:ext>
                </a:extLst>
              </p:cNvPr>
              <p:cNvSpPr/>
              <p:nvPr/>
            </p:nvSpPr>
            <p:spPr>
              <a:xfrm rot="587">
                <a:off x="1883803" y="1542024"/>
                <a:ext cx="242380" cy="2031"/>
              </a:xfrm>
              <a:custGeom>
                <a:avLst/>
                <a:gdLst>
                  <a:gd name="connsiteX0" fmla="*/ 244042 w 242380"/>
                  <a:gd name="connsiteY0" fmla="*/ 1351 h 2031"/>
                  <a:gd name="connsiteX1" fmla="*/ 1890 w 242380"/>
                  <a:gd name="connsiteY1" fmla="*/ 1351 h 2031"/>
                  <a:gd name="connsiteX2" fmla="*/ 1661 w 242380"/>
                  <a:gd name="connsiteY2" fmla="*/ -567 h 2031"/>
                  <a:gd name="connsiteX3" fmla="*/ 192910 w 242380"/>
                  <a:gd name="connsiteY3" fmla="*/ -681 h 2031"/>
                  <a:gd name="connsiteX4" fmla="*/ 241524 w 242380"/>
                  <a:gd name="connsiteY4" fmla="*/ -653 h 2031"/>
                  <a:gd name="connsiteX5" fmla="*/ 244042 w 242380"/>
                  <a:gd name="connsiteY5" fmla="*/ 1351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80" h="2031">
                    <a:moveTo>
                      <a:pt x="244042" y="1351"/>
                    </a:moveTo>
                    <a:lnTo>
                      <a:pt x="1890" y="1351"/>
                    </a:lnTo>
                    <a:cubicBezTo>
                      <a:pt x="1833" y="692"/>
                      <a:pt x="1747" y="63"/>
                      <a:pt x="1661" y="-567"/>
                    </a:cubicBezTo>
                    <a:cubicBezTo>
                      <a:pt x="2806" y="-567"/>
                      <a:pt x="116800" y="-681"/>
                      <a:pt x="192910" y="-681"/>
                    </a:cubicBezTo>
                    <a:cubicBezTo>
                      <a:pt x="212453" y="-681"/>
                      <a:pt x="229506" y="-681"/>
                      <a:pt x="241524" y="-653"/>
                    </a:cubicBezTo>
                    <a:cubicBezTo>
                      <a:pt x="242382" y="5"/>
                      <a:pt x="243212" y="664"/>
                      <a:pt x="244042" y="1351"/>
                    </a:cubicBez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0" name="任意多边形: 形状 169">
                <a:extLst>
                  <a:ext uri="{FF2B5EF4-FFF2-40B4-BE49-F238E27FC236}">
                    <a16:creationId xmlns:a16="http://schemas.microsoft.com/office/drawing/2014/main" id="{538305E7-C1DF-B77E-380A-F8CFF3DFBD7B}"/>
                  </a:ext>
                </a:extLst>
              </p:cNvPr>
              <p:cNvSpPr/>
              <p:nvPr/>
            </p:nvSpPr>
            <p:spPr>
              <a:xfrm rot="587">
                <a:off x="2123665" y="1542074"/>
                <a:ext cx="18312" cy="2003"/>
              </a:xfrm>
              <a:custGeom>
                <a:avLst/>
                <a:gdLst>
                  <a:gd name="connsiteX0" fmla="*/ 19884 w 18312"/>
                  <a:gd name="connsiteY0" fmla="*/ 1322 h 2003"/>
                  <a:gd name="connsiteX1" fmla="*/ 4090 w 18312"/>
                  <a:gd name="connsiteY1" fmla="*/ 1322 h 2003"/>
                  <a:gd name="connsiteX2" fmla="*/ 1572 w 18312"/>
                  <a:gd name="connsiteY2" fmla="*/ -681 h 2003"/>
                  <a:gd name="connsiteX3" fmla="*/ 19884 w 18312"/>
                  <a:gd name="connsiteY3" fmla="*/ -595 h 2003"/>
                  <a:gd name="connsiteX4" fmla="*/ 19884 w 18312"/>
                  <a:gd name="connsiteY4" fmla="*/ 1322 h 2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12" h="2003">
                    <a:moveTo>
                      <a:pt x="19884" y="1322"/>
                    </a:moveTo>
                    <a:lnTo>
                      <a:pt x="4090" y="1322"/>
                    </a:lnTo>
                    <a:cubicBezTo>
                      <a:pt x="3260" y="635"/>
                      <a:pt x="2430" y="-23"/>
                      <a:pt x="1572" y="-681"/>
                    </a:cubicBezTo>
                    <a:cubicBezTo>
                      <a:pt x="13045" y="-681"/>
                      <a:pt x="19884" y="-653"/>
                      <a:pt x="19884" y="-595"/>
                    </a:cubicBezTo>
                    <a:lnTo>
                      <a:pt x="19884" y="1322"/>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1" name="任意多边形: 形状 170">
                <a:extLst>
                  <a:ext uri="{FF2B5EF4-FFF2-40B4-BE49-F238E27FC236}">
                    <a16:creationId xmlns:a16="http://schemas.microsoft.com/office/drawing/2014/main" id="{A54982FA-34FD-6BCB-FF3C-1072C6DDB9F0}"/>
                  </a:ext>
                </a:extLst>
              </p:cNvPr>
              <p:cNvSpPr/>
              <p:nvPr/>
            </p:nvSpPr>
            <p:spPr>
              <a:xfrm rot="587">
                <a:off x="1874118" y="1625780"/>
                <a:ext cx="371" cy="1917"/>
              </a:xfrm>
              <a:custGeom>
                <a:avLst/>
                <a:gdLst>
                  <a:gd name="connsiteX0" fmla="*/ 1981 w 371"/>
                  <a:gd name="connsiteY0" fmla="*/ 1177 h 1917"/>
                  <a:gd name="connsiteX1" fmla="*/ 1752 w 371"/>
                  <a:gd name="connsiteY1" fmla="*/ -740 h 1917"/>
                  <a:gd name="connsiteX2" fmla="*/ 1924 w 371"/>
                  <a:gd name="connsiteY2" fmla="*/ -740 h 1917"/>
                  <a:gd name="connsiteX3" fmla="*/ 2124 w 371"/>
                  <a:gd name="connsiteY3" fmla="*/ 1177 h 1917"/>
                  <a:gd name="connsiteX4" fmla="*/ 1981 w 371"/>
                  <a:gd name="connsiteY4" fmla="*/ 117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 h="1917">
                    <a:moveTo>
                      <a:pt x="1981" y="1177"/>
                    </a:moveTo>
                    <a:lnTo>
                      <a:pt x="1752" y="-740"/>
                    </a:lnTo>
                    <a:lnTo>
                      <a:pt x="1924" y="-740"/>
                    </a:lnTo>
                    <a:cubicBezTo>
                      <a:pt x="1981" y="-110"/>
                      <a:pt x="2067" y="519"/>
                      <a:pt x="2124" y="1177"/>
                    </a:cubicBezTo>
                    <a:lnTo>
                      <a:pt x="1981" y="1177"/>
                    </a:lnTo>
                    <a:close/>
                  </a:path>
                </a:pathLst>
              </a:custGeom>
              <a:solidFill>
                <a:srgbClr val="C9EAF7"/>
              </a:solidFill>
              <a:ln w="2861" cap="rnd">
                <a:noFill/>
                <a:prstDash val="solid"/>
                <a:round/>
              </a:ln>
            </p:spPr>
            <p:txBody>
              <a:bodyPr rtlCol="0" anchor="ctr"/>
              <a:lstStyle/>
              <a:p>
                <a:endParaRPr lang="zh-CN" altLang="en-US">
                  <a:cs typeface="+mn-ea"/>
                  <a:sym typeface="+mn-lt"/>
                </a:endParaRPr>
              </a:p>
            </p:txBody>
          </p:sp>
          <p:sp>
            <p:nvSpPr>
              <p:cNvPr id="172" name="任意多边形: 形状 171">
                <a:extLst>
                  <a:ext uri="{FF2B5EF4-FFF2-40B4-BE49-F238E27FC236}">
                    <a16:creationId xmlns:a16="http://schemas.microsoft.com/office/drawing/2014/main" id="{11E34509-D885-9162-3739-33FD8D859CF1}"/>
                  </a:ext>
                </a:extLst>
              </p:cNvPr>
              <p:cNvSpPr/>
              <p:nvPr/>
            </p:nvSpPr>
            <p:spPr>
              <a:xfrm rot="587">
                <a:off x="1874289" y="1625573"/>
                <a:ext cx="240606" cy="2145"/>
              </a:xfrm>
              <a:custGeom>
                <a:avLst/>
                <a:gdLst>
                  <a:gd name="connsiteX0" fmla="*/ 1868 w 240606"/>
                  <a:gd name="connsiteY0" fmla="*/ 1406 h 2145"/>
                  <a:gd name="connsiteX1" fmla="*/ 1668 w 240606"/>
                  <a:gd name="connsiteY1" fmla="*/ -511 h 2145"/>
                  <a:gd name="connsiteX2" fmla="*/ 220071 w 240606"/>
                  <a:gd name="connsiteY2" fmla="*/ -740 h 2145"/>
                  <a:gd name="connsiteX3" fmla="*/ 240129 w 240606"/>
                  <a:gd name="connsiteY3" fmla="*/ -740 h 2145"/>
                  <a:gd name="connsiteX4" fmla="*/ 242275 w 240606"/>
                  <a:gd name="connsiteY4" fmla="*/ 1263 h 2145"/>
                  <a:gd name="connsiteX5" fmla="*/ 1868 w 240606"/>
                  <a:gd name="connsiteY5" fmla="*/ 1406 h 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606" h="2145">
                    <a:moveTo>
                      <a:pt x="1868" y="1406"/>
                    </a:moveTo>
                    <a:cubicBezTo>
                      <a:pt x="1811" y="748"/>
                      <a:pt x="1725" y="119"/>
                      <a:pt x="1668" y="-511"/>
                    </a:cubicBezTo>
                    <a:cubicBezTo>
                      <a:pt x="6933" y="-540"/>
                      <a:pt x="148997" y="-740"/>
                      <a:pt x="220071" y="-740"/>
                    </a:cubicBezTo>
                    <a:lnTo>
                      <a:pt x="240129" y="-740"/>
                    </a:lnTo>
                    <a:cubicBezTo>
                      <a:pt x="240844" y="-82"/>
                      <a:pt x="241560" y="576"/>
                      <a:pt x="242275" y="1263"/>
                    </a:cubicBezTo>
                    <a:lnTo>
                      <a:pt x="1868" y="1406"/>
                    </a:lnTo>
                    <a:close/>
                  </a:path>
                </a:pathLst>
              </a:custGeom>
              <a:solidFill>
                <a:srgbClr val="D1E4EC"/>
              </a:solidFill>
              <a:ln w="2861" cap="rnd">
                <a:noFill/>
                <a:prstDash val="solid"/>
                <a:round/>
              </a:ln>
            </p:spPr>
            <p:txBody>
              <a:bodyPr rtlCol="0" anchor="ctr"/>
              <a:lstStyle/>
              <a:p>
                <a:endParaRPr lang="zh-CN" altLang="en-US">
                  <a:cs typeface="+mn-ea"/>
                  <a:sym typeface="+mn-lt"/>
                </a:endParaRPr>
              </a:p>
            </p:txBody>
          </p:sp>
          <p:sp>
            <p:nvSpPr>
              <p:cNvPr id="173" name="任意多边形: 形状 172">
                <a:extLst>
                  <a:ext uri="{FF2B5EF4-FFF2-40B4-BE49-F238E27FC236}">
                    <a16:creationId xmlns:a16="http://schemas.microsoft.com/office/drawing/2014/main" id="{B64FDCE0-D87F-77AE-8E04-D5664517C87E}"/>
                  </a:ext>
                </a:extLst>
              </p:cNvPr>
              <p:cNvSpPr/>
              <p:nvPr/>
            </p:nvSpPr>
            <p:spPr>
              <a:xfrm rot="587">
                <a:off x="2112750" y="1625594"/>
                <a:ext cx="19685" cy="2002"/>
              </a:xfrm>
              <a:custGeom>
                <a:avLst/>
                <a:gdLst>
                  <a:gd name="connsiteX0" fmla="*/ 3725 w 19685"/>
                  <a:gd name="connsiteY0" fmla="*/ 1263 h 2002"/>
                  <a:gd name="connsiteX1" fmla="*/ 1579 w 19685"/>
                  <a:gd name="connsiteY1" fmla="*/ -740 h 2002"/>
                  <a:gd name="connsiteX2" fmla="*/ 21264 w 19685"/>
                  <a:gd name="connsiteY2" fmla="*/ -654 h 2002"/>
                  <a:gd name="connsiteX3" fmla="*/ 21264 w 19685"/>
                  <a:gd name="connsiteY3" fmla="*/ 1263 h 2002"/>
                  <a:gd name="connsiteX4" fmla="*/ 3725 w 19685"/>
                  <a:gd name="connsiteY4" fmla="*/ 1263 h 2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5" h="2002">
                    <a:moveTo>
                      <a:pt x="3725" y="1263"/>
                    </a:moveTo>
                    <a:cubicBezTo>
                      <a:pt x="3009" y="576"/>
                      <a:pt x="2294" y="-82"/>
                      <a:pt x="1579" y="-740"/>
                    </a:cubicBezTo>
                    <a:cubicBezTo>
                      <a:pt x="13854" y="-740"/>
                      <a:pt x="21264" y="-711"/>
                      <a:pt x="21264" y="-654"/>
                    </a:cubicBezTo>
                    <a:lnTo>
                      <a:pt x="21264" y="1263"/>
                    </a:lnTo>
                    <a:lnTo>
                      <a:pt x="3725" y="1263"/>
                    </a:lnTo>
                    <a:close/>
                  </a:path>
                </a:pathLst>
              </a:custGeom>
              <a:solidFill>
                <a:srgbClr val="B3D5E5"/>
              </a:solidFill>
              <a:ln w="2861" cap="rnd">
                <a:noFill/>
                <a:prstDash val="solid"/>
                <a:round/>
              </a:ln>
            </p:spPr>
            <p:txBody>
              <a:bodyPr rtlCol="0" anchor="ctr"/>
              <a:lstStyle/>
              <a:p>
                <a:endParaRPr lang="zh-CN" altLang="en-US">
                  <a:cs typeface="+mn-ea"/>
                  <a:sym typeface="+mn-lt"/>
                </a:endParaRPr>
              </a:p>
            </p:txBody>
          </p:sp>
          <p:sp>
            <p:nvSpPr>
              <p:cNvPr id="174" name="任意多边形: 形状 173">
                <a:extLst>
                  <a:ext uri="{FF2B5EF4-FFF2-40B4-BE49-F238E27FC236}">
                    <a16:creationId xmlns:a16="http://schemas.microsoft.com/office/drawing/2014/main" id="{D3BC6845-56A1-9A34-8CCE-E8B534F09A4E}"/>
                  </a:ext>
                </a:extLst>
              </p:cNvPr>
              <p:cNvSpPr/>
              <p:nvPr/>
            </p:nvSpPr>
            <p:spPr>
              <a:xfrm rot="587">
                <a:off x="3357419" y="1524183"/>
                <a:ext cx="457436" cy="160146"/>
              </a:xfrm>
              <a:custGeom>
                <a:avLst/>
                <a:gdLst>
                  <a:gd name="connsiteX0" fmla="*/ 556 w 457436"/>
                  <a:gd name="connsiteY0" fmla="*/ -724 h 160146"/>
                  <a:gd name="connsiteX1" fmla="*/ 457992 w 457436"/>
                  <a:gd name="connsiteY1" fmla="*/ -724 h 160146"/>
                  <a:gd name="connsiteX2" fmla="*/ 457992 w 457436"/>
                  <a:gd name="connsiteY2" fmla="*/ 159423 h 160146"/>
                  <a:gd name="connsiteX3" fmla="*/ 556 w 457436"/>
                  <a:gd name="connsiteY3" fmla="*/ 159423 h 160146"/>
                </a:gdLst>
                <a:ahLst/>
                <a:cxnLst>
                  <a:cxn ang="0">
                    <a:pos x="connsiteX0" y="connsiteY0"/>
                  </a:cxn>
                  <a:cxn ang="0">
                    <a:pos x="connsiteX1" y="connsiteY1"/>
                  </a:cxn>
                  <a:cxn ang="0">
                    <a:pos x="connsiteX2" y="connsiteY2"/>
                  </a:cxn>
                  <a:cxn ang="0">
                    <a:pos x="connsiteX3" y="connsiteY3"/>
                  </a:cxn>
                </a:cxnLst>
                <a:rect l="l" t="t" r="r" b="b"/>
                <a:pathLst>
                  <a:path w="457436" h="160146">
                    <a:moveTo>
                      <a:pt x="556" y="-724"/>
                    </a:moveTo>
                    <a:lnTo>
                      <a:pt x="457992" y="-724"/>
                    </a:lnTo>
                    <a:lnTo>
                      <a:pt x="457992" y="159423"/>
                    </a:lnTo>
                    <a:lnTo>
                      <a:pt x="556" y="159423"/>
                    </a:lnTo>
                    <a:close/>
                  </a:path>
                </a:pathLst>
              </a:custGeom>
              <a:solidFill>
                <a:srgbClr val="F4F4F4"/>
              </a:solidFill>
              <a:ln w="2861" cap="rnd">
                <a:noFill/>
                <a:prstDash val="solid"/>
                <a:round/>
              </a:ln>
            </p:spPr>
            <p:txBody>
              <a:bodyPr rtlCol="0" anchor="ctr"/>
              <a:lstStyle/>
              <a:p>
                <a:endParaRPr lang="zh-CN" altLang="en-US">
                  <a:cs typeface="+mn-ea"/>
                  <a:sym typeface="+mn-lt"/>
                </a:endParaRPr>
              </a:p>
            </p:txBody>
          </p:sp>
          <p:sp>
            <p:nvSpPr>
              <p:cNvPr id="175" name="任意多边形: 形状 174">
                <a:extLst>
                  <a:ext uri="{FF2B5EF4-FFF2-40B4-BE49-F238E27FC236}">
                    <a16:creationId xmlns:a16="http://schemas.microsoft.com/office/drawing/2014/main" id="{C2B70956-9266-3779-FBED-C093B496D36F}"/>
                  </a:ext>
                </a:extLst>
              </p:cNvPr>
              <p:cNvSpPr/>
              <p:nvPr/>
            </p:nvSpPr>
            <p:spPr>
              <a:xfrm rot="587">
                <a:off x="3357427" y="1553511"/>
                <a:ext cx="457436" cy="2689"/>
              </a:xfrm>
              <a:custGeom>
                <a:avLst/>
                <a:gdLst>
                  <a:gd name="connsiteX0" fmla="*/ 556 w 457436"/>
                  <a:gd name="connsiteY0" fmla="*/ -689 h 2689"/>
                  <a:gd name="connsiteX1" fmla="*/ 457992 w 457436"/>
                  <a:gd name="connsiteY1" fmla="*/ -689 h 2689"/>
                  <a:gd name="connsiteX2" fmla="*/ 457992 w 457436"/>
                  <a:gd name="connsiteY2" fmla="*/ 2000 h 2689"/>
                  <a:gd name="connsiteX3" fmla="*/ 556 w 457436"/>
                  <a:gd name="connsiteY3" fmla="*/ 2000 h 2689"/>
                </a:gdLst>
                <a:ahLst/>
                <a:cxnLst>
                  <a:cxn ang="0">
                    <a:pos x="connsiteX0" y="connsiteY0"/>
                  </a:cxn>
                  <a:cxn ang="0">
                    <a:pos x="connsiteX1" y="connsiteY1"/>
                  </a:cxn>
                  <a:cxn ang="0">
                    <a:pos x="connsiteX2" y="connsiteY2"/>
                  </a:cxn>
                  <a:cxn ang="0">
                    <a:pos x="connsiteX3" y="connsiteY3"/>
                  </a:cxn>
                </a:cxnLst>
                <a:rect l="l" t="t" r="r" b="b"/>
                <a:pathLst>
                  <a:path w="457436" h="2689">
                    <a:moveTo>
                      <a:pt x="556" y="-689"/>
                    </a:moveTo>
                    <a:lnTo>
                      <a:pt x="457992" y="-689"/>
                    </a:lnTo>
                    <a:lnTo>
                      <a:pt x="457992" y="2000"/>
                    </a:lnTo>
                    <a:lnTo>
                      <a:pt x="556" y="200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6" name="任意多边形: 形状 175">
                <a:extLst>
                  <a:ext uri="{FF2B5EF4-FFF2-40B4-BE49-F238E27FC236}">
                    <a16:creationId xmlns:a16="http://schemas.microsoft.com/office/drawing/2014/main" id="{C74E9F7B-4758-D991-0E3F-70592D81844B}"/>
                  </a:ext>
                </a:extLst>
              </p:cNvPr>
              <p:cNvSpPr/>
              <p:nvPr/>
            </p:nvSpPr>
            <p:spPr>
              <a:xfrm rot="587">
                <a:off x="3357423" y="1579920"/>
                <a:ext cx="457436" cy="2718"/>
              </a:xfrm>
              <a:custGeom>
                <a:avLst/>
                <a:gdLst>
                  <a:gd name="connsiteX0" fmla="*/ 556 w 457436"/>
                  <a:gd name="connsiteY0" fmla="*/ -708 h 2718"/>
                  <a:gd name="connsiteX1" fmla="*/ 457992 w 457436"/>
                  <a:gd name="connsiteY1" fmla="*/ -708 h 2718"/>
                  <a:gd name="connsiteX2" fmla="*/ 457992 w 457436"/>
                  <a:gd name="connsiteY2" fmla="*/ 2010 h 2718"/>
                  <a:gd name="connsiteX3" fmla="*/ 556 w 457436"/>
                  <a:gd name="connsiteY3" fmla="*/ 2010 h 2718"/>
                </a:gdLst>
                <a:ahLst/>
                <a:cxnLst>
                  <a:cxn ang="0">
                    <a:pos x="connsiteX0" y="connsiteY0"/>
                  </a:cxn>
                  <a:cxn ang="0">
                    <a:pos x="connsiteX1" y="connsiteY1"/>
                  </a:cxn>
                  <a:cxn ang="0">
                    <a:pos x="connsiteX2" y="connsiteY2"/>
                  </a:cxn>
                  <a:cxn ang="0">
                    <a:pos x="connsiteX3" y="connsiteY3"/>
                  </a:cxn>
                </a:cxnLst>
                <a:rect l="l" t="t" r="r" b="b"/>
                <a:pathLst>
                  <a:path w="457436" h="2718">
                    <a:moveTo>
                      <a:pt x="556" y="-708"/>
                    </a:moveTo>
                    <a:lnTo>
                      <a:pt x="457992" y="-708"/>
                    </a:lnTo>
                    <a:lnTo>
                      <a:pt x="457992" y="2010"/>
                    </a:lnTo>
                    <a:lnTo>
                      <a:pt x="556" y="2010"/>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7" name="任意多边形: 形状 176">
                <a:extLst>
                  <a:ext uri="{FF2B5EF4-FFF2-40B4-BE49-F238E27FC236}">
                    <a16:creationId xmlns:a16="http://schemas.microsoft.com/office/drawing/2014/main" id="{4EC8A008-08CA-B17A-89FF-9E98041EDF32}"/>
                  </a:ext>
                </a:extLst>
              </p:cNvPr>
              <p:cNvSpPr/>
              <p:nvPr/>
            </p:nvSpPr>
            <p:spPr>
              <a:xfrm rot="587">
                <a:off x="3357418" y="1606359"/>
                <a:ext cx="457436" cy="2689"/>
              </a:xfrm>
              <a:custGeom>
                <a:avLst/>
                <a:gdLst>
                  <a:gd name="connsiteX0" fmla="*/ 556 w 457436"/>
                  <a:gd name="connsiteY0" fmla="*/ -726 h 2689"/>
                  <a:gd name="connsiteX1" fmla="*/ 457992 w 457436"/>
                  <a:gd name="connsiteY1" fmla="*/ -726 h 2689"/>
                  <a:gd name="connsiteX2" fmla="*/ 457992 w 457436"/>
                  <a:gd name="connsiteY2" fmla="*/ 1963 h 2689"/>
                  <a:gd name="connsiteX3" fmla="*/ 556 w 457436"/>
                  <a:gd name="connsiteY3" fmla="*/ 1963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26"/>
                    </a:moveTo>
                    <a:lnTo>
                      <a:pt x="457992" y="-726"/>
                    </a:lnTo>
                    <a:lnTo>
                      <a:pt x="457992" y="1963"/>
                    </a:lnTo>
                    <a:lnTo>
                      <a:pt x="556" y="1963"/>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8" name="任意多边形: 形状 177">
                <a:extLst>
                  <a:ext uri="{FF2B5EF4-FFF2-40B4-BE49-F238E27FC236}">
                    <a16:creationId xmlns:a16="http://schemas.microsoft.com/office/drawing/2014/main" id="{A5E4FE6E-12AF-EAEC-A492-3332FE3AD670}"/>
                  </a:ext>
                </a:extLst>
              </p:cNvPr>
              <p:cNvSpPr/>
              <p:nvPr/>
            </p:nvSpPr>
            <p:spPr>
              <a:xfrm rot="587">
                <a:off x="3357414" y="1632769"/>
                <a:ext cx="457436" cy="2689"/>
              </a:xfrm>
              <a:custGeom>
                <a:avLst/>
                <a:gdLst>
                  <a:gd name="connsiteX0" fmla="*/ 556 w 457436"/>
                  <a:gd name="connsiteY0" fmla="*/ -745 h 2689"/>
                  <a:gd name="connsiteX1" fmla="*/ 457992 w 457436"/>
                  <a:gd name="connsiteY1" fmla="*/ -745 h 2689"/>
                  <a:gd name="connsiteX2" fmla="*/ 457992 w 457436"/>
                  <a:gd name="connsiteY2" fmla="*/ 1945 h 2689"/>
                  <a:gd name="connsiteX3" fmla="*/ 556 w 457436"/>
                  <a:gd name="connsiteY3" fmla="*/ 1945 h 2689"/>
                </a:gdLst>
                <a:ahLst/>
                <a:cxnLst>
                  <a:cxn ang="0">
                    <a:pos x="connsiteX0" y="connsiteY0"/>
                  </a:cxn>
                  <a:cxn ang="0">
                    <a:pos x="connsiteX1" y="connsiteY1"/>
                  </a:cxn>
                  <a:cxn ang="0">
                    <a:pos x="connsiteX2" y="connsiteY2"/>
                  </a:cxn>
                  <a:cxn ang="0">
                    <a:pos x="connsiteX3" y="connsiteY3"/>
                  </a:cxn>
                </a:cxnLst>
                <a:rect l="l" t="t" r="r" b="b"/>
                <a:pathLst>
                  <a:path w="457436" h="2689">
                    <a:moveTo>
                      <a:pt x="556" y="-745"/>
                    </a:moveTo>
                    <a:lnTo>
                      <a:pt x="457992" y="-745"/>
                    </a:lnTo>
                    <a:lnTo>
                      <a:pt x="457992" y="1945"/>
                    </a:lnTo>
                    <a:lnTo>
                      <a:pt x="556" y="1945"/>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79" name="任意多边形: 形状 178">
                <a:extLst>
                  <a:ext uri="{FF2B5EF4-FFF2-40B4-BE49-F238E27FC236}">
                    <a16:creationId xmlns:a16="http://schemas.microsoft.com/office/drawing/2014/main" id="{8667DD5F-1721-9297-1569-54B58B6B9522}"/>
                  </a:ext>
                </a:extLst>
              </p:cNvPr>
              <p:cNvSpPr/>
              <p:nvPr/>
            </p:nvSpPr>
            <p:spPr>
              <a:xfrm rot="587">
                <a:off x="3347148" y="1579900"/>
                <a:ext cx="242237" cy="44350"/>
              </a:xfrm>
              <a:custGeom>
                <a:avLst/>
                <a:gdLst>
                  <a:gd name="connsiteX0" fmla="*/ 242876 w 242237"/>
                  <a:gd name="connsiteY0" fmla="*/ 1996 h 44350"/>
                  <a:gd name="connsiteX1" fmla="*/ 638 w 242237"/>
                  <a:gd name="connsiteY1" fmla="*/ 43628 h 44350"/>
                  <a:gd name="connsiteX2" fmla="*/ 10910 w 242237"/>
                  <a:gd name="connsiteY2" fmla="*/ -722 h 44350"/>
                  <a:gd name="connsiteX3" fmla="*/ 78322 w 242237"/>
                  <a:gd name="connsiteY3" fmla="*/ 1853 h 44350"/>
                  <a:gd name="connsiteX4" fmla="*/ 242876 w 242237"/>
                  <a:gd name="connsiteY4" fmla="*/ 1996 h 44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237" h="44350">
                    <a:moveTo>
                      <a:pt x="242876" y="1996"/>
                    </a:moveTo>
                    <a:cubicBezTo>
                      <a:pt x="242876" y="1996"/>
                      <a:pt x="27620" y="20451"/>
                      <a:pt x="638" y="43628"/>
                    </a:cubicBezTo>
                    <a:cubicBezTo>
                      <a:pt x="638" y="43628"/>
                      <a:pt x="2011" y="16131"/>
                      <a:pt x="10910" y="-722"/>
                    </a:cubicBezTo>
                    <a:lnTo>
                      <a:pt x="78322" y="1853"/>
                    </a:lnTo>
                    <a:lnTo>
                      <a:pt x="242876" y="1996"/>
                    </a:lnTo>
                    <a:close/>
                  </a:path>
                </a:pathLst>
              </a:custGeom>
              <a:solidFill>
                <a:srgbClr val="D3E5F4"/>
              </a:solidFill>
              <a:ln w="2861" cap="rnd">
                <a:noFill/>
                <a:prstDash val="solid"/>
                <a:round/>
              </a:ln>
            </p:spPr>
            <p:txBody>
              <a:bodyPr rtlCol="0" anchor="ctr"/>
              <a:lstStyle/>
              <a:p>
                <a:endParaRPr lang="zh-CN" altLang="en-US">
                  <a:cs typeface="+mn-ea"/>
                  <a:sym typeface="+mn-lt"/>
                </a:endParaRPr>
              </a:p>
            </p:txBody>
          </p:sp>
          <p:sp>
            <p:nvSpPr>
              <p:cNvPr id="180" name="任意多边形: 形状 179">
                <a:extLst>
                  <a:ext uri="{FF2B5EF4-FFF2-40B4-BE49-F238E27FC236}">
                    <a16:creationId xmlns:a16="http://schemas.microsoft.com/office/drawing/2014/main" id="{A1F5A2AA-76D5-DBA4-791D-97BD128694BA}"/>
                  </a:ext>
                </a:extLst>
              </p:cNvPr>
              <p:cNvSpPr/>
              <p:nvPr/>
            </p:nvSpPr>
            <p:spPr>
              <a:xfrm rot="587">
                <a:off x="3654737" y="1582626"/>
                <a:ext cx="49758" cy="37168"/>
              </a:xfrm>
              <a:custGeom>
                <a:avLst/>
                <a:gdLst>
                  <a:gd name="connsiteX0" fmla="*/ 50248 w 49758"/>
                  <a:gd name="connsiteY0" fmla="*/ -722 h 37168"/>
                  <a:gd name="connsiteX1" fmla="*/ 26786 w 49758"/>
                  <a:gd name="connsiteY1" fmla="*/ 36447 h 37168"/>
                  <a:gd name="connsiteX2" fmla="*/ 490 w 49758"/>
                  <a:gd name="connsiteY2" fmla="*/ -722 h 37168"/>
                  <a:gd name="connsiteX3" fmla="*/ 50248 w 49758"/>
                  <a:gd name="connsiteY3" fmla="*/ -722 h 37168"/>
                </a:gdLst>
                <a:ahLst/>
                <a:cxnLst>
                  <a:cxn ang="0">
                    <a:pos x="connsiteX0" y="connsiteY0"/>
                  </a:cxn>
                  <a:cxn ang="0">
                    <a:pos x="connsiteX1" y="connsiteY1"/>
                  </a:cxn>
                  <a:cxn ang="0">
                    <a:pos x="connsiteX2" y="connsiteY2"/>
                  </a:cxn>
                  <a:cxn ang="0">
                    <a:pos x="connsiteX3" y="connsiteY3"/>
                  </a:cxn>
                </a:cxnLst>
                <a:rect l="l" t="t" r="r" b="b"/>
                <a:pathLst>
                  <a:path w="49758" h="37168">
                    <a:moveTo>
                      <a:pt x="50248" y="-722"/>
                    </a:moveTo>
                    <a:lnTo>
                      <a:pt x="26786" y="36447"/>
                    </a:lnTo>
                    <a:lnTo>
                      <a:pt x="490" y="-722"/>
                    </a:lnTo>
                    <a:lnTo>
                      <a:pt x="50248" y="-722"/>
                    </a:lnTo>
                    <a:close/>
                  </a:path>
                </a:pathLst>
              </a:custGeom>
              <a:solidFill>
                <a:srgbClr val="F47458"/>
              </a:solidFill>
              <a:ln w="2861" cap="rnd">
                <a:noFill/>
                <a:prstDash val="solid"/>
                <a:round/>
              </a:ln>
            </p:spPr>
            <p:txBody>
              <a:bodyPr rtlCol="0" anchor="ctr"/>
              <a:lstStyle/>
              <a:p>
                <a:endParaRPr lang="zh-CN" altLang="en-US">
                  <a:cs typeface="+mn-ea"/>
                  <a:sym typeface="+mn-lt"/>
                </a:endParaRPr>
              </a:p>
            </p:txBody>
          </p:sp>
          <p:sp>
            <p:nvSpPr>
              <p:cNvPr id="181" name="任意多边形: 形状 180">
                <a:extLst>
                  <a:ext uri="{FF2B5EF4-FFF2-40B4-BE49-F238E27FC236}">
                    <a16:creationId xmlns:a16="http://schemas.microsoft.com/office/drawing/2014/main" id="{4C85940C-7F0B-0934-E839-472670A91F93}"/>
                  </a:ext>
                </a:extLst>
              </p:cNvPr>
              <p:cNvSpPr/>
              <p:nvPr/>
            </p:nvSpPr>
            <p:spPr>
              <a:xfrm rot="587">
                <a:off x="3545230" y="1609046"/>
                <a:ext cx="49758" cy="37196"/>
              </a:xfrm>
              <a:custGeom>
                <a:avLst/>
                <a:gdLst>
                  <a:gd name="connsiteX0" fmla="*/ 50325 w 49758"/>
                  <a:gd name="connsiteY0" fmla="*/ -740 h 37196"/>
                  <a:gd name="connsiteX1" fmla="*/ 26834 w 49758"/>
                  <a:gd name="connsiteY1" fmla="*/ 36457 h 37196"/>
                  <a:gd name="connsiteX2" fmla="*/ 567 w 49758"/>
                  <a:gd name="connsiteY2" fmla="*/ -740 h 37196"/>
                  <a:gd name="connsiteX3" fmla="*/ 50325 w 49758"/>
                  <a:gd name="connsiteY3" fmla="*/ -740 h 37196"/>
                </a:gdLst>
                <a:ahLst/>
                <a:cxnLst>
                  <a:cxn ang="0">
                    <a:pos x="connsiteX0" y="connsiteY0"/>
                  </a:cxn>
                  <a:cxn ang="0">
                    <a:pos x="connsiteX1" y="connsiteY1"/>
                  </a:cxn>
                  <a:cxn ang="0">
                    <a:pos x="connsiteX2" y="connsiteY2"/>
                  </a:cxn>
                  <a:cxn ang="0">
                    <a:pos x="connsiteX3" y="connsiteY3"/>
                  </a:cxn>
                </a:cxnLst>
                <a:rect l="l" t="t" r="r" b="b"/>
                <a:pathLst>
                  <a:path w="49758" h="37196">
                    <a:moveTo>
                      <a:pt x="50325" y="-740"/>
                    </a:moveTo>
                    <a:lnTo>
                      <a:pt x="26834" y="36457"/>
                    </a:lnTo>
                    <a:lnTo>
                      <a:pt x="567" y="-740"/>
                    </a:lnTo>
                    <a:lnTo>
                      <a:pt x="50325" y="-740"/>
                    </a:lnTo>
                    <a:close/>
                  </a:path>
                </a:pathLst>
              </a:custGeom>
              <a:solidFill>
                <a:srgbClr val="466EB6"/>
              </a:solidFill>
              <a:ln w="2861" cap="rnd">
                <a:noFill/>
                <a:prstDash val="solid"/>
                <a:round/>
              </a:ln>
            </p:spPr>
            <p:txBody>
              <a:bodyPr rtlCol="0" anchor="ctr"/>
              <a:lstStyle/>
              <a:p>
                <a:endParaRPr lang="zh-CN" altLang="en-US">
                  <a:cs typeface="+mn-ea"/>
                  <a:sym typeface="+mn-lt"/>
                </a:endParaRPr>
              </a:p>
            </p:txBody>
          </p:sp>
        </p:grpSp>
      </p:grpSp>
      <p:sp>
        <p:nvSpPr>
          <p:cNvPr id="24" name="任意多边形: 形状 23">
            <a:extLst>
              <a:ext uri="{FF2B5EF4-FFF2-40B4-BE49-F238E27FC236}">
                <a16:creationId xmlns:a16="http://schemas.microsoft.com/office/drawing/2014/main" id="{F3452F50-5B36-4634-1CEA-3097601B088C}"/>
              </a:ext>
            </a:extLst>
          </p:cNvPr>
          <p:cNvSpPr/>
          <p:nvPr/>
        </p:nvSpPr>
        <p:spPr>
          <a:xfrm>
            <a:off x="0" y="1"/>
            <a:ext cx="3407576" cy="1444439"/>
          </a:xfrm>
          <a:custGeom>
            <a:avLst/>
            <a:gdLst>
              <a:gd name="connsiteX0" fmla="*/ 0 w 3407576"/>
              <a:gd name="connsiteY0" fmla="*/ 0 h 1444439"/>
              <a:gd name="connsiteX1" fmla="*/ 3407576 w 3407576"/>
              <a:gd name="connsiteY1" fmla="*/ 0 h 1444439"/>
              <a:gd name="connsiteX2" fmla="*/ 3333657 w 3407576"/>
              <a:gd name="connsiteY2" fmla="*/ 7510 h 1444439"/>
              <a:gd name="connsiteX3" fmla="*/ 1219200 w 3407576"/>
              <a:gd name="connsiteY3" fmla="*/ 355600 h 1444439"/>
              <a:gd name="connsiteX4" fmla="*/ 1003300 w 3407576"/>
              <a:gd name="connsiteY4" fmla="*/ 977900 h 1444439"/>
              <a:gd name="connsiteX5" fmla="*/ 165695 w 3407576"/>
              <a:gd name="connsiteY5" fmla="*/ 1386284 h 1444439"/>
              <a:gd name="connsiteX6" fmla="*/ 0 w 3407576"/>
              <a:gd name="connsiteY6" fmla="*/ 1444439 h 144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576" h="1444439">
                <a:moveTo>
                  <a:pt x="0" y="0"/>
                </a:moveTo>
                <a:lnTo>
                  <a:pt x="3407576" y="0"/>
                </a:lnTo>
                <a:lnTo>
                  <a:pt x="3333657" y="7510"/>
                </a:lnTo>
                <a:cubicBezTo>
                  <a:pt x="2540314" y="79986"/>
                  <a:pt x="1528498" y="131498"/>
                  <a:pt x="1219200" y="355600"/>
                </a:cubicBezTo>
                <a:cubicBezTo>
                  <a:pt x="865717" y="611717"/>
                  <a:pt x="1238250" y="785283"/>
                  <a:pt x="1003300" y="977900"/>
                </a:cubicBezTo>
                <a:cubicBezTo>
                  <a:pt x="827088" y="1122363"/>
                  <a:pt x="513953" y="1258491"/>
                  <a:pt x="165695" y="1386284"/>
                </a:cubicBezTo>
                <a:lnTo>
                  <a:pt x="0" y="1444439"/>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a:extLst>
              <a:ext uri="{FF2B5EF4-FFF2-40B4-BE49-F238E27FC236}">
                <a16:creationId xmlns:a16="http://schemas.microsoft.com/office/drawing/2014/main" id="{657A1FDC-E55F-ACE0-6E9F-BE5E2A75B90C}"/>
              </a:ext>
            </a:extLst>
          </p:cNvPr>
          <p:cNvSpPr/>
          <p:nvPr/>
        </p:nvSpPr>
        <p:spPr>
          <a:xfrm>
            <a:off x="0" y="5077159"/>
            <a:ext cx="12192000" cy="1780842"/>
          </a:xfrm>
          <a:custGeom>
            <a:avLst/>
            <a:gdLst>
              <a:gd name="connsiteX0" fmla="*/ 12192000 w 12192000"/>
              <a:gd name="connsiteY0" fmla="*/ 0 h 1611819"/>
              <a:gd name="connsiteX1" fmla="*/ 12192000 w 12192000"/>
              <a:gd name="connsiteY1" fmla="*/ 1611819 h 1611819"/>
              <a:gd name="connsiteX2" fmla="*/ 0 w 12192000"/>
              <a:gd name="connsiteY2" fmla="*/ 1611819 h 1611819"/>
              <a:gd name="connsiteX3" fmla="*/ 0 w 12192000"/>
              <a:gd name="connsiteY3" fmla="*/ 995909 h 1611819"/>
              <a:gd name="connsiteX4" fmla="*/ 150019 w 12192000"/>
              <a:gd name="connsiteY4" fmla="*/ 1028421 h 1611819"/>
              <a:gd name="connsiteX5" fmla="*/ 2177143 w 12192000"/>
              <a:gd name="connsiteY5" fmla="*/ 1356915 h 1611819"/>
              <a:gd name="connsiteX6" fmla="*/ 4746172 w 12192000"/>
              <a:gd name="connsiteY6" fmla="*/ 1330020 h 1611819"/>
              <a:gd name="connsiteX7" fmla="*/ 7170057 w 12192000"/>
              <a:gd name="connsiteY7" fmla="*/ 348347 h 1611819"/>
              <a:gd name="connsiteX8" fmla="*/ 12035248 w 12192000"/>
              <a:gd name="connsiteY8" fmla="*/ 4908 h 161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611819">
                <a:moveTo>
                  <a:pt x="12192000" y="0"/>
                </a:moveTo>
                <a:lnTo>
                  <a:pt x="12192000" y="1611819"/>
                </a:lnTo>
                <a:lnTo>
                  <a:pt x="0" y="1611819"/>
                </a:lnTo>
                <a:lnTo>
                  <a:pt x="0" y="995909"/>
                </a:lnTo>
                <a:lnTo>
                  <a:pt x="150019" y="1028421"/>
                </a:lnTo>
                <a:cubicBezTo>
                  <a:pt x="835932" y="1173376"/>
                  <a:pt x="1516744" y="1300603"/>
                  <a:pt x="2177143" y="1356915"/>
                </a:cubicBezTo>
                <a:cubicBezTo>
                  <a:pt x="3057676" y="1431997"/>
                  <a:pt x="3914019" y="1498114"/>
                  <a:pt x="4746172" y="1330020"/>
                </a:cubicBezTo>
                <a:cubicBezTo>
                  <a:pt x="5578323" y="1161925"/>
                  <a:pt x="5883125" y="571352"/>
                  <a:pt x="7170057" y="348347"/>
                </a:cubicBezTo>
                <a:cubicBezTo>
                  <a:pt x="8296124" y="153217"/>
                  <a:pt x="10820513" y="44744"/>
                  <a:pt x="12035248" y="4908"/>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9" name="任意多边形: 形状 8">
            <a:extLst>
              <a:ext uri="{FF2B5EF4-FFF2-40B4-BE49-F238E27FC236}">
                <a16:creationId xmlns:a16="http://schemas.microsoft.com/office/drawing/2014/main" id="{95A34D60-C3E9-2516-D545-AF1A0D77D41F}"/>
              </a:ext>
            </a:extLst>
          </p:cNvPr>
          <p:cNvSpPr/>
          <p:nvPr/>
        </p:nvSpPr>
        <p:spPr>
          <a:xfrm>
            <a:off x="3085840" y="4418150"/>
            <a:ext cx="9106161" cy="2439850"/>
          </a:xfrm>
          <a:custGeom>
            <a:avLst/>
            <a:gdLst>
              <a:gd name="connsiteX0" fmla="*/ 9106161 w 9106161"/>
              <a:gd name="connsiteY0" fmla="*/ 0 h 2439850"/>
              <a:gd name="connsiteX1" fmla="*/ 9106161 w 9106161"/>
              <a:gd name="connsiteY1" fmla="*/ 2439850 h 2439850"/>
              <a:gd name="connsiteX2" fmla="*/ 0 w 9106161"/>
              <a:gd name="connsiteY2" fmla="*/ 2439850 h 2439850"/>
              <a:gd name="connsiteX3" fmla="*/ 40317 w 9106161"/>
              <a:gd name="connsiteY3" fmla="*/ 2433920 h 2439850"/>
              <a:gd name="connsiteX4" fmla="*/ 2469255 w 9106161"/>
              <a:gd name="connsiteY4" fmla="*/ 1446690 h 2439850"/>
              <a:gd name="connsiteX5" fmla="*/ 5404107 w 9106161"/>
              <a:gd name="connsiteY5" fmla="*/ 1626730 h 2439850"/>
              <a:gd name="connsiteX6" fmla="*/ 6670600 w 9106161"/>
              <a:gd name="connsiteY6" fmla="*/ 588038 h 2439850"/>
              <a:gd name="connsiteX7" fmla="*/ 8672945 w 9106161"/>
              <a:gd name="connsiteY7" fmla="*/ 77131 h 243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6161" h="2439850">
                <a:moveTo>
                  <a:pt x="9106161" y="0"/>
                </a:moveTo>
                <a:lnTo>
                  <a:pt x="9106161" y="2439850"/>
                </a:lnTo>
                <a:lnTo>
                  <a:pt x="0" y="2439850"/>
                </a:lnTo>
                <a:lnTo>
                  <a:pt x="40317" y="2433920"/>
                </a:lnTo>
                <a:cubicBezTo>
                  <a:pt x="2199716" y="2096895"/>
                  <a:pt x="1568056" y="1582191"/>
                  <a:pt x="2469255" y="1446690"/>
                </a:cubicBezTo>
                <a:cubicBezTo>
                  <a:pt x="3399526" y="1306818"/>
                  <a:pt x="4703884" y="1769839"/>
                  <a:pt x="5404107" y="1626730"/>
                </a:cubicBezTo>
                <a:cubicBezTo>
                  <a:pt x="6104331" y="1483621"/>
                  <a:pt x="5994731" y="869639"/>
                  <a:pt x="6670600" y="588038"/>
                </a:cubicBezTo>
                <a:cubicBezTo>
                  <a:pt x="7177501" y="376837"/>
                  <a:pt x="7898465" y="220167"/>
                  <a:pt x="8672945" y="77131"/>
                </a:cubicBez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cs typeface="+mn-ea"/>
              <a:sym typeface="+mn-lt"/>
            </a:endParaRPr>
          </a:p>
        </p:txBody>
      </p:sp>
      <p:sp>
        <p:nvSpPr>
          <p:cNvPr id="21" name="任意多边形: 形状 20">
            <a:extLst>
              <a:ext uri="{FF2B5EF4-FFF2-40B4-BE49-F238E27FC236}">
                <a16:creationId xmlns:a16="http://schemas.microsoft.com/office/drawing/2014/main" id="{04899273-6B40-1486-5F1D-6CC187638B63}"/>
              </a:ext>
            </a:extLst>
          </p:cNvPr>
          <p:cNvSpPr/>
          <p:nvPr/>
        </p:nvSpPr>
        <p:spPr>
          <a:xfrm>
            <a:off x="0" y="1"/>
            <a:ext cx="1947305" cy="1154315"/>
          </a:xfrm>
          <a:custGeom>
            <a:avLst/>
            <a:gdLst>
              <a:gd name="connsiteX0" fmla="*/ 0 w 1947305"/>
              <a:gd name="connsiteY0" fmla="*/ 0 h 1154315"/>
              <a:gd name="connsiteX1" fmla="*/ 1870502 w 1947305"/>
              <a:gd name="connsiteY1" fmla="*/ 0 h 1154315"/>
              <a:gd name="connsiteX2" fmla="*/ 1891643 w 1947305"/>
              <a:gd name="connsiteY2" fmla="*/ 38236 h 1154315"/>
              <a:gd name="connsiteX3" fmla="*/ 1905000 w 1947305"/>
              <a:gd name="connsiteY3" fmla="*/ 406400 h 1154315"/>
              <a:gd name="connsiteX4" fmla="*/ 254000 w 1947305"/>
              <a:gd name="connsiteY4" fmla="*/ 914400 h 1154315"/>
              <a:gd name="connsiteX5" fmla="*/ 7640 w 1947305"/>
              <a:gd name="connsiteY5" fmla="*/ 1143794 h 1154315"/>
              <a:gd name="connsiteX6" fmla="*/ 0 w 1947305"/>
              <a:gd name="connsiteY6" fmla="*/ 1154315 h 11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7305" h="1154315">
                <a:moveTo>
                  <a:pt x="0" y="0"/>
                </a:moveTo>
                <a:lnTo>
                  <a:pt x="1870502" y="0"/>
                </a:lnTo>
                <a:lnTo>
                  <a:pt x="1891643" y="38236"/>
                </a:lnTo>
                <a:cubicBezTo>
                  <a:pt x="1955701" y="177701"/>
                  <a:pt x="1970088" y="303213"/>
                  <a:pt x="1905000" y="406400"/>
                </a:cubicBezTo>
                <a:cubicBezTo>
                  <a:pt x="1731433" y="681567"/>
                  <a:pt x="639233" y="643467"/>
                  <a:pt x="254000" y="914400"/>
                </a:cubicBezTo>
                <a:cubicBezTo>
                  <a:pt x="157692" y="982133"/>
                  <a:pt x="76862" y="1059392"/>
                  <a:pt x="7640" y="1143794"/>
                </a:cubicBezTo>
                <a:lnTo>
                  <a:pt x="0" y="1154315"/>
                </a:ln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2" name="组合 1">
            <a:extLst>
              <a:ext uri="{FF2B5EF4-FFF2-40B4-BE49-F238E27FC236}">
                <a16:creationId xmlns:a16="http://schemas.microsoft.com/office/drawing/2014/main" id="{6FC9731D-86D4-9894-EFA4-E03AB3FF68C7}"/>
              </a:ext>
            </a:extLst>
          </p:cNvPr>
          <p:cNvGrpSpPr/>
          <p:nvPr/>
        </p:nvGrpSpPr>
        <p:grpSpPr>
          <a:xfrm>
            <a:off x="2427397" y="1794841"/>
            <a:ext cx="7679284" cy="1596136"/>
            <a:chOff x="1600084" y="1782751"/>
            <a:chExt cx="4192354" cy="871379"/>
          </a:xfrm>
        </p:grpSpPr>
        <p:sp>
          <p:nvSpPr>
            <p:cNvPr id="3" name="任意多边形: 形状 2">
              <a:extLst>
                <a:ext uri="{FF2B5EF4-FFF2-40B4-BE49-F238E27FC236}">
                  <a16:creationId xmlns:a16="http://schemas.microsoft.com/office/drawing/2014/main" id="{D3B071F7-ECFA-B13A-F376-14D4885755B2}"/>
                </a:ext>
              </a:extLst>
            </p:cNvPr>
            <p:cNvSpPr/>
            <p:nvPr/>
          </p:nvSpPr>
          <p:spPr>
            <a:xfrm>
              <a:off x="2344144" y="1791600"/>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 name="任意多边形: 形状 3">
              <a:extLst>
                <a:ext uri="{FF2B5EF4-FFF2-40B4-BE49-F238E27FC236}">
                  <a16:creationId xmlns:a16="http://schemas.microsoft.com/office/drawing/2014/main" id="{53593631-88A2-BD29-BD86-4CCC3183A090}"/>
                </a:ext>
              </a:extLst>
            </p:cNvPr>
            <p:cNvSpPr/>
            <p:nvPr/>
          </p:nvSpPr>
          <p:spPr>
            <a:xfrm>
              <a:off x="1600084" y="1782751"/>
              <a:ext cx="1230902" cy="868696"/>
            </a:xfrm>
            <a:custGeom>
              <a:avLst/>
              <a:gdLst>
                <a:gd name="connsiteX0" fmla="*/ 132766 w 1024078"/>
                <a:gd name="connsiteY0" fmla="*/ 0 h 722731"/>
                <a:gd name="connsiteX1" fmla="*/ 1022099 w 1024078"/>
                <a:gd name="connsiteY1" fmla="*/ 0 h 722731"/>
                <a:gd name="connsiteX2" fmla="*/ 1024078 w 1024078"/>
                <a:gd name="connsiteY2" fmla="*/ 39199 h 722731"/>
                <a:gd name="connsiteX3" fmla="*/ 668760 w 1024078"/>
                <a:gd name="connsiteY3" fmla="*/ 707472 h 722731"/>
                <a:gd name="connsiteX4" fmla="*/ 640648 w 1024078"/>
                <a:gd name="connsiteY4" fmla="*/ 722731 h 722731"/>
                <a:gd name="connsiteX5" fmla="*/ 132766 w 1024078"/>
                <a:gd name="connsiteY5" fmla="*/ 722731 h 722731"/>
                <a:gd name="connsiteX6" fmla="*/ 0 w 1024078"/>
                <a:gd name="connsiteY6" fmla="*/ 589965 h 722731"/>
                <a:gd name="connsiteX7" fmla="*/ 0 w 1024078"/>
                <a:gd name="connsiteY7" fmla="*/ 132766 h 722731"/>
                <a:gd name="connsiteX8" fmla="*/ 132766 w 1024078"/>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4078" h="722731">
                  <a:moveTo>
                    <a:pt x="132766" y="0"/>
                  </a:moveTo>
                  <a:lnTo>
                    <a:pt x="1022099" y="0"/>
                  </a:lnTo>
                  <a:lnTo>
                    <a:pt x="1024078" y="39199"/>
                  </a:lnTo>
                  <a:cubicBezTo>
                    <a:pt x="1024078" y="317382"/>
                    <a:pt x="883134" y="562645"/>
                    <a:pt x="668760" y="707472"/>
                  </a:cubicBezTo>
                  <a:lnTo>
                    <a:pt x="640648" y="722731"/>
                  </a:lnTo>
                  <a:lnTo>
                    <a:pt x="132766" y="722731"/>
                  </a:lnTo>
                  <a:cubicBezTo>
                    <a:pt x="59441" y="722731"/>
                    <a:pt x="0" y="663290"/>
                    <a:pt x="0" y="589965"/>
                  </a:cubicBezTo>
                  <a:lnTo>
                    <a:pt x="0" y="132766"/>
                  </a:lnTo>
                  <a:cubicBezTo>
                    <a:pt x="0" y="59441"/>
                    <a:pt x="59441" y="0"/>
                    <a:pt x="132766" y="0"/>
                  </a:cubicBezTo>
                  <a:close/>
                </a:path>
              </a:pathLst>
            </a:custGeom>
            <a:solidFill>
              <a:srgbClr val="5E5CA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6">
              <a:extLst>
                <a:ext uri="{FF2B5EF4-FFF2-40B4-BE49-F238E27FC236}">
                  <a16:creationId xmlns:a16="http://schemas.microsoft.com/office/drawing/2014/main" id="{76C17B61-0257-9FC4-1CD9-28D78F36E10F}"/>
                </a:ext>
              </a:extLst>
            </p:cNvPr>
            <p:cNvSpPr/>
            <p:nvPr/>
          </p:nvSpPr>
          <p:spPr>
            <a:xfrm>
              <a:off x="2344144" y="1931399"/>
              <a:ext cx="3408850" cy="722731"/>
            </a:xfrm>
            <a:custGeom>
              <a:avLst/>
              <a:gdLst>
                <a:gd name="connsiteX0" fmla="*/ 381451 w 3408850"/>
                <a:gd name="connsiteY0" fmla="*/ 0 h 722731"/>
                <a:gd name="connsiteX1" fmla="*/ 3276084 w 3408850"/>
                <a:gd name="connsiteY1" fmla="*/ 0 h 722731"/>
                <a:gd name="connsiteX2" fmla="*/ 3408850 w 3408850"/>
                <a:gd name="connsiteY2" fmla="*/ 132766 h 722731"/>
                <a:gd name="connsiteX3" fmla="*/ 3408850 w 3408850"/>
                <a:gd name="connsiteY3" fmla="*/ 589965 h 722731"/>
                <a:gd name="connsiteX4" fmla="*/ 3276084 w 3408850"/>
                <a:gd name="connsiteY4" fmla="*/ 722731 h 722731"/>
                <a:gd name="connsiteX5" fmla="*/ 0 w 3408850"/>
                <a:gd name="connsiteY5" fmla="*/ 722731 h 722731"/>
                <a:gd name="connsiteX6" fmla="*/ 28112 w 3408850"/>
                <a:gd name="connsiteY6" fmla="*/ 707472 h 722731"/>
                <a:gd name="connsiteX7" fmla="*/ 383430 w 3408850"/>
                <a:gd name="connsiteY7" fmla="*/ 39199 h 722731"/>
                <a:gd name="connsiteX8" fmla="*/ 381451 w 3408850"/>
                <a:gd name="connsiteY8" fmla="*/ 0 h 72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8850" h="722731">
                  <a:moveTo>
                    <a:pt x="381451" y="0"/>
                  </a:moveTo>
                  <a:lnTo>
                    <a:pt x="3276084" y="0"/>
                  </a:lnTo>
                  <a:cubicBezTo>
                    <a:pt x="3349409" y="0"/>
                    <a:pt x="3408850" y="59441"/>
                    <a:pt x="3408850" y="132766"/>
                  </a:cubicBezTo>
                  <a:lnTo>
                    <a:pt x="3408850" y="589965"/>
                  </a:lnTo>
                  <a:cubicBezTo>
                    <a:pt x="3408850" y="663290"/>
                    <a:pt x="3349409" y="722731"/>
                    <a:pt x="3276084" y="722731"/>
                  </a:cubicBezTo>
                  <a:lnTo>
                    <a:pt x="0" y="722731"/>
                  </a:lnTo>
                  <a:lnTo>
                    <a:pt x="28112" y="707472"/>
                  </a:lnTo>
                  <a:cubicBezTo>
                    <a:pt x="242486" y="562645"/>
                    <a:pt x="383430" y="317382"/>
                    <a:pt x="383430" y="39199"/>
                  </a:cubicBezTo>
                  <a:lnTo>
                    <a:pt x="381451" y="0"/>
                  </a:lnTo>
                  <a:close/>
                </a:path>
              </a:pathLst>
            </a:cu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 name="文本框 7">
              <a:extLst>
                <a:ext uri="{FF2B5EF4-FFF2-40B4-BE49-F238E27FC236}">
                  <a16:creationId xmlns:a16="http://schemas.microsoft.com/office/drawing/2014/main" id="{8B68CABB-836E-4F9A-6D00-A02A8CF001DB}"/>
                </a:ext>
              </a:extLst>
            </p:cNvPr>
            <p:cNvSpPr txBox="1"/>
            <p:nvPr/>
          </p:nvSpPr>
          <p:spPr>
            <a:xfrm>
              <a:off x="2934678" y="1964934"/>
              <a:ext cx="2857760" cy="352852"/>
            </a:xfrm>
            <a:prstGeom prst="rect">
              <a:avLst/>
            </a:prstGeom>
            <a:noFill/>
          </p:spPr>
          <p:txBody>
            <a:bodyPr wrap="square">
              <a:spAutoFit/>
            </a:bodyPr>
            <a:lstStyle/>
            <a:p>
              <a:r>
                <a:rPr lang="zh-CN" altLang="en-US" sz="3600" b="1" dirty="0">
                  <a:solidFill>
                    <a:schemeClr val="bg1"/>
                  </a:solidFill>
                  <a:cs typeface="+mn-ea"/>
                  <a:sym typeface="+mn-lt"/>
                </a:rPr>
                <a:t>课程介绍</a:t>
              </a:r>
              <a:endParaRPr lang="en-US" altLang="zh-CN" sz="3600" b="1" dirty="0">
                <a:solidFill>
                  <a:schemeClr val="bg1"/>
                </a:solidFill>
                <a:cs typeface="+mn-ea"/>
                <a:sym typeface="+mn-lt"/>
              </a:endParaRPr>
            </a:p>
          </p:txBody>
        </p:sp>
        <p:sp>
          <p:nvSpPr>
            <p:cNvPr id="10" name="1">
              <a:extLst>
                <a:ext uri="{FF2B5EF4-FFF2-40B4-BE49-F238E27FC236}">
                  <a16:creationId xmlns:a16="http://schemas.microsoft.com/office/drawing/2014/main" id="{208B73E3-0FD5-275D-A45C-C073E7ED107A}"/>
                </a:ext>
              </a:extLst>
            </p:cNvPr>
            <p:cNvSpPr txBox="1">
              <a:spLocks noChangeArrowheads="1"/>
            </p:cNvSpPr>
            <p:nvPr/>
          </p:nvSpPr>
          <p:spPr bwMode="auto">
            <a:xfrm>
              <a:off x="1731719" y="1818657"/>
              <a:ext cx="1079684" cy="789715"/>
            </a:xfrm>
            <a:prstGeom prst="rect">
              <a:avLst/>
            </a:prstGeom>
            <a:noFill/>
            <a:ln w="9525">
              <a:noFill/>
              <a:miter lim="800000"/>
              <a:headEnd/>
              <a:tailEnd/>
            </a:ln>
          </p:spPr>
          <p:txBody>
            <a:bodyPr wrap="square">
              <a:spAutoFit/>
            </a:bodyPr>
            <a:lstStyle/>
            <a:p>
              <a:pPr fontAlgn="base">
                <a:spcBef>
                  <a:spcPct val="0"/>
                </a:spcBef>
                <a:spcAft>
                  <a:spcPct val="0"/>
                </a:spcAft>
              </a:pPr>
              <a:r>
                <a:rPr lang="en-US" altLang="zh-CN" sz="8800" b="1" dirty="0">
                  <a:solidFill>
                    <a:schemeClr val="bg1"/>
                  </a:solidFill>
                  <a:cs typeface="+mn-ea"/>
                  <a:sym typeface="+mn-lt"/>
                </a:rPr>
                <a:t>01</a:t>
              </a:r>
            </a:p>
          </p:txBody>
        </p:sp>
      </p:grpSp>
      <p:sp>
        <p:nvSpPr>
          <p:cNvPr id="11" name="文本框 10">
            <a:extLst>
              <a:ext uri="{FF2B5EF4-FFF2-40B4-BE49-F238E27FC236}">
                <a16:creationId xmlns:a16="http://schemas.microsoft.com/office/drawing/2014/main" id="{80C5619D-2473-B52F-FCBD-E39A49202C5A}"/>
              </a:ext>
            </a:extLst>
          </p:cNvPr>
          <p:cNvSpPr txBox="1"/>
          <p:nvPr/>
        </p:nvSpPr>
        <p:spPr>
          <a:xfrm>
            <a:off x="4887740" y="2673192"/>
            <a:ext cx="4876863" cy="339837"/>
          </a:xfrm>
          <a:prstGeom prst="rect">
            <a:avLst/>
          </a:prstGeom>
          <a:noFill/>
        </p:spPr>
        <p:txBody>
          <a:bodyPr wrap="square">
            <a:spAutoFit/>
          </a:bodyPr>
          <a:lstStyle/>
          <a:p>
            <a:pPr>
              <a:lnSpc>
                <a:spcPct val="150000"/>
              </a:lnSpc>
            </a:pPr>
            <a:r>
              <a:rPr lang="zh-CN" altLang="en-US" sz="1200" dirty="0">
                <a:solidFill>
                  <a:schemeClr val="bg1"/>
                </a:solidFill>
              </a:rPr>
              <a:t>介绍本课程的课程价值、开课意义，以及与其他课程的衔接关系等。</a:t>
            </a:r>
          </a:p>
        </p:txBody>
      </p:sp>
      <p:grpSp>
        <p:nvGrpSpPr>
          <p:cNvPr id="12" name="图形 14">
            <a:extLst>
              <a:ext uri="{FF2B5EF4-FFF2-40B4-BE49-F238E27FC236}">
                <a16:creationId xmlns:a16="http://schemas.microsoft.com/office/drawing/2014/main" id="{3A07E6AA-F9F8-40E8-F43B-8D3F9CA0E41E}"/>
              </a:ext>
            </a:extLst>
          </p:cNvPr>
          <p:cNvGrpSpPr/>
          <p:nvPr/>
        </p:nvGrpSpPr>
        <p:grpSpPr>
          <a:xfrm>
            <a:off x="6868208" y="5144421"/>
            <a:ext cx="670361" cy="1449027"/>
            <a:chOff x="2820309" y="3354585"/>
            <a:chExt cx="845856" cy="1828370"/>
          </a:xfrm>
        </p:grpSpPr>
        <p:sp>
          <p:nvSpPr>
            <p:cNvPr id="13" name="任意多边形: 形状 12">
              <a:extLst>
                <a:ext uri="{FF2B5EF4-FFF2-40B4-BE49-F238E27FC236}">
                  <a16:creationId xmlns:a16="http://schemas.microsoft.com/office/drawing/2014/main" id="{6944D5B3-F1F8-1DDB-40DE-4E17EFEFFD64}"/>
                </a:ext>
              </a:extLst>
            </p:cNvPr>
            <p:cNvSpPr/>
            <p:nvPr/>
          </p:nvSpPr>
          <p:spPr>
            <a:xfrm>
              <a:off x="2967322" y="3508600"/>
              <a:ext cx="246128" cy="1376522"/>
            </a:xfrm>
            <a:custGeom>
              <a:avLst/>
              <a:gdLst>
                <a:gd name="connsiteX0" fmla="*/ 245139 w 246128"/>
                <a:gd name="connsiteY0" fmla="*/ 1376614 h 1376522"/>
                <a:gd name="connsiteX1" fmla="*/ 234181 w 246128"/>
                <a:gd name="connsiteY1" fmla="*/ 1376614 h 1376522"/>
                <a:gd name="connsiteX2" fmla="*/ 210775 w 246128"/>
                <a:gd name="connsiteY2" fmla="*/ 1256153 h 1376522"/>
                <a:gd name="connsiteX3" fmla="*/ 103076 w 246128"/>
                <a:gd name="connsiteY3" fmla="*/ 972799 h 1376522"/>
                <a:gd name="connsiteX4" fmla="*/ 16293 w 246128"/>
                <a:gd name="connsiteY4" fmla="*/ 662519 h 1376522"/>
                <a:gd name="connsiteX5" fmla="*/ 16293 w 246128"/>
                <a:gd name="connsiteY5" fmla="*/ 320079 h 1376522"/>
                <a:gd name="connsiteX6" fmla="*/ 152433 w 246128"/>
                <a:gd name="connsiteY6" fmla="*/ 91 h 1376522"/>
                <a:gd name="connsiteX7" fmla="*/ 192835 w 246128"/>
                <a:gd name="connsiteY7" fmla="*/ 215413 h 1376522"/>
                <a:gd name="connsiteX8" fmla="*/ 219931 w 246128"/>
                <a:gd name="connsiteY8" fmla="*/ 508495 h 1376522"/>
                <a:gd name="connsiteX9" fmla="*/ 189172 w 246128"/>
                <a:gd name="connsiteY9" fmla="*/ 725296 h 1376522"/>
                <a:gd name="connsiteX10" fmla="*/ 182362 w 246128"/>
                <a:gd name="connsiteY10" fmla="*/ 972799 h 1376522"/>
                <a:gd name="connsiteX11" fmla="*/ 239217 w 246128"/>
                <a:gd name="connsiteY11" fmla="*/ 1290517 h 1376522"/>
                <a:gd name="connsiteX12" fmla="*/ 245139 w 246128"/>
                <a:gd name="connsiteY12" fmla="*/ 1376614 h 137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6128" h="1376522">
                  <a:moveTo>
                    <a:pt x="245139" y="1376614"/>
                  </a:moveTo>
                  <a:lnTo>
                    <a:pt x="234181" y="1376614"/>
                  </a:lnTo>
                  <a:cubicBezTo>
                    <a:pt x="230547" y="1339646"/>
                    <a:pt x="223451" y="1298844"/>
                    <a:pt x="210775" y="1256153"/>
                  </a:cubicBezTo>
                  <a:cubicBezTo>
                    <a:pt x="162905" y="1094661"/>
                    <a:pt x="183850" y="1073745"/>
                    <a:pt x="103076" y="972799"/>
                  </a:cubicBezTo>
                  <a:cubicBezTo>
                    <a:pt x="22273" y="871852"/>
                    <a:pt x="16293" y="662519"/>
                    <a:pt x="16293" y="662519"/>
                  </a:cubicBezTo>
                  <a:cubicBezTo>
                    <a:pt x="16293" y="662519"/>
                    <a:pt x="-22593" y="424745"/>
                    <a:pt x="16293" y="320079"/>
                  </a:cubicBezTo>
                  <a:cubicBezTo>
                    <a:pt x="55206" y="215413"/>
                    <a:pt x="58182" y="110743"/>
                    <a:pt x="152433" y="91"/>
                  </a:cubicBezTo>
                  <a:cubicBezTo>
                    <a:pt x="152433" y="91"/>
                    <a:pt x="170402" y="148126"/>
                    <a:pt x="192835" y="215413"/>
                  </a:cubicBezTo>
                  <a:cubicBezTo>
                    <a:pt x="215267" y="282710"/>
                    <a:pt x="236584" y="347004"/>
                    <a:pt x="219931" y="508495"/>
                  </a:cubicBezTo>
                  <a:cubicBezTo>
                    <a:pt x="203307" y="669987"/>
                    <a:pt x="192977" y="683435"/>
                    <a:pt x="189172" y="725296"/>
                  </a:cubicBezTo>
                  <a:cubicBezTo>
                    <a:pt x="185338" y="767186"/>
                    <a:pt x="191347" y="943671"/>
                    <a:pt x="182362" y="972799"/>
                  </a:cubicBezTo>
                  <a:cubicBezTo>
                    <a:pt x="173378" y="1001927"/>
                    <a:pt x="234724" y="1203791"/>
                    <a:pt x="239217" y="1290517"/>
                  </a:cubicBezTo>
                  <a:cubicBezTo>
                    <a:pt x="240561" y="1316584"/>
                    <a:pt x="242993" y="1346313"/>
                    <a:pt x="245139" y="1376614"/>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4" name="任意多边形: 形状 13">
              <a:extLst>
                <a:ext uri="{FF2B5EF4-FFF2-40B4-BE49-F238E27FC236}">
                  <a16:creationId xmlns:a16="http://schemas.microsoft.com/office/drawing/2014/main" id="{1BF41D64-CDDD-B484-5068-6337DCF5E681}"/>
                </a:ext>
              </a:extLst>
            </p:cNvPr>
            <p:cNvSpPr/>
            <p:nvPr/>
          </p:nvSpPr>
          <p:spPr>
            <a:xfrm>
              <a:off x="2820309" y="4425161"/>
              <a:ext cx="347676" cy="392863"/>
            </a:xfrm>
            <a:custGeom>
              <a:avLst/>
              <a:gdLst>
                <a:gd name="connsiteX0" fmla="*/ 336815 w 347676"/>
                <a:gd name="connsiteY0" fmla="*/ 392955 h 392863"/>
                <a:gd name="connsiteX1" fmla="*/ 269546 w 347676"/>
                <a:gd name="connsiteY1" fmla="*/ 337789 h 392863"/>
                <a:gd name="connsiteX2" fmla="*/ 77238 w 347676"/>
                <a:gd name="connsiteY2" fmla="*/ 231720 h 392863"/>
                <a:gd name="connsiteX3" fmla="*/ -990 w 347676"/>
                <a:gd name="connsiteY3" fmla="*/ 699 h 392863"/>
                <a:gd name="connsiteX4" fmla="*/ 76923 w 347676"/>
                <a:gd name="connsiteY4" fmla="*/ 50886 h 392863"/>
                <a:gd name="connsiteX5" fmla="*/ 173979 w 347676"/>
                <a:gd name="connsiteY5" fmla="*/ 190918 h 392863"/>
                <a:gd name="connsiteX6" fmla="*/ 255841 w 347676"/>
                <a:gd name="connsiteY6" fmla="*/ 237672 h 392863"/>
                <a:gd name="connsiteX7" fmla="*/ 315871 w 347676"/>
                <a:gd name="connsiteY7" fmla="*/ 339219 h 392863"/>
                <a:gd name="connsiteX8" fmla="*/ 329319 w 347676"/>
                <a:gd name="connsiteY8" fmla="*/ 364084 h 392863"/>
                <a:gd name="connsiteX9" fmla="*/ 344026 w 347676"/>
                <a:gd name="connsiteY9" fmla="*/ 385687 h 392863"/>
                <a:gd name="connsiteX10" fmla="*/ 346687 w 347676"/>
                <a:gd name="connsiteY10" fmla="*/ 391867 h 392863"/>
                <a:gd name="connsiteX11" fmla="*/ 336815 w 347676"/>
                <a:gd name="connsiteY11" fmla="*/ 392955 h 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676" h="392863">
                  <a:moveTo>
                    <a:pt x="336815" y="392955"/>
                  </a:moveTo>
                  <a:cubicBezTo>
                    <a:pt x="323825" y="370236"/>
                    <a:pt x="302995" y="348519"/>
                    <a:pt x="269546" y="337789"/>
                  </a:cubicBezTo>
                  <a:cubicBezTo>
                    <a:pt x="182019" y="309777"/>
                    <a:pt x="125823" y="316787"/>
                    <a:pt x="77238" y="231720"/>
                  </a:cubicBezTo>
                  <a:cubicBezTo>
                    <a:pt x="28682" y="146625"/>
                    <a:pt x="15205" y="24534"/>
                    <a:pt x="-990" y="699"/>
                  </a:cubicBezTo>
                  <a:cubicBezTo>
                    <a:pt x="-990" y="699"/>
                    <a:pt x="34118" y="-9201"/>
                    <a:pt x="76923" y="50886"/>
                  </a:cubicBezTo>
                  <a:cubicBezTo>
                    <a:pt x="119729" y="111002"/>
                    <a:pt x="149228" y="155953"/>
                    <a:pt x="173979" y="190918"/>
                  </a:cubicBezTo>
                  <a:cubicBezTo>
                    <a:pt x="198729" y="225883"/>
                    <a:pt x="227371" y="212178"/>
                    <a:pt x="255841" y="237672"/>
                  </a:cubicBezTo>
                  <a:cubicBezTo>
                    <a:pt x="279675" y="259046"/>
                    <a:pt x="305341" y="312037"/>
                    <a:pt x="315871" y="339219"/>
                  </a:cubicBezTo>
                  <a:cubicBezTo>
                    <a:pt x="319304" y="348032"/>
                    <a:pt x="323768" y="356416"/>
                    <a:pt x="329319" y="364084"/>
                  </a:cubicBezTo>
                  <a:cubicBezTo>
                    <a:pt x="334354" y="371066"/>
                    <a:pt x="340335" y="379564"/>
                    <a:pt x="344026" y="385687"/>
                  </a:cubicBezTo>
                  <a:cubicBezTo>
                    <a:pt x="344827" y="387061"/>
                    <a:pt x="345742" y="389178"/>
                    <a:pt x="346687" y="391867"/>
                  </a:cubicBezTo>
                  <a:lnTo>
                    <a:pt x="336815" y="392955"/>
                  </a:ln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6" name="任意多边形: 形状 15">
              <a:extLst>
                <a:ext uri="{FF2B5EF4-FFF2-40B4-BE49-F238E27FC236}">
                  <a16:creationId xmlns:a16="http://schemas.microsoft.com/office/drawing/2014/main" id="{2B62303C-6146-5D97-B09D-5AC00CD9352C}"/>
                </a:ext>
              </a:extLst>
            </p:cNvPr>
            <p:cNvSpPr/>
            <p:nvPr/>
          </p:nvSpPr>
          <p:spPr>
            <a:xfrm>
              <a:off x="3253138" y="3354585"/>
              <a:ext cx="284528" cy="1530538"/>
            </a:xfrm>
            <a:custGeom>
              <a:avLst/>
              <a:gdLst>
                <a:gd name="connsiteX0" fmla="*/ 279532 w 284528"/>
                <a:gd name="connsiteY0" fmla="*/ 892788 h 1530538"/>
                <a:gd name="connsiteX1" fmla="*/ 212206 w 284528"/>
                <a:gd name="connsiteY1" fmla="*/ 1072220 h 1530538"/>
                <a:gd name="connsiteX2" fmla="*/ 69112 w 284528"/>
                <a:gd name="connsiteY2" fmla="*/ 1357807 h 1530538"/>
                <a:gd name="connsiteX3" fmla="*/ 34662 w 284528"/>
                <a:gd name="connsiteY3" fmla="*/ 1530629 h 1530538"/>
                <a:gd name="connsiteX4" fmla="*/ -990 w 284528"/>
                <a:gd name="connsiteY4" fmla="*/ 1530629 h 1530538"/>
                <a:gd name="connsiteX5" fmla="*/ 105994 w 284528"/>
                <a:gd name="connsiteY5" fmla="*/ 1206787 h 1530538"/>
                <a:gd name="connsiteX6" fmla="*/ 119443 w 284528"/>
                <a:gd name="connsiteY6" fmla="*/ 975766 h 1530538"/>
                <a:gd name="connsiteX7" fmla="*/ 83103 w 284528"/>
                <a:gd name="connsiteY7" fmla="*/ 593439 h 1530538"/>
                <a:gd name="connsiteX8" fmla="*/ 69112 w 284528"/>
                <a:gd name="connsiteY8" fmla="*/ 298404 h 1530538"/>
                <a:gd name="connsiteX9" fmla="*/ 56608 w 284528"/>
                <a:gd name="connsiteY9" fmla="*/ 145085 h 1530538"/>
                <a:gd name="connsiteX10" fmla="*/ 69112 w 284528"/>
                <a:gd name="connsiteY10" fmla="*/ 91 h 1530538"/>
                <a:gd name="connsiteX11" fmla="*/ 167312 w 284528"/>
                <a:gd name="connsiteY11" fmla="*/ 237845 h 1530538"/>
                <a:gd name="connsiteX12" fmla="*/ 275040 w 284528"/>
                <a:gd name="connsiteY12" fmla="*/ 556356 h 1530538"/>
                <a:gd name="connsiteX13" fmla="*/ 270547 w 284528"/>
                <a:gd name="connsiteY13" fmla="*/ 641566 h 1530538"/>
                <a:gd name="connsiteX14" fmla="*/ 279532 w 284528"/>
                <a:gd name="connsiteY14" fmla="*/ 892788 h 15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528" h="1530538">
                  <a:moveTo>
                    <a:pt x="279532" y="892788"/>
                  </a:moveTo>
                  <a:cubicBezTo>
                    <a:pt x="288488" y="1007927"/>
                    <a:pt x="215182" y="998942"/>
                    <a:pt x="212206" y="1072220"/>
                  </a:cubicBezTo>
                  <a:cubicBezTo>
                    <a:pt x="209201" y="1145498"/>
                    <a:pt x="113462" y="1269592"/>
                    <a:pt x="69112" y="1357807"/>
                  </a:cubicBezTo>
                  <a:cubicBezTo>
                    <a:pt x="46050" y="1403702"/>
                    <a:pt x="37523" y="1473861"/>
                    <a:pt x="34662" y="1530629"/>
                  </a:cubicBezTo>
                  <a:lnTo>
                    <a:pt x="-990" y="1530629"/>
                  </a:lnTo>
                  <a:cubicBezTo>
                    <a:pt x="12802" y="1386934"/>
                    <a:pt x="71115" y="1286932"/>
                    <a:pt x="105994" y="1206787"/>
                  </a:cubicBezTo>
                  <a:cubicBezTo>
                    <a:pt x="150860" y="1103609"/>
                    <a:pt x="157583" y="1056512"/>
                    <a:pt x="119443" y="975766"/>
                  </a:cubicBezTo>
                  <a:cubicBezTo>
                    <a:pt x="81301" y="895020"/>
                    <a:pt x="137411" y="686431"/>
                    <a:pt x="83103" y="593439"/>
                  </a:cubicBezTo>
                  <a:cubicBezTo>
                    <a:pt x="28796" y="500447"/>
                    <a:pt x="56608" y="354492"/>
                    <a:pt x="69112" y="298404"/>
                  </a:cubicBezTo>
                  <a:cubicBezTo>
                    <a:pt x="81588" y="242329"/>
                    <a:pt x="67825" y="204199"/>
                    <a:pt x="56608" y="145085"/>
                  </a:cubicBezTo>
                  <a:cubicBezTo>
                    <a:pt x="45392" y="85967"/>
                    <a:pt x="69112" y="91"/>
                    <a:pt x="69112" y="91"/>
                  </a:cubicBezTo>
                  <a:cubicBezTo>
                    <a:pt x="71115" y="73360"/>
                    <a:pt x="126939" y="173546"/>
                    <a:pt x="167312" y="237845"/>
                  </a:cubicBezTo>
                  <a:cubicBezTo>
                    <a:pt x="207713" y="302141"/>
                    <a:pt x="283996" y="477098"/>
                    <a:pt x="275040" y="556356"/>
                  </a:cubicBezTo>
                  <a:cubicBezTo>
                    <a:pt x="266056" y="635586"/>
                    <a:pt x="270547" y="641566"/>
                    <a:pt x="270547" y="641566"/>
                  </a:cubicBezTo>
                  <a:cubicBezTo>
                    <a:pt x="298961" y="747749"/>
                    <a:pt x="270547" y="777649"/>
                    <a:pt x="279532" y="892788"/>
                  </a:cubicBezTo>
                  <a:close/>
                </a:path>
              </a:pathLst>
            </a:custGeom>
            <a:solidFill>
              <a:srgbClr val="6EA7CE"/>
            </a:solidFill>
            <a:ln w="2861" cap="rnd">
              <a:noFill/>
              <a:prstDash val="solid"/>
              <a:round/>
            </a:ln>
          </p:spPr>
          <p:txBody>
            <a:bodyPr rtlCol="0" anchor="ctr"/>
            <a:lstStyle/>
            <a:p>
              <a:endParaRPr lang="zh-CN" altLang="en-US">
                <a:cs typeface="+mn-ea"/>
                <a:sym typeface="+mn-lt"/>
              </a:endParaRPr>
            </a:p>
          </p:txBody>
        </p:sp>
        <p:sp>
          <p:nvSpPr>
            <p:cNvPr id="17" name="任意多边形: 形状 16">
              <a:extLst>
                <a:ext uri="{FF2B5EF4-FFF2-40B4-BE49-F238E27FC236}">
                  <a16:creationId xmlns:a16="http://schemas.microsoft.com/office/drawing/2014/main" id="{6BDC1225-499E-BCD3-5885-B2F99A486C51}"/>
                </a:ext>
              </a:extLst>
            </p:cNvPr>
            <p:cNvSpPr/>
            <p:nvPr/>
          </p:nvSpPr>
          <p:spPr>
            <a:xfrm>
              <a:off x="3265241" y="4245765"/>
              <a:ext cx="400924" cy="639357"/>
            </a:xfrm>
            <a:custGeom>
              <a:avLst/>
              <a:gdLst>
                <a:gd name="connsiteX0" fmla="*/ 53575 w 400924"/>
                <a:gd name="connsiteY0" fmla="*/ 545884 h 639357"/>
                <a:gd name="connsiteX1" fmla="*/ 20870 w 400924"/>
                <a:gd name="connsiteY1" fmla="*/ 639449 h 639357"/>
                <a:gd name="connsiteX2" fmla="*/ -990 w 400924"/>
                <a:gd name="connsiteY2" fmla="*/ 639449 h 639357"/>
                <a:gd name="connsiteX3" fmla="*/ 55092 w 400924"/>
                <a:gd name="connsiteY3" fmla="*/ 478586 h 639357"/>
                <a:gd name="connsiteX4" fmla="*/ 243565 w 400924"/>
                <a:gd name="connsiteY4" fmla="*/ 314119 h 639357"/>
                <a:gd name="connsiteX5" fmla="*/ 327344 w 400924"/>
                <a:gd name="connsiteY5" fmla="*/ 91 h 639357"/>
                <a:gd name="connsiteX6" fmla="*/ 327344 w 400924"/>
                <a:gd name="connsiteY6" fmla="*/ 130967 h 639357"/>
                <a:gd name="connsiteX7" fmla="*/ 381223 w 400924"/>
                <a:gd name="connsiteY7" fmla="*/ 394864 h 639357"/>
                <a:gd name="connsiteX8" fmla="*/ 144851 w 400924"/>
                <a:gd name="connsiteY8" fmla="*/ 512979 h 639357"/>
                <a:gd name="connsiteX9" fmla="*/ 53575 w 400924"/>
                <a:gd name="connsiteY9" fmla="*/ 545884 h 63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0924" h="639357">
                  <a:moveTo>
                    <a:pt x="53575" y="545884"/>
                  </a:moveTo>
                  <a:cubicBezTo>
                    <a:pt x="48997" y="559618"/>
                    <a:pt x="34319" y="594727"/>
                    <a:pt x="20870" y="639449"/>
                  </a:cubicBezTo>
                  <a:lnTo>
                    <a:pt x="-990" y="639449"/>
                  </a:lnTo>
                  <a:cubicBezTo>
                    <a:pt x="8939" y="582509"/>
                    <a:pt x="26107" y="516470"/>
                    <a:pt x="55092" y="478586"/>
                  </a:cubicBezTo>
                  <a:cubicBezTo>
                    <a:pt x="113434" y="402333"/>
                    <a:pt x="230117" y="369428"/>
                    <a:pt x="243565" y="314119"/>
                  </a:cubicBezTo>
                  <a:cubicBezTo>
                    <a:pt x="257042" y="258781"/>
                    <a:pt x="242078" y="92797"/>
                    <a:pt x="327344" y="91"/>
                  </a:cubicBezTo>
                  <a:cubicBezTo>
                    <a:pt x="327344" y="91"/>
                    <a:pt x="315384" y="103327"/>
                    <a:pt x="327344" y="130967"/>
                  </a:cubicBezTo>
                  <a:cubicBezTo>
                    <a:pt x="339333" y="158607"/>
                    <a:pt x="441052" y="287194"/>
                    <a:pt x="381223" y="394864"/>
                  </a:cubicBezTo>
                  <a:cubicBezTo>
                    <a:pt x="321364" y="502507"/>
                    <a:pt x="186740" y="489059"/>
                    <a:pt x="144851" y="512979"/>
                  </a:cubicBezTo>
                  <a:cubicBezTo>
                    <a:pt x="102961" y="536899"/>
                    <a:pt x="61072" y="523451"/>
                    <a:pt x="53575" y="545884"/>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8" name="任意多边形: 形状 17">
              <a:extLst>
                <a:ext uri="{FF2B5EF4-FFF2-40B4-BE49-F238E27FC236}">
                  <a16:creationId xmlns:a16="http://schemas.microsoft.com/office/drawing/2014/main" id="{F890B721-0051-7360-47CF-E0F09C367826}"/>
                </a:ext>
              </a:extLst>
            </p:cNvPr>
            <p:cNvSpPr/>
            <p:nvPr/>
          </p:nvSpPr>
          <p:spPr>
            <a:xfrm>
              <a:off x="3186854" y="3846442"/>
              <a:ext cx="243038" cy="1038680"/>
            </a:xfrm>
            <a:custGeom>
              <a:avLst/>
              <a:gdLst>
                <a:gd name="connsiteX0" fmla="*/ 185840 w 243038"/>
                <a:gd name="connsiteY0" fmla="*/ 448685 h 1038680"/>
                <a:gd name="connsiteX1" fmla="*/ 102061 w 243038"/>
                <a:gd name="connsiteY1" fmla="*/ 662511 h 1038680"/>
                <a:gd name="connsiteX2" fmla="*/ 67640 w 243038"/>
                <a:gd name="connsiteY2" fmla="*/ 838938 h 1038680"/>
                <a:gd name="connsiteX3" fmla="*/ 64836 w 243038"/>
                <a:gd name="connsiteY3" fmla="*/ 1038772 h 1038680"/>
                <a:gd name="connsiteX4" fmla="*/ 40772 w 243038"/>
                <a:gd name="connsiteY4" fmla="*/ 1038772 h 1038680"/>
                <a:gd name="connsiteX5" fmla="*/ 30243 w 243038"/>
                <a:gd name="connsiteY5" fmla="*/ 853903 h 1038680"/>
                <a:gd name="connsiteX6" fmla="*/ 6322 w 243038"/>
                <a:gd name="connsiteY6" fmla="*/ 668491 h 1038680"/>
                <a:gd name="connsiteX7" fmla="*/ 24262 w 243038"/>
                <a:gd name="connsiteY7" fmla="*/ 379900 h 1038680"/>
                <a:gd name="connsiteX8" fmla="*/ 226213 w 243038"/>
                <a:gd name="connsiteY8" fmla="*/ 91 h 1038680"/>
                <a:gd name="connsiteX9" fmla="*/ 233710 w 243038"/>
                <a:gd name="connsiteY9" fmla="*/ 207936 h 1038680"/>
                <a:gd name="connsiteX10" fmla="*/ 185840 w 243038"/>
                <a:gd name="connsiteY10" fmla="*/ 448685 h 103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038" h="1038680">
                  <a:moveTo>
                    <a:pt x="185840" y="448685"/>
                  </a:moveTo>
                  <a:cubicBezTo>
                    <a:pt x="187328" y="559332"/>
                    <a:pt x="100545" y="601193"/>
                    <a:pt x="102061" y="662511"/>
                  </a:cubicBezTo>
                  <a:cubicBezTo>
                    <a:pt x="103549" y="723799"/>
                    <a:pt x="84092" y="789609"/>
                    <a:pt x="67640" y="838938"/>
                  </a:cubicBezTo>
                  <a:cubicBezTo>
                    <a:pt x="57224" y="870184"/>
                    <a:pt x="63004" y="957139"/>
                    <a:pt x="64836" y="1038772"/>
                  </a:cubicBezTo>
                  <a:lnTo>
                    <a:pt x="40772" y="1038772"/>
                  </a:lnTo>
                  <a:cubicBezTo>
                    <a:pt x="34706" y="978798"/>
                    <a:pt x="28039" y="892244"/>
                    <a:pt x="30243" y="853903"/>
                  </a:cubicBezTo>
                  <a:cubicBezTo>
                    <a:pt x="33247" y="801570"/>
                    <a:pt x="9298" y="759709"/>
                    <a:pt x="6322" y="668491"/>
                  </a:cubicBezTo>
                  <a:cubicBezTo>
                    <a:pt x="3318" y="577272"/>
                    <a:pt x="-16139" y="495039"/>
                    <a:pt x="24262" y="379900"/>
                  </a:cubicBezTo>
                  <a:cubicBezTo>
                    <a:pt x="64664" y="264761"/>
                    <a:pt x="57167" y="127190"/>
                    <a:pt x="226213" y="91"/>
                  </a:cubicBezTo>
                  <a:cubicBezTo>
                    <a:pt x="226213" y="91"/>
                    <a:pt x="256142" y="134658"/>
                    <a:pt x="233710" y="207936"/>
                  </a:cubicBezTo>
                  <a:cubicBezTo>
                    <a:pt x="211248" y="281214"/>
                    <a:pt x="184324" y="338010"/>
                    <a:pt x="185840" y="448685"/>
                  </a:cubicBezTo>
                  <a:close/>
                </a:path>
              </a:pathLst>
            </a:custGeom>
            <a:solidFill>
              <a:srgbClr val="8FBDE2"/>
            </a:solidFill>
            <a:ln w="2861" cap="rnd">
              <a:noFill/>
              <a:prstDash val="solid"/>
              <a:round/>
            </a:ln>
          </p:spPr>
          <p:txBody>
            <a:bodyPr rtlCol="0" anchor="ctr"/>
            <a:lstStyle/>
            <a:p>
              <a:endParaRPr lang="zh-CN" altLang="en-US">
                <a:cs typeface="+mn-ea"/>
                <a:sym typeface="+mn-lt"/>
              </a:endParaRPr>
            </a:p>
          </p:txBody>
        </p:sp>
        <p:sp>
          <p:nvSpPr>
            <p:cNvPr id="19" name="任意多边形: 形状 18">
              <a:extLst>
                <a:ext uri="{FF2B5EF4-FFF2-40B4-BE49-F238E27FC236}">
                  <a16:creationId xmlns:a16="http://schemas.microsoft.com/office/drawing/2014/main" id="{6BFAADBB-708A-2E89-6981-6F0C35563F3E}"/>
                </a:ext>
              </a:extLst>
            </p:cNvPr>
            <p:cNvSpPr/>
            <p:nvPr/>
          </p:nvSpPr>
          <p:spPr>
            <a:xfrm>
              <a:off x="3002127" y="4777824"/>
              <a:ext cx="496356" cy="405131"/>
            </a:xfrm>
            <a:custGeom>
              <a:avLst/>
              <a:gdLst>
                <a:gd name="connsiteX0" fmla="*/ 23549 w 496356"/>
                <a:gd name="connsiteY0" fmla="*/ 91 h 405131"/>
                <a:gd name="connsiteX1" fmla="*/ 470827 w 496356"/>
                <a:gd name="connsiteY1" fmla="*/ 91 h 405131"/>
                <a:gd name="connsiteX2" fmla="*/ 494690 w 496356"/>
                <a:gd name="connsiteY2" fmla="*/ 30335 h 405131"/>
                <a:gd name="connsiteX3" fmla="*/ 410225 w 496356"/>
                <a:gd name="connsiteY3" fmla="*/ 386338 h 405131"/>
                <a:gd name="connsiteX4" fmla="*/ 386361 w 496356"/>
                <a:gd name="connsiteY4" fmla="*/ 405222 h 405131"/>
                <a:gd name="connsiteX5" fmla="*/ 108014 w 496356"/>
                <a:gd name="connsiteY5" fmla="*/ 405222 h 405131"/>
                <a:gd name="connsiteX6" fmla="*/ 84151 w 496356"/>
                <a:gd name="connsiteY6" fmla="*/ 386338 h 405131"/>
                <a:gd name="connsiteX7" fmla="*/ -315 w 496356"/>
                <a:gd name="connsiteY7" fmla="*/ 30335 h 405131"/>
                <a:gd name="connsiteX8" fmla="*/ 23549 w 496356"/>
                <a:gd name="connsiteY8" fmla="*/ 91 h 40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356" h="405131">
                  <a:moveTo>
                    <a:pt x="23549" y="91"/>
                  </a:moveTo>
                  <a:lnTo>
                    <a:pt x="470827" y="91"/>
                  </a:lnTo>
                  <a:cubicBezTo>
                    <a:pt x="486679" y="91"/>
                    <a:pt x="498353" y="14884"/>
                    <a:pt x="494690" y="30335"/>
                  </a:cubicBezTo>
                  <a:lnTo>
                    <a:pt x="410225" y="386338"/>
                  </a:lnTo>
                  <a:cubicBezTo>
                    <a:pt x="407592" y="397411"/>
                    <a:pt x="397720" y="405222"/>
                    <a:pt x="386361" y="405222"/>
                  </a:cubicBezTo>
                  <a:lnTo>
                    <a:pt x="108014" y="405222"/>
                  </a:lnTo>
                  <a:cubicBezTo>
                    <a:pt x="96655" y="405222"/>
                    <a:pt x="86783" y="397411"/>
                    <a:pt x="84151" y="386338"/>
                  </a:cubicBezTo>
                  <a:lnTo>
                    <a:pt x="-315" y="30335"/>
                  </a:lnTo>
                  <a:cubicBezTo>
                    <a:pt x="-3977" y="14884"/>
                    <a:pt x="7725" y="91"/>
                    <a:pt x="23549" y="91"/>
                  </a:cubicBezTo>
                  <a:close/>
                </a:path>
              </a:pathLst>
            </a:custGeom>
            <a:solidFill>
              <a:srgbClr val="AACEF2"/>
            </a:solidFill>
            <a:ln w="2861" cap="rnd">
              <a:noFill/>
              <a:prstDash val="solid"/>
              <a:round/>
            </a:ln>
          </p:spPr>
          <p:txBody>
            <a:bodyPr rtlCol="0" anchor="ctr"/>
            <a:lstStyle/>
            <a:p>
              <a:endParaRPr lang="zh-CN" altLang="en-US">
                <a:cs typeface="+mn-ea"/>
                <a:sym typeface="+mn-lt"/>
              </a:endParaRPr>
            </a:p>
          </p:txBody>
        </p:sp>
      </p:grpSp>
      <p:grpSp>
        <p:nvGrpSpPr>
          <p:cNvPr id="20" name="图形 106">
            <a:extLst>
              <a:ext uri="{FF2B5EF4-FFF2-40B4-BE49-F238E27FC236}">
                <a16:creationId xmlns:a16="http://schemas.microsoft.com/office/drawing/2014/main" id="{B34C96AF-CA8D-F3EB-5631-74F32C911D69}"/>
              </a:ext>
            </a:extLst>
          </p:cNvPr>
          <p:cNvGrpSpPr/>
          <p:nvPr/>
        </p:nvGrpSpPr>
        <p:grpSpPr>
          <a:xfrm>
            <a:off x="7981940" y="4655345"/>
            <a:ext cx="712614" cy="1417664"/>
            <a:chOff x="8443478" y="1881179"/>
            <a:chExt cx="712614" cy="1417664"/>
          </a:xfrm>
        </p:grpSpPr>
        <p:sp>
          <p:nvSpPr>
            <p:cNvPr id="22" name="任意多边形: 形状 21">
              <a:extLst>
                <a:ext uri="{FF2B5EF4-FFF2-40B4-BE49-F238E27FC236}">
                  <a16:creationId xmlns:a16="http://schemas.microsoft.com/office/drawing/2014/main" id="{1956F79B-4971-82AE-3DBA-BDE1DFF3C2FD}"/>
                </a:ext>
              </a:extLst>
            </p:cNvPr>
            <p:cNvSpPr/>
            <p:nvPr/>
          </p:nvSpPr>
          <p:spPr>
            <a:xfrm>
              <a:off x="8443478" y="2060388"/>
              <a:ext cx="378518" cy="933197"/>
            </a:xfrm>
            <a:custGeom>
              <a:avLst/>
              <a:gdLst>
                <a:gd name="connsiteX0" fmla="*/ 365043 w 378518"/>
                <a:gd name="connsiteY0" fmla="*/ 673100 h 933197"/>
                <a:gd name="connsiteX1" fmla="*/ 346474 w 378518"/>
                <a:gd name="connsiteY1" fmla="*/ 597047 h 933197"/>
                <a:gd name="connsiteX2" fmla="*/ 283239 w 378518"/>
                <a:gd name="connsiteY2" fmla="*/ 525801 h 933197"/>
                <a:gd name="connsiteX3" fmla="*/ 188960 w 378518"/>
                <a:gd name="connsiteY3" fmla="*/ 375582 h 933197"/>
                <a:gd name="connsiteX4" fmla="*/ 145553 w 378518"/>
                <a:gd name="connsiteY4" fmla="*/ 244392 h 933197"/>
                <a:gd name="connsiteX5" fmla="*/ 101088 w 378518"/>
                <a:gd name="connsiteY5" fmla="*/ 172602 h 933197"/>
                <a:gd name="connsiteX6" fmla="*/ 2231 w 378518"/>
                <a:gd name="connsiteY6" fmla="*/ 94 h 933197"/>
                <a:gd name="connsiteX7" fmla="*/ 49099 w 378518"/>
                <a:gd name="connsiteY7" fmla="*/ 164132 h 933197"/>
                <a:gd name="connsiteX8" fmla="*/ 82348 w 378518"/>
                <a:gd name="connsiteY8" fmla="*/ 204562 h 933197"/>
                <a:gd name="connsiteX9" fmla="*/ 98514 w 378518"/>
                <a:gd name="connsiteY9" fmla="*/ 297497 h 933197"/>
                <a:gd name="connsiteX10" fmla="*/ 147328 w 378518"/>
                <a:gd name="connsiteY10" fmla="*/ 468289 h 933197"/>
                <a:gd name="connsiteX11" fmla="*/ 237658 w 378518"/>
                <a:gd name="connsiteY11" fmla="*/ 634845 h 933197"/>
                <a:gd name="connsiteX12" fmla="*/ 272108 w 378518"/>
                <a:gd name="connsiteY12" fmla="*/ 772130 h 933197"/>
                <a:gd name="connsiteX13" fmla="*/ 278833 w 378518"/>
                <a:gd name="connsiteY13" fmla="*/ 785864 h 933197"/>
                <a:gd name="connsiteX14" fmla="*/ 278318 w 378518"/>
                <a:gd name="connsiteY14" fmla="*/ 794505 h 933197"/>
                <a:gd name="connsiteX15" fmla="*/ 276572 w 378518"/>
                <a:gd name="connsiteY15" fmla="*/ 805607 h 933197"/>
                <a:gd name="connsiteX16" fmla="*/ 296916 w 378518"/>
                <a:gd name="connsiteY16" fmla="*/ 919201 h 933197"/>
                <a:gd name="connsiteX17" fmla="*/ 364242 w 378518"/>
                <a:gd name="connsiteY17" fmla="*/ 913221 h 933197"/>
                <a:gd name="connsiteX18" fmla="*/ 377805 w 378518"/>
                <a:gd name="connsiteY18" fmla="*/ 819599 h 933197"/>
                <a:gd name="connsiteX19" fmla="*/ 365043 w 378518"/>
                <a:gd name="connsiteY19" fmla="*/ 673100 h 93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518" h="933197">
                  <a:moveTo>
                    <a:pt x="365043" y="673100"/>
                  </a:moveTo>
                  <a:cubicBezTo>
                    <a:pt x="362096" y="647005"/>
                    <a:pt x="358577" y="620309"/>
                    <a:pt x="346474" y="597047"/>
                  </a:cubicBezTo>
                  <a:cubicBezTo>
                    <a:pt x="331738" y="568720"/>
                    <a:pt x="305843" y="548290"/>
                    <a:pt x="283239" y="525801"/>
                  </a:cubicBezTo>
                  <a:cubicBezTo>
                    <a:pt x="240978" y="483739"/>
                    <a:pt x="208473" y="431950"/>
                    <a:pt x="188960" y="375582"/>
                  </a:cubicBezTo>
                  <a:cubicBezTo>
                    <a:pt x="173852" y="331976"/>
                    <a:pt x="166326" y="285566"/>
                    <a:pt x="145553" y="244392"/>
                  </a:cubicBezTo>
                  <a:cubicBezTo>
                    <a:pt x="132849" y="219270"/>
                    <a:pt x="115538" y="196808"/>
                    <a:pt x="101088" y="172602"/>
                  </a:cubicBezTo>
                  <a:cubicBezTo>
                    <a:pt x="67011" y="115461"/>
                    <a:pt x="48441" y="47935"/>
                    <a:pt x="2231" y="94"/>
                  </a:cubicBezTo>
                  <a:cubicBezTo>
                    <a:pt x="-6668" y="58092"/>
                    <a:pt x="10900" y="119639"/>
                    <a:pt x="49099" y="164132"/>
                  </a:cubicBezTo>
                  <a:cubicBezTo>
                    <a:pt x="60458" y="177409"/>
                    <a:pt x="73678" y="189369"/>
                    <a:pt x="82348" y="204562"/>
                  </a:cubicBezTo>
                  <a:cubicBezTo>
                    <a:pt x="98113" y="232145"/>
                    <a:pt x="96654" y="265794"/>
                    <a:pt x="98514" y="297497"/>
                  </a:cubicBezTo>
                  <a:cubicBezTo>
                    <a:pt x="101976" y="357098"/>
                    <a:pt x="118772" y="415869"/>
                    <a:pt x="147328" y="468289"/>
                  </a:cubicBezTo>
                  <a:cubicBezTo>
                    <a:pt x="177657" y="523969"/>
                    <a:pt x="221435" y="573527"/>
                    <a:pt x="237658" y="634845"/>
                  </a:cubicBezTo>
                  <a:cubicBezTo>
                    <a:pt x="249819" y="680768"/>
                    <a:pt x="246214" y="732300"/>
                    <a:pt x="272108" y="772130"/>
                  </a:cubicBezTo>
                  <a:cubicBezTo>
                    <a:pt x="274912" y="776450"/>
                    <a:pt x="278146" y="780771"/>
                    <a:pt x="278833" y="785864"/>
                  </a:cubicBezTo>
                  <a:cubicBezTo>
                    <a:pt x="279204" y="788754"/>
                    <a:pt x="278747" y="791644"/>
                    <a:pt x="278318" y="794505"/>
                  </a:cubicBezTo>
                  <a:cubicBezTo>
                    <a:pt x="277716" y="798196"/>
                    <a:pt x="277144" y="801916"/>
                    <a:pt x="276572" y="805607"/>
                  </a:cubicBezTo>
                  <a:cubicBezTo>
                    <a:pt x="270678" y="843204"/>
                    <a:pt x="264584" y="891046"/>
                    <a:pt x="296916" y="919201"/>
                  </a:cubicBezTo>
                  <a:cubicBezTo>
                    <a:pt x="319320" y="938686"/>
                    <a:pt x="348133" y="939115"/>
                    <a:pt x="364242" y="913221"/>
                  </a:cubicBezTo>
                  <a:cubicBezTo>
                    <a:pt x="380438" y="887125"/>
                    <a:pt x="379007" y="848956"/>
                    <a:pt x="377805" y="819599"/>
                  </a:cubicBezTo>
                  <a:cubicBezTo>
                    <a:pt x="375802" y="770728"/>
                    <a:pt x="370566" y="721685"/>
                    <a:pt x="365043" y="673100"/>
                  </a:cubicBezTo>
                  <a:close/>
                </a:path>
              </a:pathLst>
            </a:custGeom>
            <a:solidFill>
              <a:srgbClr val="8FBDE2"/>
            </a:solidFill>
            <a:ln w="2861" cap="rnd">
              <a:noFill/>
              <a:prstDash val="solid"/>
              <a:round/>
            </a:ln>
          </p:spPr>
          <p:txBody>
            <a:bodyPr rtlCol="0" anchor="ctr"/>
            <a:lstStyle/>
            <a:p>
              <a:endParaRPr lang="zh-CN" altLang="en-US"/>
            </a:p>
          </p:txBody>
        </p:sp>
        <p:sp>
          <p:nvSpPr>
            <p:cNvPr id="23" name="任意多边形: 形状 22">
              <a:extLst>
                <a:ext uri="{FF2B5EF4-FFF2-40B4-BE49-F238E27FC236}">
                  <a16:creationId xmlns:a16="http://schemas.microsoft.com/office/drawing/2014/main" id="{03A82CEB-0429-67F3-5012-16B3476617C6}"/>
                </a:ext>
              </a:extLst>
            </p:cNvPr>
            <p:cNvSpPr/>
            <p:nvPr/>
          </p:nvSpPr>
          <p:spPr>
            <a:xfrm>
              <a:off x="8686460" y="1881179"/>
              <a:ext cx="204274" cy="1100138"/>
            </a:xfrm>
            <a:custGeom>
              <a:avLst/>
              <a:gdLst>
                <a:gd name="connsiteX0" fmla="*/ 180289 w 204274"/>
                <a:gd name="connsiteY0" fmla="*/ 822065 h 1100138"/>
                <a:gd name="connsiteX1" fmla="*/ 138427 w 204274"/>
                <a:gd name="connsiteY1" fmla="*/ 692849 h 1100138"/>
                <a:gd name="connsiteX2" fmla="*/ 128814 w 204274"/>
                <a:gd name="connsiteY2" fmla="*/ 561629 h 1100138"/>
                <a:gd name="connsiteX3" fmla="*/ 128728 w 204274"/>
                <a:gd name="connsiteY3" fmla="*/ 417134 h 1100138"/>
                <a:gd name="connsiteX4" fmla="*/ 123721 w 204274"/>
                <a:gd name="connsiteY4" fmla="*/ 327460 h 1100138"/>
                <a:gd name="connsiteX5" fmla="*/ 74363 w 204274"/>
                <a:gd name="connsiteY5" fmla="*/ 140732 h 1100138"/>
                <a:gd name="connsiteX6" fmla="*/ 71702 w 204274"/>
                <a:gd name="connsiteY6" fmla="*/ 57125 h 1100138"/>
                <a:gd name="connsiteX7" fmla="*/ 58540 w 204274"/>
                <a:gd name="connsiteY7" fmla="*/ 11058 h 1100138"/>
                <a:gd name="connsiteX8" fmla="*/ 21716 w 204274"/>
                <a:gd name="connsiteY8" fmla="*/ 12088 h 1100138"/>
                <a:gd name="connsiteX9" fmla="*/ 1943 w 204274"/>
                <a:gd name="connsiteY9" fmla="*/ 121790 h 1100138"/>
                <a:gd name="connsiteX10" fmla="*/ 22774 w 204274"/>
                <a:gd name="connsiteY10" fmla="*/ 186541 h 1100138"/>
                <a:gd name="connsiteX11" fmla="*/ 62803 w 204274"/>
                <a:gd name="connsiteY11" fmla="*/ 486348 h 1100138"/>
                <a:gd name="connsiteX12" fmla="*/ 83033 w 204274"/>
                <a:gd name="connsiteY12" fmla="*/ 575421 h 1100138"/>
                <a:gd name="connsiteX13" fmla="*/ 36680 w 204274"/>
                <a:gd name="connsiteY13" fmla="*/ 787901 h 1100138"/>
                <a:gd name="connsiteX14" fmla="*/ 101803 w 204274"/>
                <a:gd name="connsiteY14" fmla="*/ 954171 h 1100138"/>
                <a:gd name="connsiteX15" fmla="*/ 124865 w 204274"/>
                <a:gd name="connsiteY15" fmla="*/ 1051970 h 1100138"/>
                <a:gd name="connsiteX16" fmla="*/ 183178 w 204274"/>
                <a:gd name="connsiteY16" fmla="*/ 1099067 h 1100138"/>
                <a:gd name="connsiteX17" fmla="*/ 202006 w 204274"/>
                <a:gd name="connsiteY17" fmla="*/ 1045990 h 1100138"/>
                <a:gd name="connsiteX18" fmla="*/ 180289 w 204274"/>
                <a:gd name="connsiteY18" fmla="*/ 822065 h 110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4274" h="1100138">
                  <a:moveTo>
                    <a:pt x="180289" y="822065"/>
                  </a:moveTo>
                  <a:cubicBezTo>
                    <a:pt x="167728" y="778544"/>
                    <a:pt x="148185" y="737084"/>
                    <a:pt x="138427" y="692849"/>
                  </a:cubicBezTo>
                  <a:cubicBezTo>
                    <a:pt x="128928" y="649929"/>
                    <a:pt x="128842" y="605579"/>
                    <a:pt x="128814" y="561629"/>
                  </a:cubicBezTo>
                  <a:cubicBezTo>
                    <a:pt x="128785" y="513474"/>
                    <a:pt x="128757" y="465318"/>
                    <a:pt x="128728" y="417134"/>
                  </a:cubicBezTo>
                  <a:cubicBezTo>
                    <a:pt x="128699" y="387176"/>
                    <a:pt x="128671" y="357018"/>
                    <a:pt x="123721" y="327460"/>
                  </a:cubicBezTo>
                  <a:cubicBezTo>
                    <a:pt x="113048" y="263825"/>
                    <a:pt x="79971" y="204997"/>
                    <a:pt x="74363" y="140732"/>
                  </a:cubicBezTo>
                  <a:cubicBezTo>
                    <a:pt x="71931" y="112949"/>
                    <a:pt x="74735" y="84851"/>
                    <a:pt x="71702" y="57125"/>
                  </a:cubicBezTo>
                  <a:cubicBezTo>
                    <a:pt x="69957" y="41302"/>
                    <a:pt x="65865" y="25107"/>
                    <a:pt x="58540" y="11058"/>
                  </a:cubicBezTo>
                  <a:cubicBezTo>
                    <a:pt x="50643" y="-4050"/>
                    <a:pt x="28840" y="-3392"/>
                    <a:pt x="21716" y="12088"/>
                  </a:cubicBezTo>
                  <a:cubicBezTo>
                    <a:pt x="5635" y="46910"/>
                    <a:pt x="-4552" y="84508"/>
                    <a:pt x="1943" y="121790"/>
                  </a:cubicBezTo>
                  <a:cubicBezTo>
                    <a:pt x="5835" y="144166"/>
                    <a:pt x="15535" y="165024"/>
                    <a:pt x="22774" y="186541"/>
                  </a:cubicBezTo>
                  <a:cubicBezTo>
                    <a:pt x="54992" y="282338"/>
                    <a:pt x="37882" y="388378"/>
                    <a:pt x="62803" y="486348"/>
                  </a:cubicBezTo>
                  <a:cubicBezTo>
                    <a:pt x="70329" y="515934"/>
                    <a:pt x="81717" y="544919"/>
                    <a:pt x="83033" y="575421"/>
                  </a:cubicBezTo>
                  <a:cubicBezTo>
                    <a:pt x="86209" y="648384"/>
                    <a:pt x="31673" y="715024"/>
                    <a:pt x="36680" y="787901"/>
                  </a:cubicBezTo>
                  <a:cubicBezTo>
                    <a:pt x="40772" y="847645"/>
                    <a:pt x="83748" y="897060"/>
                    <a:pt x="101803" y="954171"/>
                  </a:cubicBezTo>
                  <a:cubicBezTo>
                    <a:pt x="111875" y="986132"/>
                    <a:pt x="114050" y="1020238"/>
                    <a:pt x="124865" y="1051970"/>
                  </a:cubicBezTo>
                  <a:cubicBezTo>
                    <a:pt x="133278" y="1076606"/>
                    <a:pt x="152820" y="1106535"/>
                    <a:pt x="183178" y="1099067"/>
                  </a:cubicBezTo>
                  <a:cubicBezTo>
                    <a:pt x="211992" y="1091943"/>
                    <a:pt x="203294" y="1068452"/>
                    <a:pt x="202006" y="1045990"/>
                  </a:cubicBezTo>
                  <a:cubicBezTo>
                    <a:pt x="197657" y="970023"/>
                    <a:pt x="201748" y="896287"/>
                    <a:pt x="180289" y="822065"/>
                  </a:cubicBezTo>
                  <a:close/>
                </a:path>
              </a:pathLst>
            </a:custGeom>
            <a:solidFill>
              <a:srgbClr val="6EA7CE"/>
            </a:solidFill>
            <a:ln w="2861" cap="rnd">
              <a:noFill/>
              <a:prstDash val="solid"/>
              <a:round/>
            </a:ln>
          </p:spPr>
          <p:txBody>
            <a:bodyPr rtlCol="0" anchor="ctr"/>
            <a:lstStyle/>
            <a:p>
              <a:endParaRPr lang="zh-CN" altLang="en-US"/>
            </a:p>
          </p:txBody>
        </p:sp>
        <p:sp>
          <p:nvSpPr>
            <p:cNvPr id="25" name="任意多边形: 形状 24">
              <a:extLst>
                <a:ext uri="{FF2B5EF4-FFF2-40B4-BE49-F238E27FC236}">
                  <a16:creationId xmlns:a16="http://schemas.microsoft.com/office/drawing/2014/main" id="{CE79A3FD-55DB-2020-8D08-864050C5CDD2}"/>
                </a:ext>
              </a:extLst>
            </p:cNvPr>
            <p:cNvSpPr/>
            <p:nvPr/>
          </p:nvSpPr>
          <p:spPr>
            <a:xfrm>
              <a:off x="8810519" y="1924601"/>
              <a:ext cx="203153" cy="1068560"/>
            </a:xfrm>
            <a:custGeom>
              <a:avLst/>
              <a:gdLst>
                <a:gd name="connsiteX0" fmla="*/ 122212 w 203153"/>
                <a:gd name="connsiteY0" fmla="*/ 818530 h 1068560"/>
                <a:gd name="connsiteX1" fmla="*/ 139437 w 203153"/>
                <a:gd name="connsiteY1" fmla="*/ 762105 h 1068560"/>
                <a:gd name="connsiteX2" fmla="*/ 150510 w 203153"/>
                <a:gd name="connsiteY2" fmla="*/ 694836 h 1068560"/>
                <a:gd name="connsiteX3" fmla="*/ 150911 w 203153"/>
                <a:gd name="connsiteY3" fmla="*/ 589340 h 1068560"/>
                <a:gd name="connsiteX4" fmla="*/ 164244 w 203153"/>
                <a:gd name="connsiteY4" fmla="*/ 394314 h 1068560"/>
                <a:gd name="connsiteX5" fmla="*/ 197006 w 203153"/>
                <a:gd name="connsiteY5" fmla="*/ 92389 h 1068560"/>
                <a:gd name="connsiteX6" fmla="*/ 195718 w 203153"/>
                <a:gd name="connsiteY6" fmla="*/ 9612 h 1068560"/>
                <a:gd name="connsiteX7" fmla="*/ 182299 w 203153"/>
                <a:gd name="connsiteY7" fmla="*/ 427 h 1068560"/>
                <a:gd name="connsiteX8" fmla="*/ 174859 w 203153"/>
                <a:gd name="connsiteY8" fmla="*/ 10070 h 1068560"/>
                <a:gd name="connsiteX9" fmla="*/ 71795 w 203153"/>
                <a:gd name="connsiteY9" fmla="*/ 353540 h 1068560"/>
                <a:gd name="connsiteX10" fmla="*/ 42181 w 203153"/>
                <a:gd name="connsiteY10" fmla="*/ 434057 h 1068560"/>
                <a:gd name="connsiteX11" fmla="*/ 39949 w 203153"/>
                <a:gd name="connsiteY11" fmla="*/ 537007 h 1068560"/>
                <a:gd name="connsiteX12" fmla="*/ 22781 w 203153"/>
                <a:gd name="connsiteY12" fmla="*/ 683477 h 1068560"/>
                <a:gd name="connsiteX13" fmla="*/ 2208 w 203153"/>
                <a:gd name="connsiteY13" fmla="*/ 758071 h 1068560"/>
                <a:gd name="connsiteX14" fmla="*/ 4469 w 203153"/>
                <a:gd name="connsiteY14" fmla="*/ 854382 h 1068560"/>
                <a:gd name="connsiteX15" fmla="*/ 10420 w 203153"/>
                <a:gd name="connsiteY15" fmla="*/ 1039852 h 1068560"/>
                <a:gd name="connsiteX16" fmla="*/ 60379 w 203153"/>
                <a:gd name="connsiteY16" fmla="*/ 1052928 h 1068560"/>
                <a:gd name="connsiteX17" fmla="*/ 79349 w 203153"/>
                <a:gd name="connsiteY17" fmla="*/ 1000681 h 1068560"/>
                <a:gd name="connsiteX18" fmla="*/ 122212 w 203153"/>
                <a:gd name="connsiteY18" fmla="*/ 818530 h 106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153" h="1068560">
                  <a:moveTo>
                    <a:pt x="122212" y="818530"/>
                  </a:moveTo>
                  <a:cubicBezTo>
                    <a:pt x="120924" y="795926"/>
                    <a:pt x="136260" y="784509"/>
                    <a:pt x="139437" y="762105"/>
                  </a:cubicBezTo>
                  <a:cubicBezTo>
                    <a:pt x="142098" y="743164"/>
                    <a:pt x="145131" y="713177"/>
                    <a:pt x="150510" y="694836"/>
                  </a:cubicBezTo>
                  <a:cubicBezTo>
                    <a:pt x="160610" y="660443"/>
                    <a:pt x="148478" y="625106"/>
                    <a:pt x="150911" y="589340"/>
                  </a:cubicBezTo>
                  <a:cubicBezTo>
                    <a:pt x="155374" y="524331"/>
                    <a:pt x="159809" y="459322"/>
                    <a:pt x="164244" y="394314"/>
                  </a:cubicBezTo>
                  <a:cubicBezTo>
                    <a:pt x="171168" y="293253"/>
                    <a:pt x="178122" y="191905"/>
                    <a:pt x="197006" y="92389"/>
                  </a:cubicBezTo>
                  <a:cubicBezTo>
                    <a:pt x="202271" y="64778"/>
                    <a:pt x="208165" y="34849"/>
                    <a:pt x="195718" y="9612"/>
                  </a:cubicBezTo>
                  <a:cubicBezTo>
                    <a:pt x="193115" y="4290"/>
                    <a:pt x="187964" y="-1347"/>
                    <a:pt x="182299" y="427"/>
                  </a:cubicBezTo>
                  <a:cubicBezTo>
                    <a:pt x="178293" y="1686"/>
                    <a:pt x="176319" y="6121"/>
                    <a:pt x="174859" y="10070"/>
                  </a:cubicBezTo>
                  <a:cubicBezTo>
                    <a:pt x="133542" y="122318"/>
                    <a:pt x="117920" y="243180"/>
                    <a:pt x="71795" y="353540"/>
                  </a:cubicBezTo>
                  <a:cubicBezTo>
                    <a:pt x="60751" y="379979"/>
                    <a:pt x="47875" y="405988"/>
                    <a:pt x="42181" y="434057"/>
                  </a:cubicBezTo>
                  <a:cubicBezTo>
                    <a:pt x="35285" y="467764"/>
                    <a:pt x="39062" y="502614"/>
                    <a:pt x="39949" y="537007"/>
                  </a:cubicBezTo>
                  <a:cubicBezTo>
                    <a:pt x="41237" y="586336"/>
                    <a:pt x="36430" y="636065"/>
                    <a:pt x="22781" y="683477"/>
                  </a:cubicBezTo>
                  <a:cubicBezTo>
                    <a:pt x="15657" y="708284"/>
                    <a:pt x="6100" y="732548"/>
                    <a:pt x="2208" y="758071"/>
                  </a:cubicBezTo>
                  <a:cubicBezTo>
                    <a:pt x="-2656" y="789889"/>
                    <a:pt x="1436" y="822307"/>
                    <a:pt x="4469" y="854382"/>
                  </a:cubicBezTo>
                  <a:cubicBezTo>
                    <a:pt x="10334" y="915986"/>
                    <a:pt x="12337" y="977990"/>
                    <a:pt x="10420" y="1039852"/>
                  </a:cubicBezTo>
                  <a:cubicBezTo>
                    <a:pt x="9305" y="1076247"/>
                    <a:pt x="40007" y="1075275"/>
                    <a:pt x="60379" y="1052928"/>
                  </a:cubicBezTo>
                  <a:cubicBezTo>
                    <a:pt x="74599" y="1037305"/>
                    <a:pt x="74456" y="1020137"/>
                    <a:pt x="79349" y="1000681"/>
                  </a:cubicBezTo>
                  <a:cubicBezTo>
                    <a:pt x="95344" y="936816"/>
                    <a:pt x="126074" y="887774"/>
                    <a:pt x="122212" y="818530"/>
                  </a:cubicBezTo>
                  <a:close/>
                </a:path>
              </a:pathLst>
            </a:custGeom>
            <a:solidFill>
              <a:srgbClr val="8FBDE2"/>
            </a:solidFill>
            <a:ln w="2861" cap="rnd">
              <a:no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id="{39CB471F-6CA6-8772-3AAF-D0E9AFEAC9AB}"/>
                </a:ext>
              </a:extLst>
            </p:cNvPr>
            <p:cNvSpPr/>
            <p:nvPr/>
          </p:nvSpPr>
          <p:spPr>
            <a:xfrm>
              <a:off x="8556595" y="2633280"/>
              <a:ext cx="199997" cy="361340"/>
            </a:xfrm>
            <a:custGeom>
              <a:avLst/>
              <a:gdLst>
                <a:gd name="connsiteX0" fmla="*/ 184199 w 199997"/>
                <a:gd name="connsiteY0" fmla="*/ 208479 h 361340"/>
                <a:gd name="connsiteX1" fmla="*/ 85541 w 199997"/>
                <a:gd name="connsiteY1" fmla="*/ 91681 h 361340"/>
                <a:gd name="connsiteX2" fmla="*/ 74010 w 199997"/>
                <a:gd name="connsiteY2" fmla="*/ 54198 h 361340"/>
                <a:gd name="connsiteX3" fmla="*/ 7971 w 199997"/>
                <a:gd name="connsiteY3" fmla="*/ 606 h 361340"/>
                <a:gd name="connsiteX4" fmla="*/ -40 w 199997"/>
                <a:gd name="connsiteY4" fmla="*/ 5699 h 361340"/>
                <a:gd name="connsiteX5" fmla="*/ 8372 w 199997"/>
                <a:gd name="connsiteY5" fmla="*/ 22037 h 361340"/>
                <a:gd name="connsiteX6" fmla="*/ 51663 w 199997"/>
                <a:gd name="connsiteY6" fmla="*/ 81094 h 361340"/>
                <a:gd name="connsiteX7" fmla="*/ 66657 w 199997"/>
                <a:gd name="connsiteY7" fmla="*/ 168221 h 361340"/>
                <a:gd name="connsiteX8" fmla="*/ 101422 w 199997"/>
                <a:gd name="connsiteY8" fmla="*/ 233831 h 361340"/>
                <a:gd name="connsiteX9" fmla="*/ 111837 w 199997"/>
                <a:gd name="connsiteY9" fmla="*/ 300871 h 361340"/>
                <a:gd name="connsiteX10" fmla="*/ 145944 w 199997"/>
                <a:gd name="connsiteY10" fmla="*/ 356494 h 361340"/>
                <a:gd name="connsiteX11" fmla="*/ 184199 w 199997"/>
                <a:gd name="connsiteY11" fmla="*/ 208479 h 36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9997" h="361340">
                  <a:moveTo>
                    <a:pt x="184199" y="208479"/>
                  </a:moveTo>
                  <a:cubicBezTo>
                    <a:pt x="157045" y="164873"/>
                    <a:pt x="102910" y="140066"/>
                    <a:pt x="85541" y="91681"/>
                  </a:cubicBezTo>
                  <a:cubicBezTo>
                    <a:pt x="81135" y="79349"/>
                    <a:pt x="79419" y="66130"/>
                    <a:pt x="74010" y="54198"/>
                  </a:cubicBezTo>
                  <a:cubicBezTo>
                    <a:pt x="62022" y="27731"/>
                    <a:pt x="34782" y="12795"/>
                    <a:pt x="7971" y="606"/>
                  </a:cubicBezTo>
                  <a:cubicBezTo>
                    <a:pt x="4252" y="-1082"/>
                    <a:pt x="18" y="1608"/>
                    <a:pt x="-40" y="5699"/>
                  </a:cubicBezTo>
                  <a:cubicBezTo>
                    <a:pt x="-126" y="12223"/>
                    <a:pt x="2964" y="18432"/>
                    <a:pt x="8372" y="22037"/>
                  </a:cubicBezTo>
                  <a:cubicBezTo>
                    <a:pt x="29002" y="35943"/>
                    <a:pt x="44682" y="57174"/>
                    <a:pt x="51663" y="81094"/>
                  </a:cubicBezTo>
                  <a:cubicBezTo>
                    <a:pt x="59962" y="109450"/>
                    <a:pt x="56356" y="140524"/>
                    <a:pt x="66657" y="168221"/>
                  </a:cubicBezTo>
                  <a:cubicBezTo>
                    <a:pt x="75269" y="191483"/>
                    <a:pt x="93066" y="210483"/>
                    <a:pt x="101422" y="233831"/>
                  </a:cubicBezTo>
                  <a:cubicBezTo>
                    <a:pt x="109033" y="255176"/>
                    <a:pt x="108231" y="278495"/>
                    <a:pt x="111837" y="300871"/>
                  </a:cubicBezTo>
                  <a:cubicBezTo>
                    <a:pt x="115413" y="323246"/>
                    <a:pt x="125371" y="346995"/>
                    <a:pt x="145944" y="356494"/>
                  </a:cubicBezTo>
                  <a:cubicBezTo>
                    <a:pt x="220338" y="390744"/>
                    <a:pt x="201739" y="236663"/>
                    <a:pt x="184199" y="208479"/>
                  </a:cubicBezTo>
                  <a:close/>
                </a:path>
              </a:pathLst>
            </a:custGeom>
            <a:solidFill>
              <a:srgbClr val="6EA7CE"/>
            </a:solidFill>
            <a:ln w="2861" cap="rnd">
              <a:no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id="{D2EB20BE-447E-3F66-990D-994EE215D8B7}"/>
                </a:ext>
              </a:extLst>
            </p:cNvPr>
            <p:cNvSpPr/>
            <p:nvPr/>
          </p:nvSpPr>
          <p:spPr>
            <a:xfrm>
              <a:off x="8915311" y="2535604"/>
              <a:ext cx="240780" cy="505519"/>
            </a:xfrm>
            <a:custGeom>
              <a:avLst/>
              <a:gdLst>
                <a:gd name="connsiteX0" fmla="*/ 134961 w 240780"/>
                <a:gd name="connsiteY0" fmla="*/ 291763 h 505519"/>
                <a:gd name="connsiteX1" fmla="*/ 128781 w 240780"/>
                <a:gd name="connsiteY1" fmla="*/ 354397 h 505519"/>
                <a:gd name="connsiteX2" fmla="*/ 106177 w 240780"/>
                <a:gd name="connsiteY2" fmla="*/ 387932 h 505519"/>
                <a:gd name="connsiteX3" fmla="*/ 26776 w 240780"/>
                <a:gd name="connsiteY3" fmla="*/ 503328 h 505519"/>
                <a:gd name="connsiteX4" fmla="*/ 17820 w 240780"/>
                <a:gd name="connsiteY4" fmla="*/ 505474 h 505519"/>
                <a:gd name="connsiteX5" fmla="*/ 8950 w 240780"/>
                <a:gd name="connsiteY5" fmla="*/ 496490 h 505519"/>
                <a:gd name="connsiteX6" fmla="*/ 17076 w 240780"/>
                <a:gd name="connsiteY6" fmla="*/ 420150 h 505519"/>
                <a:gd name="connsiteX7" fmla="*/ 17161 w 240780"/>
                <a:gd name="connsiteY7" fmla="*/ 406731 h 505519"/>
                <a:gd name="connsiteX8" fmla="*/ 5974 w 240780"/>
                <a:gd name="connsiteY8" fmla="*/ 396831 h 505519"/>
                <a:gd name="connsiteX9" fmla="*/ 881 w 240780"/>
                <a:gd name="connsiteY9" fmla="*/ 368332 h 505519"/>
                <a:gd name="connsiteX10" fmla="*/ 15903 w 240780"/>
                <a:gd name="connsiteY10" fmla="*/ 294653 h 505519"/>
                <a:gd name="connsiteX11" fmla="*/ 31668 w 240780"/>
                <a:gd name="connsiteY11" fmla="*/ 255253 h 505519"/>
                <a:gd name="connsiteX12" fmla="*/ 64916 w 240780"/>
                <a:gd name="connsiteY12" fmla="*/ 222377 h 505519"/>
                <a:gd name="connsiteX13" fmla="*/ 179941 w 240780"/>
                <a:gd name="connsiteY13" fmla="*/ 52673 h 505519"/>
                <a:gd name="connsiteX14" fmla="*/ 199198 w 240780"/>
                <a:gd name="connsiteY14" fmla="*/ 12472 h 505519"/>
                <a:gd name="connsiteX15" fmla="*/ 239370 w 240780"/>
                <a:gd name="connsiteY15" fmla="*/ 4260 h 505519"/>
                <a:gd name="connsiteX16" fmla="*/ 208268 w 240780"/>
                <a:gd name="connsiteY16" fmla="*/ 74591 h 505519"/>
                <a:gd name="connsiteX17" fmla="*/ 189498 w 240780"/>
                <a:gd name="connsiteY17" fmla="*/ 133162 h 505519"/>
                <a:gd name="connsiteX18" fmla="*/ 134961 w 240780"/>
                <a:gd name="connsiteY18" fmla="*/ 291763 h 50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780" h="505519">
                  <a:moveTo>
                    <a:pt x="134961" y="291763"/>
                  </a:moveTo>
                  <a:cubicBezTo>
                    <a:pt x="133817" y="312851"/>
                    <a:pt x="137022" y="334969"/>
                    <a:pt x="128781" y="354397"/>
                  </a:cubicBezTo>
                  <a:cubicBezTo>
                    <a:pt x="123487" y="366844"/>
                    <a:pt x="113988" y="376887"/>
                    <a:pt x="106177" y="387932"/>
                  </a:cubicBezTo>
                  <a:cubicBezTo>
                    <a:pt x="78794" y="426645"/>
                    <a:pt x="68865" y="481525"/>
                    <a:pt x="26776" y="503328"/>
                  </a:cubicBezTo>
                  <a:cubicBezTo>
                    <a:pt x="24000" y="504759"/>
                    <a:pt x="20910" y="506046"/>
                    <a:pt x="17820" y="505474"/>
                  </a:cubicBezTo>
                  <a:cubicBezTo>
                    <a:pt x="13528" y="504673"/>
                    <a:pt x="10695" y="500524"/>
                    <a:pt x="8950" y="496490"/>
                  </a:cubicBezTo>
                  <a:cubicBezTo>
                    <a:pt x="-1351" y="472455"/>
                    <a:pt x="10209" y="445387"/>
                    <a:pt x="17076" y="420150"/>
                  </a:cubicBezTo>
                  <a:cubicBezTo>
                    <a:pt x="18278" y="415715"/>
                    <a:pt x="19279" y="410794"/>
                    <a:pt x="17161" y="406731"/>
                  </a:cubicBezTo>
                  <a:cubicBezTo>
                    <a:pt x="14844" y="402267"/>
                    <a:pt x="9579" y="400321"/>
                    <a:pt x="5974" y="396831"/>
                  </a:cubicBezTo>
                  <a:cubicBezTo>
                    <a:pt x="-1236" y="389849"/>
                    <a:pt x="-550" y="378261"/>
                    <a:pt x="881" y="368332"/>
                  </a:cubicBezTo>
                  <a:cubicBezTo>
                    <a:pt x="4457" y="343525"/>
                    <a:pt x="9465" y="318889"/>
                    <a:pt x="15903" y="294653"/>
                  </a:cubicBezTo>
                  <a:cubicBezTo>
                    <a:pt x="19537" y="280919"/>
                    <a:pt x="23743" y="267070"/>
                    <a:pt x="31668" y="255253"/>
                  </a:cubicBezTo>
                  <a:cubicBezTo>
                    <a:pt x="40396" y="242263"/>
                    <a:pt x="53071" y="232563"/>
                    <a:pt x="64916" y="222377"/>
                  </a:cubicBezTo>
                  <a:cubicBezTo>
                    <a:pt x="117336" y="177311"/>
                    <a:pt x="157480" y="118083"/>
                    <a:pt x="179941" y="52673"/>
                  </a:cubicBezTo>
                  <a:cubicBezTo>
                    <a:pt x="184805" y="38510"/>
                    <a:pt x="189126" y="23545"/>
                    <a:pt x="199198" y="12472"/>
                  </a:cubicBezTo>
                  <a:cubicBezTo>
                    <a:pt x="209241" y="1370"/>
                    <a:pt x="227153" y="-4353"/>
                    <a:pt x="239370" y="4260"/>
                  </a:cubicBezTo>
                  <a:cubicBezTo>
                    <a:pt x="248097" y="10383"/>
                    <a:pt x="212417" y="67724"/>
                    <a:pt x="208268" y="74591"/>
                  </a:cubicBezTo>
                  <a:cubicBezTo>
                    <a:pt x="196394" y="94248"/>
                    <a:pt x="196222" y="111359"/>
                    <a:pt x="189498" y="133162"/>
                  </a:cubicBezTo>
                  <a:cubicBezTo>
                    <a:pt x="173045" y="186639"/>
                    <a:pt x="138109" y="234480"/>
                    <a:pt x="134961" y="291763"/>
                  </a:cubicBezTo>
                  <a:close/>
                </a:path>
              </a:pathLst>
            </a:custGeom>
            <a:solidFill>
              <a:srgbClr val="8FBDE2"/>
            </a:solidFill>
            <a:ln w="2861" cap="rnd">
              <a:noFill/>
              <a:prstDash val="solid"/>
              <a:round/>
            </a:ln>
          </p:spPr>
          <p:txBody>
            <a:bodyPr rtlCol="0" anchor="ctr"/>
            <a:lstStyle/>
            <a:p>
              <a:endParaRPr lang="zh-CN" altLang="en-US"/>
            </a:p>
          </p:txBody>
        </p:sp>
        <p:sp>
          <p:nvSpPr>
            <p:cNvPr id="29" name="任意多边形: 形状 28">
              <a:extLst>
                <a:ext uri="{FF2B5EF4-FFF2-40B4-BE49-F238E27FC236}">
                  <a16:creationId xmlns:a16="http://schemas.microsoft.com/office/drawing/2014/main" id="{5C91B233-3D83-4BB1-A0C6-D1DC429DFD32}"/>
                </a:ext>
              </a:extLst>
            </p:cNvPr>
            <p:cNvSpPr/>
            <p:nvPr/>
          </p:nvSpPr>
          <p:spPr>
            <a:xfrm>
              <a:off x="8842192" y="2346031"/>
              <a:ext cx="264851" cy="672621"/>
            </a:xfrm>
            <a:custGeom>
              <a:avLst/>
              <a:gdLst>
                <a:gd name="connsiteX0" fmla="*/ 166591 w 264851"/>
                <a:gd name="connsiteY0" fmla="*/ 505714 h 672621"/>
                <a:gd name="connsiteX1" fmla="*/ 184789 w 264851"/>
                <a:gd name="connsiteY1" fmla="*/ 443796 h 672621"/>
                <a:gd name="connsiteX2" fmla="*/ 187937 w 264851"/>
                <a:gd name="connsiteY2" fmla="*/ 371977 h 672621"/>
                <a:gd name="connsiteX3" fmla="*/ 219668 w 264851"/>
                <a:gd name="connsiteY3" fmla="*/ 285308 h 672621"/>
                <a:gd name="connsiteX4" fmla="*/ 231371 w 264851"/>
                <a:gd name="connsiteY4" fmla="*/ 219584 h 672621"/>
                <a:gd name="connsiteX5" fmla="*/ 263303 w 264851"/>
                <a:gd name="connsiteY5" fmla="*/ 32427 h 672621"/>
                <a:gd name="connsiteX6" fmla="*/ 241643 w 264851"/>
                <a:gd name="connsiteY6" fmla="*/ 352 h 672621"/>
                <a:gd name="connsiteX7" fmla="*/ 214862 w 264851"/>
                <a:gd name="connsiteY7" fmla="*/ 21611 h 672621"/>
                <a:gd name="connsiteX8" fmla="*/ 214919 w 264851"/>
                <a:gd name="connsiteY8" fmla="*/ 59037 h 672621"/>
                <a:gd name="connsiteX9" fmla="*/ 187250 w 264851"/>
                <a:gd name="connsiteY9" fmla="*/ 158095 h 672621"/>
                <a:gd name="connsiteX10" fmla="*/ 122270 w 264851"/>
                <a:gd name="connsiteY10" fmla="*/ 234864 h 672621"/>
                <a:gd name="connsiteX11" fmla="*/ 87048 w 264851"/>
                <a:gd name="connsiteY11" fmla="*/ 352749 h 672621"/>
                <a:gd name="connsiteX12" fmla="*/ 922 w 264851"/>
                <a:gd name="connsiteY12" fmla="*/ 582054 h 672621"/>
                <a:gd name="connsiteX13" fmla="*/ 34456 w 264851"/>
                <a:gd name="connsiteY13" fmla="*/ 666720 h 672621"/>
                <a:gd name="connsiteX14" fmla="*/ 166591 w 264851"/>
                <a:gd name="connsiteY14" fmla="*/ 505714 h 67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1" h="672621">
                  <a:moveTo>
                    <a:pt x="166591" y="505714"/>
                  </a:moveTo>
                  <a:cubicBezTo>
                    <a:pt x="174374" y="485599"/>
                    <a:pt x="182243" y="465227"/>
                    <a:pt x="184789" y="443796"/>
                  </a:cubicBezTo>
                  <a:cubicBezTo>
                    <a:pt x="187651" y="419990"/>
                    <a:pt x="183874" y="395612"/>
                    <a:pt x="187937" y="371977"/>
                  </a:cubicBezTo>
                  <a:cubicBezTo>
                    <a:pt x="193173" y="341590"/>
                    <a:pt x="210913" y="314866"/>
                    <a:pt x="219668" y="285308"/>
                  </a:cubicBezTo>
                  <a:cubicBezTo>
                    <a:pt x="226020" y="263963"/>
                    <a:pt x="227566" y="241531"/>
                    <a:pt x="231371" y="219584"/>
                  </a:cubicBezTo>
                  <a:cubicBezTo>
                    <a:pt x="242273" y="156836"/>
                    <a:pt x="271773" y="95519"/>
                    <a:pt x="263303" y="32427"/>
                  </a:cubicBezTo>
                  <a:cubicBezTo>
                    <a:pt x="261472" y="18693"/>
                    <a:pt x="255263" y="2698"/>
                    <a:pt x="241643" y="352"/>
                  </a:cubicBezTo>
                  <a:cubicBezTo>
                    <a:pt x="229283" y="-1766"/>
                    <a:pt x="218066" y="9508"/>
                    <a:pt x="214862" y="21611"/>
                  </a:cubicBezTo>
                  <a:cubicBezTo>
                    <a:pt x="211628" y="33743"/>
                    <a:pt x="214032" y="46533"/>
                    <a:pt x="214919" y="59037"/>
                  </a:cubicBezTo>
                  <a:cubicBezTo>
                    <a:pt x="217379" y="93916"/>
                    <a:pt x="207422" y="129539"/>
                    <a:pt x="187250" y="158095"/>
                  </a:cubicBezTo>
                  <a:cubicBezTo>
                    <a:pt x="167851" y="185507"/>
                    <a:pt x="139724" y="206165"/>
                    <a:pt x="122270" y="234864"/>
                  </a:cubicBezTo>
                  <a:cubicBezTo>
                    <a:pt x="100867" y="270058"/>
                    <a:pt x="97949" y="313035"/>
                    <a:pt x="87048" y="352749"/>
                  </a:cubicBezTo>
                  <a:cubicBezTo>
                    <a:pt x="65330" y="431779"/>
                    <a:pt x="10851" y="500707"/>
                    <a:pt x="922" y="582054"/>
                  </a:cubicBezTo>
                  <a:cubicBezTo>
                    <a:pt x="-3026" y="614444"/>
                    <a:pt x="4585" y="653787"/>
                    <a:pt x="34456" y="666720"/>
                  </a:cubicBezTo>
                  <a:cubicBezTo>
                    <a:pt x="120925" y="704117"/>
                    <a:pt x="147020" y="556360"/>
                    <a:pt x="166591" y="505714"/>
                  </a:cubicBezTo>
                  <a:close/>
                </a:path>
              </a:pathLst>
            </a:custGeom>
            <a:solidFill>
              <a:srgbClr val="6EA7CE"/>
            </a:solidFill>
            <a:ln w="2861" cap="rnd">
              <a:noFill/>
              <a:prstDash val="solid"/>
              <a:round/>
            </a:ln>
          </p:spPr>
          <p:txBody>
            <a:bodyPr rtlCol="0" anchor="ctr"/>
            <a:lstStyle/>
            <a:p>
              <a:endParaRPr lang="zh-CN" altLang="en-US"/>
            </a:p>
          </p:txBody>
        </p:sp>
        <p:sp>
          <p:nvSpPr>
            <p:cNvPr id="34" name="任意多边形: 形状 33">
              <a:extLst>
                <a:ext uri="{FF2B5EF4-FFF2-40B4-BE49-F238E27FC236}">
                  <a16:creationId xmlns:a16="http://schemas.microsoft.com/office/drawing/2014/main" id="{1C1C4912-B780-9DC4-6E28-BC14D7AF478B}"/>
                </a:ext>
              </a:extLst>
            </p:cNvPr>
            <p:cNvSpPr/>
            <p:nvPr/>
          </p:nvSpPr>
          <p:spPr>
            <a:xfrm>
              <a:off x="8638306" y="2951940"/>
              <a:ext cx="424979" cy="346903"/>
            </a:xfrm>
            <a:custGeom>
              <a:avLst/>
              <a:gdLst>
                <a:gd name="connsiteX0" fmla="*/ 403927 w 424979"/>
                <a:gd name="connsiteY0" fmla="*/ 94 h 346903"/>
                <a:gd name="connsiteX1" fmla="*/ 20970 w 424979"/>
                <a:gd name="connsiteY1" fmla="*/ 94 h 346903"/>
                <a:gd name="connsiteX2" fmla="*/ 541 w 424979"/>
                <a:gd name="connsiteY2" fmla="*/ 26017 h 346903"/>
                <a:gd name="connsiteX3" fmla="*/ 72845 w 424979"/>
                <a:gd name="connsiteY3" fmla="*/ 330832 h 346903"/>
                <a:gd name="connsiteX4" fmla="*/ 93275 w 424979"/>
                <a:gd name="connsiteY4" fmla="*/ 346998 h 346903"/>
                <a:gd name="connsiteX5" fmla="*/ 331622 w 424979"/>
                <a:gd name="connsiteY5" fmla="*/ 346998 h 346903"/>
                <a:gd name="connsiteX6" fmla="*/ 352051 w 424979"/>
                <a:gd name="connsiteY6" fmla="*/ 330832 h 346903"/>
                <a:gd name="connsiteX7" fmla="*/ 424356 w 424979"/>
                <a:gd name="connsiteY7" fmla="*/ 26017 h 346903"/>
                <a:gd name="connsiteX8" fmla="*/ 403927 w 424979"/>
                <a:gd name="connsiteY8" fmla="*/ 94 h 34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979" h="346903">
                  <a:moveTo>
                    <a:pt x="403927" y="94"/>
                  </a:moveTo>
                  <a:lnTo>
                    <a:pt x="20970" y="94"/>
                  </a:lnTo>
                  <a:cubicBezTo>
                    <a:pt x="7408" y="94"/>
                    <a:pt x="-2607" y="12798"/>
                    <a:pt x="541" y="26017"/>
                  </a:cubicBezTo>
                  <a:lnTo>
                    <a:pt x="72845" y="330832"/>
                  </a:lnTo>
                  <a:cubicBezTo>
                    <a:pt x="75106" y="340303"/>
                    <a:pt x="83547" y="346998"/>
                    <a:pt x="93275" y="346998"/>
                  </a:cubicBezTo>
                  <a:lnTo>
                    <a:pt x="331622" y="346998"/>
                  </a:lnTo>
                  <a:cubicBezTo>
                    <a:pt x="341350" y="346998"/>
                    <a:pt x="349790" y="340303"/>
                    <a:pt x="352051" y="330832"/>
                  </a:cubicBezTo>
                  <a:lnTo>
                    <a:pt x="424356" y="26017"/>
                  </a:lnTo>
                  <a:cubicBezTo>
                    <a:pt x="427504" y="12798"/>
                    <a:pt x="417489" y="94"/>
                    <a:pt x="403927" y="94"/>
                  </a:cubicBezTo>
                  <a:close/>
                </a:path>
              </a:pathLst>
            </a:custGeom>
            <a:solidFill>
              <a:srgbClr val="AACEF2"/>
            </a:solidFill>
            <a:ln w="2861" cap="rnd">
              <a:noFill/>
              <a:prstDash val="solid"/>
              <a:round/>
            </a:ln>
          </p:spPr>
          <p:txBody>
            <a:bodyPr rtlCol="0" anchor="ctr"/>
            <a:lstStyle/>
            <a:p>
              <a:endParaRPr lang="zh-CN" altLang="en-US"/>
            </a:p>
          </p:txBody>
        </p:sp>
      </p:grpSp>
    </p:spTree>
    <p:extLst>
      <p:ext uri="{BB962C8B-B14F-4D97-AF65-F5344CB8AC3E}">
        <p14:creationId xmlns:p14="http://schemas.microsoft.com/office/powerpoint/2010/main" val="29911669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4AB4492B-44F0-439A-B769-59C0B90A3843}"/>
              </a:ext>
            </a:extLst>
          </p:cNvPr>
          <p:cNvSpPr txBox="1"/>
          <p:nvPr>
            <p:custDataLst>
              <p:tags r:id="rId2"/>
            </p:custDataLst>
          </p:nvPr>
        </p:nvSpPr>
        <p:spPr>
          <a:xfrm>
            <a:off x="1219200" y="635000"/>
            <a:ext cx="9753600" cy="2143125"/>
          </a:xfrm>
          <a:prstGeom prst="rect">
            <a:avLst/>
          </a:prstGeom>
          <a:noFill/>
        </p:spPr>
        <p:txBody>
          <a:bodyPr vert="horz" wrap="square"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课程标准和教学大纲都是指导教学的纲领性文件，内容不变，只是名称的变化。（    ）</a:t>
            </a:r>
          </a:p>
        </p:txBody>
      </p:sp>
      <p:sp>
        <p:nvSpPr>
          <p:cNvPr id="5" name="文本框 4">
            <a:extLst>
              <a:ext uri="{FF2B5EF4-FFF2-40B4-BE49-F238E27FC236}">
                <a16:creationId xmlns:a16="http://schemas.microsoft.com/office/drawing/2014/main" id="{1C14F239-BD62-483F-A948-C22557478BCC}"/>
              </a:ext>
            </a:extLst>
          </p:cNvPr>
          <p:cNvSpPr txBox="1"/>
          <p:nvPr>
            <p:custDataLst>
              <p:tags r:id="rId3"/>
            </p:custDataLst>
          </p:nvPr>
        </p:nvSpPr>
        <p:spPr>
          <a:xfrm>
            <a:off x="2438400" y="278606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正确</a:t>
            </a:r>
          </a:p>
        </p:txBody>
      </p:sp>
      <p:sp>
        <p:nvSpPr>
          <p:cNvPr id="6" name="文本框 5">
            <a:extLst>
              <a:ext uri="{FF2B5EF4-FFF2-40B4-BE49-F238E27FC236}">
                <a16:creationId xmlns:a16="http://schemas.microsoft.com/office/drawing/2014/main" id="{5EFB8FEA-38E2-4D53-A6FA-D668AF5ECC08}"/>
              </a:ext>
            </a:extLst>
          </p:cNvPr>
          <p:cNvSpPr txBox="1"/>
          <p:nvPr>
            <p:custDataLst>
              <p:tags r:id="rId4"/>
            </p:custDataLst>
          </p:nvPr>
        </p:nvSpPr>
        <p:spPr>
          <a:xfrm>
            <a:off x="2438400" y="364331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错误</a:t>
            </a:r>
          </a:p>
        </p:txBody>
      </p:sp>
      <p:sp>
        <p:nvSpPr>
          <p:cNvPr id="9" name="椭圆 8">
            <a:extLst>
              <a:ext uri="{FF2B5EF4-FFF2-40B4-BE49-F238E27FC236}">
                <a16:creationId xmlns:a16="http://schemas.microsoft.com/office/drawing/2014/main" id="{84BBBA75-59FC-43EC-9F63-B5054A296503}"/>
              </a:ext>
            </a:extLst>
          </p:cNvPr>
          <p:cNvSpPr>
            <a:spLocks noChangeAspect="1"/>
          </p:cNvSpPr>
          <p:nvPr>
            <p:custDataLst>
              <p:tags r:id="rId5"/>
            </p:custDataLst>
          </p:nvPr>
        </p:nvSpPr>
        <p:spPr>
          <a:xfrm>
            <a:off x="1571625" y="285035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A</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0" name="椭圆 9">
            <a:extLst>
              <a:ext uri="{FF2B5EF4-FFF2-40B4-BE49-F238E27FC236}">
                <a16:creationId xmlns:a16="http://schemas.microsoft.com/office/drawing/2014/main" id="{88423121-3F80-4D44-AA8E-5E885EA9E5D0}"/>
              </a:ext>
            </a:extLst>
          </p:cNvPr>
          <p:cNvSpPr>
            <a:spLocks noChangeAspect="1"/>
          </p:cNvSpPr>
          <p:nvPr>
            <p:custDataLst>
              <p:tags r:id="rId6"/>
            </p:custDataLst>
          </p:nvPr>
        </p:nvSpPr>
        <p:spPr>
          <a:xfrm>
            <a:off x="1571625" y="3707606"/>
            <a:ext cx="514350" cy="514350"/>
          </a:xfrm>
          <a:prstGeom prst="ellipse">
            <a:avLst/>
          </a:prstGeom>
          <a:solidFill>
            <a:srgbClr val="00FF00"/>
          </a:solidFill>
          <a:ln w="254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B</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3" name="矩形: 圆角 12">
            <a:extLst>
              <a:ext uri="{FF2B5EF4-FFF2-40B4-BE49-F238E27FC236}">
                <a16:creationId xmlns:a16="http://schemas.microsoft.com/office/drawing/2014/main" id="{43B45673-166B-45FE-830A-78ACCEF955B0}"/>
              </a:ext>
            </a:extLst>
          </p:cNvPr>
          <p:cNvSpPr/>
          <p:nvPr>
            <p:custDataLst>
              <p:tags r:id="rId7"/>
            </p:custDataLst>
          </p:nvPr>
        </p:nvSpPr>
        <p:spPr>
          <a:xfrm>
            <a:off x="8915400" y="6215063"/>
            <a:ext cx="1543050" cy="411480"/>
          </a:xfrm>
          <a:prstGeom prst="roundRect">
            <a:avLst/>
          </a:prstGeom>
          <a:solidFill>
            <a:srgbClr val="808080"/>
          </a:solidFill>
          <a:ln w="381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提交</a:t>
            </a:r>
          </a:p>
        </p:txBody>
      </p:sp>
      <p:grpSp>
        <p:nvGrpSpPr>
          <p:cNvPr id="18" name="组合 17">
            <a:extLst>
              <a:ext uri="{FF2B5EF4-FFF2-40B4-BE49-F238E27FC236}">
                <a16:creationId xmlns:a16="http://schemas.microsoft.com/office/drawing/2014/main" id="{09CE2A8E-8857-4709-B04F-0B53D3EB1B37}"/>
              </a:ext>
            </a:extLst>
          </p:cNvPr>
          <p:cNvGrpSpPr/>
          <p:nvPr>
            <p:custDataLst>
              <p:tags r:id="rId8"/>
            </p:custDataLst>
          </p:nvPr>
        </p:nvGrpSpPr>
        <p:grpSpPr>
          <a:xfrm>
            <a:off x="0" y="0"/>
            <a:ext cx="12192000" cy="635000"/>
            <a:chOff x="0" y="0"/>
            <a:chExt cx="12192000" cy="635000"/>
          </a:xfrm>
        </p:grpSpPr>
        <p:sp>
          <p:nvSpPr>
            <p:cNvPr id="14" name="TitleBackground">
              <a:extLst>
                <a:ext uri="{FF2B5EF4-FFF2-40B4-BE49-F238E27FC236}">
                  <a16:creationId xmlns:a16="http://schemas.microsoft.com/office/drawing/2014/main" id="{1F6493A4-DA90-4447-B496-D901F484A838}"/>
                </a:ext>
              </a:extLst>
            </p:cNvPr>
            <p:cNvSpPr/>
            <p:nvPr>
              <p:custDataLst>
                <p:tags r:id="rId10"/>
              </p:custDataLst>
            </p:nvPr>
          </p:nvSpPr>
          <p:spPr>
            <a:xfrm>
              <a:off x="0" y="0"/>
              <a:ext cx="12192000" cy="635000"/>
            </a:xfrm>
            <a:prstGeom prst="rect">
              <a:avLst/>
            </a:prstGeom>
            <a:solidFill>
              <a:srgbClr val="F6F7F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ColorBlock">
              <a:extLst>
                <a:ext uri="{FF2B5EF4-FFF2-40B4-BE49-F238E27FC236}">
                  <a16:creationId xmlns:a16="http://schemas.microsoft.com/office/drawing/2014/main" id="{323276B7-82E1-4237-A475-CCA66C3DA87B}"/>
                </a:ext>
              </a:extLst>
            </p:cNvPr>
            <p:cNvSpPr/>
            <p:nvPr>
              <p:custDataLst>
                <p:tags r:id="rId11"/>
              </p:custDataLst>
            </p:nvPr>
          </p:nvSpPr>
          <p:spPr>
            <a:xfrm>
              <a:off x="0" y="0"/>
              <a:ext cx="190500" cy="635000"/>
            </a:xfrm>
            <a:prstGeom prst="rect">
              <a:avLst/>
            </a:prstGeom>
            <a:solidFill>
              <a:srgbClr val="639EF4"/>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ypeText">
              <a:extLst>
                <a:ext uri="{FF2B5EF4-FFF2-40B4-BE49-F238E27FC236}">
                  <a16:creationId xmlns:a16="http://schemas.microsoft.com/office/drawing/2014/main" id="{21ACDCF0-88CA-4B32-A6E1-8A588F9F62EF}"/>
                </a:ext>
              </a:extLst>
            </p:cNvPr>
            <p:cNvSpPr txBox="1"/>
            <p:nvPr>
              <p:custDataLst>
                <p:tags r:id="rId12"/>
              </p:custDataLst>
            </p:nvPr>
          </p:nvSpPr>
          <p:spPr>
            <a:xfrm>
              <a:off x="254000" y="0"/>
              <a:ext cx="1905000" cy="635000"/>
            </a:xfrm>
            <a:prstGeom prst="rect">
              <a:avLst/>
            </a:prstGeom>
            <a:noFill/>
          </p:spPr>
          <p:txBody>
            <a:bodyPr vert="horz" wrap="none" rtlCol="0" anchor="ctr" anchorCtr="0">
              <a:noAutofit/>
            </a:bodyPr>
            <a:lstStyle/>
            <a:p>
              <a:r>
                <a:rPr lang="zh-CN" altLang="en-US" sz="260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单选题</a:t>
              </a:r>
            </a:p>
          </p:txBody>
        </p:sp>
        <p:sp>
          <p:nvSpPr>
            <p:cNvPr id="17" name="TipText">
              <a:extLst>
                <a:ext uri="{FF2B5EF4-FFF2-40B4-BE49-F238E27FC236}">
                  <a16:creationId xmlns:a16="http://schemas.microsoft.com/office/drawing/2014/main" id="{4DCF0E7E-3856-492E-A899-A9794946E1A6}"/>
                </a:ext>
              </a:extLst>
            </p:cNvPr>
            <p:cNvSpPr txBox="1"/>
            <p:nvPr>
              <p:custDataLst>
                <p:tags r:id="rId13"/>
              </p:custDataLst>
            </p:nvPr>
          </p:nvSpPr>
          <p:spPr>
            <a:xfrm>
              <a:off x="1525905" y="109220"/>
              <a:ext cx="2286000" cy="508000"/>
            </a:xfrm>
            <a:prstGeom prst="rect">
              <a:avLst/>
            </a:prstGeom>
            <a:noFill/>
          </p:spPr>
          <p:txBody>
            <a:bodyPr vert="horz" wrap="none" rtlCol="0" anchor="ctr" anchorCtr="0">
              <a:noAutofit/>
            </a:bodyPr>
            <a:lstStyle/>
            <a:p>
              <a:r>
                <a:rPr lang="en-US" altLang="zh-CN"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1</a:t>
              </a:r>
              <a:r>
                <a:rPr lang="zh-CN" altLang="en-US"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分</a:t>
              </a:r>
            </a:p>
          </p:txBody>
        </p:sp>
      </p:grpSp>
      <p:pic>
        <p:nvPicPr>
          <p:cNvPr id="3" name="图片 2">
            <a:extLst>
              <a:ext uri="{FF2B5EF4-FFF2-40B4-BE49-F238E27FC236}">
                <a16:creationId xmlns:a16="http://schemas.microsoft.com/office/drawing/2014/main" id="{651E9671-85BA-4823-833F-EC13E498FED0}"/>
              </a:ext>
            </a:extLst>
          </p:cNvPr>
          <p:cNvPicPr>
            <a:picLocks/>
          </p:cNvPicPr>
          <p:nvPr>
            <p:custDataLst>
              <p:tags r:id="rId9"/>
            </p:custDataLst>
          </p:nvPr>
        </p:nvPicPr>
        <p:blipFill>
          <a:blip r:embed="rId15">
            <a:extLst>
              <a:ext uri="{28A0092B-C50C-407E-A947-70E740481C1C}">
                <a14:useLocalDpi xmlns:a14="http://schemas.microsoft.com/office/drawing/2010/main" val="0"/>
              </a:ext>
            </a:extLst>
          </a:blip>
          <a:stretch>
            <a:fillRect/>
          </a:stretch>
        </p:blipFill>
        <p:spPr>
          <a:xfrm>
            <a:off x="10642600" y="63500"/>
            <a:ext cx="1422400" cy="508000"/>
          </a:xfrm>
          <a:prstGeom prst="rect">
            <a:avLst/>
          </a:prstGeom>
        </p:spPr>
      </p:pic>
    </p:spTree>
    <p:custDataLst>
      <p:tags r:id="rId1"/>
    </p:custDataLst>
    <p:extLst>
      <p:ext uri="{BB962C8B-B14F-4D97-AF65-F5344CB8AC3E}">
        <p14:creationId xmlns:p14="http://schemas.microsoft.com/office/powerpoint/2010/main" val="338343740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606032" y="1238250"/>
            <a:ext cx="8395218" cy="2677656"/>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主题讨论</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学习课程标准的必要性探讨：</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有人说我没看过课程标准，也照样上课，你认为能真正完成教学任务吗？也有人认为一线教师只需要教会学生书本知识即可，请谈谈你的看法。</a:t>
            </a:r>
            <a:endParaRPr lang="en-US" altLang="zh-CN" sz="2400" dirty="0">
              <a:latin typeface="黑体" panose="02010609060101010101" pitchFamily="49" charset="-122"/>
              <a:ea typeface="黑体" panose="02010609060101010101" pitchFamily="49" charset="-122"/>
            </a:endParaRPr>
          </a:p>
          <a:p>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6943725" y="3834764"/>
            <a:ext cx="4714875" cy="2923223"/>
          </a:xfrm>
          <a:prstGeom prst="rect">
            <a:avLst/>
          </a:prstGeom>
        </p:spPr>
      </p:pic>
    </p:spTree>
    <p:extLst>
      <p:ext uri="{BB962C8B-B14F-4D97-AF65-F5344CB8AC3E}">
        <p14:creationId xmlns:p14="http://schemas.microsoft.com/office/powerpoint/2010/main" val="87891452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95693" y="947909"/>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2.3.1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专业课程标准概述</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5" name="文本框 54">
            <a:extLst>
              <a:ext uri="{FF2B5EF4-FFF2-40B4-BE49-F238E27FC236}">
                <a16:creationId xmlns:a16="http://schemas.microsoft.com/office/drawing/2014/main" id="{1F458D27-B1C1-4672-91DE-49146C8A946A}"/>
              </a:ext>
            </a:extLst>
          </p:cNvPr>
          <p:cNvSpPr txBox="1"/>
          <p:nvPr/>
        </p:nvSpPr>
        <p:spPr>
          <a:xfrm>
            <a:off x="1059160" y="1543407"/>
            <a:ext cx="4146858" cy="4249177"/>
          </a:xfrm>
          <a:prstGeom prst="rect">
            <a:avLst/>
          </a:prstGeom>
          <a:noFill/>
        </p:spPr>
        <p:txBody>
          <a:bodyPr wrap="square">
            <a:spAutoFit/>
          </a:bodyPr>
          <a:lstStyle/>
          <a:p>
            <a:pPr indent="522000" algn="just">
              <a:lnSpc>
                <a:spcPct val="114000"/>
              </a:lnSpc>
            </a:pPr>
            <a:r>
              <a:rPr lang="zh-CN" altLang="en-US" sz="2400" b="1" dirty="0">
                <a:latin typeface="宋体" panose="02010600030101010101" pitchFamily="2" charset="-122"/>
                <a:ea typeface="宋体" panose="02010600030101010101" pitchFamily="2" charset="-122"/>
              </a:rPr>
              <a:t>专业课程标准</a:t>
            </a:r>
            <a:r>
              <a:rPr lang="zh-CN" altLang="en-US" sz="2400" dirty="0">
                <a:latin typeface="宋体" panose="02010600030101010101" pitchFamily="2" charset="-122"/>
                <a:ea typeface="宋体" panose="02010600030101010101" pitchFamily="2" charset="-122"/>
              </a:rPr>
              <a:t>是为某个特定领域的专业教育制定的一套课程要求和教学目标，是实施专业培养计划，实现专业人才培养目标和教学计划的基本教学指导文件。是全面提升专业课程建设水平、推动课程改革、提高教学质量、培养具有创新能力的高素质技能型专门人才的基本准则。</a:t>
            </a:r>
            <a:endParaRPr lang="en-US" altLang="zh-CN" sz="2400" dirty="0">
              <a:latin typeface="宋体" panose="02010600030101010101" pitchFamily="2" charset="-122"/>
              <a:ea typeface="宋体" panose="02010600030101010101" pitchFamily="2" charset="-122"/>
            </a:endParaRPr>
          </a:p>
        </p:txBody>
      </p:sp>
      <p:sp>
        <p:nvSpPr>
          <p:cNvPr id="53" name="文本框 52">
            <a:extLst>
              <a:ext uri="{FF2B5EF4-FFF2-40B4-BE49-F238E27FC236}">
                <a16:creationId xmlns:a16="http://schemas.microsoft.com/office/drawing/2014/main" id="{875D7F54-58CC-4982-8A48-2FA6EC9406C3}"/>
              </a:ext>
            </a:extLst>
          </p:cNvPr>
          <p:cNvSpPr txBox="1"/>
          <p:nvPr/>
        </p:nvSpPr>
        <p:spPr>
          <a:xfrm>
            <a:off x="6186195" y="1543407"/>
            <a:ext cx="3797559" cy="2986138"/>
          </a:xfrm>
          <a:prstGeom prst="rect">
            <a:avLst/>
          </a:prstGeom>
          <a:noFill/>
        </p:spPr>
        <p:txBody>
          <a:bodyPr wrap="square">
            <a:spAutoFit/>
          </a:bodyPr>
          <a:lstStyle/>
          <a:p>
            <a:pPr indent="522000" algn="just">
              <a:lnSpc>
                <a:spcPct val="114000"/>
              </a:lnSpc>
            </a:pPr>
            <a:r>
              <a:rPr lang="zh-CN" altLang="en-US" sz="2400" b="1" dirty="0">
                <a:latin typeface="宋体" panose="02010600030101010101" pitchFamily="2" charset="-122"/>
                <a:ea typeface="宋体" panose="02010600030101010101" pitchFamily="2" charset="-122"/>
              </a:rPr>
              <a:t>基础课程标准</a:t>
            </a:r>
            <a:r>
              <a:rPr lang="zh-CN" altLang="en-US" sz="2400" dirty="0">
                <a:latin typeface="宋体" panose="02010600030101010101" pitchFamily="2" charset="-122"/>
                <a:ea typeface="宋体" panose="02010600030101010101" pitchFamily="2" charset="-122"/>
              </a:rPr>
              <a:t>是国家规定的，是所有学生需要达到的基本要求，而专业课程标准则是在国家基本要求的基础上，针对不同专业学生制定的更为具体、更具有针对性的标准。</a:t>
            </a:r>
            <a:endParaRPr lang="en-US" altLang="zh-CN" sz="2400" dirty="0">
              <a:latin typeface="宋体" panose="02010600030101010101" pitchFamily="2" charset="-122"/>
              <a:ea typeface="宋体" panose="02010600030101010101" pitchFamily="2" charset="-122"/>
            </a:endParaRPr>
          </a:p>
        </p:txBody>
      </p:sp>
    </p:spTree>
    <p:extLst>
      <p:ext uri="{BB962C8B-B14F-4D97-AF65-F5344CB8AC3E}">
        <p14:creationId xmlns:p14="http://schemas.microsoft.com/office/powerpoint/2010/main" val="11122904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398052" y="925541"/>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2.3.1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专业课程标准概述</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2" name="文本框 1">
            <a:extLst>
              <a:ext uri="{FF2B5EF4-FFF2-40B4-BE49-F238E27FC236}">
                <a16:creationId xmlns:a16="http://schemas.microsoft.com/office/drawing/2014/main" id="{DF166B92-A15F-4EE3-A09D-9907685ACD14}"/>
              </a:ext>
            </a:extLst>
          </p:cNvPr>
          <p:cNvSpPr txBox="1"/>
          <p:nvPr/>
        </p:nvSpPr>
        <p:spPr>
          <a:xfrm>
            <a:off x="3313879" y="2024743"/>
            <a:ext cx="8494633" cy="2031325"/>
          </a:xfrm>
          <a:prstGeom prst="rect">
            <a:avLst/>
          </a:prstGeom>
          <a:noFill/>
        </p:spPr>
        <p:txBody>
          <a:bodyPr wrap="none" rtlCol="0">
            <a:spAutoFit/>
          </a:bodyPr>
          <a:lstStyle/>
          <a:p>
            <a:pPr>
              <a:lnSpc>
                <a:spcPct val="150000"/>
              </a:lnSpc>
            </a:pPr>
            <a:r>
              <a:rPr lang="zh-CN" altLang="en-US" sz="2400" dirty="0"/>
              <a:t>课程标准是教学、学业评价和课程资源开发的重要文件依据；</a:t>
            </a:r>
            <a:endParaRPr lang="en-US" altLang="zh-CN" sz="2400" dirty="0"/>
          </a:p>
          <a:p>
            <a:pPr>
              <a:lnSpc>
                <a:spcPct val="150000"/>
              </a:lnSpc>
            </a:pPr>
            <a:r>
              <a:rPr lang="zh-CN" altLang="en-US" sz="2400" dirty="0"/>
              <a:t>课程标准是提高教学质量、评价教学的手段；</a:t>
            </a:r>
            <a:endParaRPr lang="en-US" altLang="zh-CN" sz="2400" dirty="0"/>
          </a:p>
          <a:p>
            <a:pPr>
              <a:lnSpc>
                <a:spcPct val="150000"/>
              </a:lnSpc>
            </a:pPr>
            <a:r>
              <a:rPr lang="zh-CN" altLang="en-US" sz="2400" dirty="0"/>
              <a:t>课程标准是促进学习与就业流动的渠道。</a:t>
            </a:r>
            <a:endParaRPr lang="en-US" altLang="zh-CN" sz="2400" dirty="0"/>
          </a:p>
          <a:p>
            <a:endParaRPr lang="zh-CN" altLang="en-US" dirty="0"/>
          </a:p>
        </p:txBody>
      </p:sp>
      <p:sp>
        <p:nvSpPr>
          <p:cNvPr id="3" name="文本框 2">
            <a:extLst>
              <a:ext uri="{FF2B5EF4-FFF2-40B4-BE49-F238E27FC236}">
                <a16:creationId xmlns:a16="http://schemas.microsoft.com/office/drawing/2014/main" id="{F76AF581-07CB-499F-9DA2-5A428CD9B81A}"/>
              </a:ext>
            </a:extLst>
          </p:cNvPr>
          <p:cNvSpPr txBox="1"/>
          <p:nvPr/>
        </p:nvSpPr>
        <p:spPr>
          <a:xfrm>
            <a:off x="1059160" y="2453951"/>
            <a:ext cx="1620957" cy="523220"/>
          </a:xfrm>
          <a:prstGeom prst="rect">
            <a:avLst/>
          </a:prstGeom>
          <a:noFill/>
          <a:effectLst>
            <a:outerShdw blurRad="50800" dist="38100" dir="2700000" algn="tl" rotWithShape="0">
              <a:prstClr val="black">
                <a:alpha val="40000"/>
              </a:prstClr>
            </a:outerShdw>
          </a:effectLst>
        </p:spPr>
        <p:txBody>
          <a:bodyPr wrap="none" rtlCol="0">
            <a:spAutoFit/>
          </a:bodyPr>
          <a:lstStyle/>
          <a:p>
            <a:r>
              <a:rPr lang="zh-CN" altLang="en-US" sz="2800" b="1" dirty="0">
                <a:ln w="9525">
                  <a:solidFill>
                    <a:schemeClr val="bg1"/>
                  </a:solidFill>
                  <a:prstDash val="solid"/>
                </a:ln>
                <a:solidFill>
                  <a:srgbClr val="C00000"/>
                </a:solidFill>
                <a:effectLst>
                  <a:outerShdw blurRad="12700" dist="38100" dir="2700000" algn="tl" rotWithShape="0">
                    <a:schemeClr val="bg1">
                      <a:lumMod val="50000"/>
                    </a:schemeClr>
                  </a:outerShdw>
                </a:effectLst>
              </a:rPr>
              <a:t>课程标准</a:t>
            </a:r>
          </a:p>
        </p:txBody>
      </p:sp>
      <p:sp>
        <p:nvSpPr>
          <p:cNvPr id="5" name="文本框 4">
            <a:extLst>
              <a:ext uri="{FF2B5EF4-FFF2-40B4-BE49-F238E27FC236}">
                <a16:creationId xmlns:a16="http://schemas.microsoft.com/office/drawing/2014/main" id="{E6FA80B2-AD6C-4D60-A916-BA6857774220}"/>
              </a:ext>
            </a:extLst>
          </p:cNvPr>
          <p:cNvSpPr txBox="1"/>
          <p:nvPr/>
        </p:nvSpPr>
        <p:spPr>
          <a:xfrm>
            <a:off x="1576788" y="4338735"/>
            <a:ext cx="7571303" cy="461665"/>
          </a:xfrm>
          <a:prstGeom prst="rect">
            <a:avLst/>
          </a:prstGeom>
          <a:noFill/>
          <a:effectLst>
            <a:outerShdw blurRad="50800" dist="38100" dir="5400000" algn="t" rotWithShape="0">
              <a:prstClr val="black">
                <a:alpha val="40000"/>
              </a:prstClr>
            </a:outerShdw>
          </a:effectLst>
        </p:spPr>
        <p:txBody>
          <a:bodyPr wrap="none" rtlCol="0">
            <a:spAutoFit/>
          </a:bodyPr>
          <a:lstStyle/>
          <a:p>
            <a:r>
              <a:rPr lang="zh-CN" altLang="en-US" sz="2400" b="1" dirty="0">
                <a:latin typeface="华文中宋" panose="02010600040101010101" pitchFamily="2" charset="-122"/>
                <a:ea typeface="华文中宋" panose="02010600040101010101" pitchFamily="2" charset="-122"/>
              </a:rPr>
              <a:t>标准描述→课程层面标准的</a:t>
            </a:r>
            <a:r>
              <a:rPr lang="zh-CN" altLang="en-US" sz="2400" b="1" dirty="0">
                <a:solidFill>
                  <a:srgbClr val="C00000"/>
                </a:solidFill>
                <a:latin typeface="华文中宋" panose="02010600040101010101" pitchFamily="2" charset="-122"/>
                <a:ea typeface="华文中宋" panose="02010600040101010101" pitchFamily="2" charset="-122"/>
              </a:rPr>
              <a:t>实施</a:t>
            </a:r>
            <a:r>
              <a:rPr lang="zh-CN" altLang="en-US" sz="2400" b="1" dirty="0">
                <a:latin typeface="华文中宋" panose="02010600040101010101" pitchFamily="2" charset="-122"/>
                <a:ea typeface="华文中宋" panose="02010600040101010101" pitchFamily="2" charset="-122"/>
              </a:rPr>
              <a:t>→课堂层面标准的</a:t>
            </a:r>
            <a:r>
              <a:rPr lang="zh-CN" altLang="en-US" sz="2400" b="1" dirty="0">
                <a:solidFill>
                  <a:srgbClr val="C00000"/>
                </a:solidFill>
                <a:latin typeface="华文中宋" panose="02010600040101010101" pitchFamily="2" charset="-122"/>
                <a:ea typeface="华文中宋" panose="02010600040101010101" pitchFamily="2" charset="-122"/>
              </a:rPr>
              <a:t>实施</a:t>
            </a:r>
          </a:p>
        </p:txBody>
      </p:sp>
    </p:spTree>
    <p:extLst>
      <p:ext uri="{BB962C8B-B14F-4D97-AF65-F5344CB8AC3E}">
        <p14:creationId xmlns:p14="http://schemas.microsoft.com/office/powerpoint/2010/main" val="3653751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2.3.2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专业课程标准编制原则</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3" name="流程图: 多文档 2">
            <a:extLst>
              <a:ext uri="{FF2B5EF4-FFF2-40B4-BE49-F238E27FC236}">
                <a16:creationId xmlns:a16="http://schemas.microsoft.com/office/drawing/2014/main" id="{D7240C85-6ECB-4FEF-845B-6913894F49DF}"/>
              </a:ext>
            </a:extLst>
          </p:cNvPr>
          <p:cNvSpPr/>
          <p:nvPr/>
        </p:nvSpPr>
        <p:spPr>
          <a:xfrm>
            <a:off x="1173181" y="2189616"/>
            <a:ext cx="1812615" cy="1095309"/>
          </a:xfrm>
          <a:prstGeom prst="flowChartMultidocument">
            <a:avLst/>
          </a:prstGeom>
          <a:solidFill>
            <a:srgbClr val="F5B64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宋体" panose="02010600030101010101" pitchFamily="2" charset="-122"/>
                <a:ea typeface="宋体" panose="02010600030101010101" pitchFamily="2" charset="-122"/>
              </a:rPr>
              <a:t>目标性</a:t>
            </a:r>
          </a:p>
        </p:txBody>
      </p:sp>
      <p:sp>
        <p:nvSpPr>
          <p:cNvPr id="54" name="流程图: 多文档 53">
            <a:extLst>
              <a:ext uri="{FF2B5EF4-FFF2-40B4-BE49-F238E27FC236}">
                <a16:creationId xmlns:a16="http://schemas.microsoft.com/office/drawing/2014/main" id="{27E3AF10-948B-461A-BA67-5964CD112A4F}"/>
              </a:ext>
            </a:extLst>
          </p:cNvPr>
          <p:cNvSpPr/>
          <p:nvPr/>
        </p:nvSpPr>
        <p:spPr>
          <a:xfrm>
            <a:off x="3641607" y="2196799"/>
            <a:ext cx="1812615" cy="1095309"/>
          </a:xfrm>
          <a:prstGeom prst="flowChartMultidocument">
            <a:avLst/>
          </a:prstGeom>
          <a:solidFill>
            <a:srgbClr val="F5B64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宋体" panose="02010600030101010101" pitchFamily="2" charset="-122"/>
                <a:ea typeface="宋体" panose="02010600030101010101" pitchFamily="2" charset="-122"/>
              </a:rPr>
              <a:t>实践性</a:t>
            </a:r>
          </a:p>
        </p:txBody>
      </p:sp>
      <p:sp>
        <p:nvSpPr>
          <p:cNvPr id="57" name="流程图: 多文档 56">
            <a:extLst>
              <a:ext uri="{FF2B5EF4-FFF2-40B4-BE49-F238E27FC236}">
                <a16:creationId xmlns:a16="http://schemas.microsoft.com/office/drawing/2014/main" id="{059091FD-F6EA-413F-BB9B-45AF9AF0E4BF}"/>
              </a:ext>
            </a:extLst>
          </p:cNvPr>
          <p:cNvSpPr/>
          <p:nvPr/>
        </p:nvSpPr>
        <p:spPr>
          <a:xfrm>
            <a:off x="5328414" y="3832515"/>
            <a:ext cx="1812615" cy="1095309"/>
          </a:xfrm>
          <a:prstGeom prst="flowChartMultidocument">
            <a:avLst/>
          </a:prstGeom>
          <a:solidFill>
            <a:srgbClr val="F5B64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宋体" panose="02010600030101010101" pitchFamily="2" charset="-122"/>
                <a:ea typeface="宋体" panose="02010600030101010101" pitchFamily="2" charset="-122"/>
              </a:rPr>
              <a:t>规范性</a:t>
            </a:r>
          </a:p>
        </p:txBody>
      </p:sp>
      <p:sp>
        <p:nvSpPr>
          <p:cNvPr id="58" name="流程图: 多文档 57">
            <a:extLst>
              <a:ext uri="{FF2B5EF4-FFF2-40B4-BE49-F238E27FC236}">
                <a16:creationId xmlns:a16="http://schemas.microsoft.com/office/drawing/2014/main" id="{26760DA3-4BBA-4484-A3B9-8E1496CEA374}"/>
              </a:ext>
            </a:extLst>
          </p:cNvPr>
          <p:cNvSpPr/>
          <p:nvPr/>
        </p:nvSpPr>
        <p:spPr>
          <a:xfrm>
            <a:off x="2570719" y="3832516"/>
            <a:ext cx="1812615" cy="1095309"/>
          </a:xfrm>
          <a:prstGeom prst="flowChartMultidocument">
            <a:avLst/>
          </a:prstGeom>
          <a:solidFill>
            <a:srgbClr val="F5B64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宋体" panose="02010600030101010101" pitchFamily="2" charset="-122"/>
                <a:ea typeface="宋体" panose="02010600030101010101" pitchFamily="2" charset="-122"/>
              </a:rPr>
              <a:t>可操作性性</a:t>
            </a:r>
          </a:p>
        </p:txBody>
      </p:sp>
      <p:sp>
        <p:nvSpPr>
          <p:cNvPr id="59" name="流程图: 多文档 58">
            <a:extLst>
              <a:ext uri="{FF2B5EF4-FFF2-40B4-BE49-F238E27FC236}">
                <a16:creationId xmlns:a16="http://schemas.microsoft.com/office/drawing/2014/main" id="{9B070BFC-4929-466F-B366-A909DA194E42}"/>
              </a:ext>
            </a:extLst>
          </p:cNvPr>
          <p:cNvSpPr/>
          <p:nvPr/>
        </p:nvSpPr>
        <p:spPr>
          <a:xfrm>
            <a:off x="6096000" y="2137932"/>
            <a:ext cx="1812615" cy="1095309"/>
          </a:xfrm>
          <a:prstGeom prst="flowChartMultidocument">
            <a:avLst/>
          </a:prstGeom>
          <a:solidFill>
            <a:srgbClr val="F5B64A"/>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宋体" panose="02010600030101010101" pitchFamily="2" charset="-122"/>
                <a:ea typeface="宋体" panose="02010600030101010101" pitchFamily="2" charset="-122"/>
              </a:rPr>
              <a:t>可持续性</a:t>
            </a:r>
          </a:p>
        </p:txBody>
      </p:sp>
      <p:sp>
        <p:nvSpPr>
          <p:cNvPr id="5" name="文本框 4">
            <a:extLst>
              <a:ext uri="{FF2B5EF4-FFF2-40B4-BE49-F238E27FC236}">
                <a16:creationId xmlns:a16="http://schemas.microsoft.com/office/drawing/2014/main" id="{9DE8624F-4B5A-4B6D-A85F-1A9D30F70244}"/>
              </a:ext>
            </a:extLst>
          </p:cNvPr>
          <p:cNvSpPr txBox="1"/>
          <p:nvPr/>
        </p:nvSpPr>
        <p:spPr>
          <a:xfrm>
            <a:off x="8416212" y="4320073"/>
            <a:ext cx="343364" cy="369332"/>
          </a:xfrm>
          <a:prstGeom prst="rect">
            <a:avLst/>
          </a:prstGeom>
          <a:noFill/>
        </p:spPr>
        <p:txBody>
          <a:bodyPr wrap="none" rtlCol="0">
            <a:spAutoFit/>
          </a:bodyPr>
          <a:lstStyle/>
          <a:p>
            <a:r>
              <a:rPr lang="en-US" altLang="zh-CN" dirty="0"/>
              <a:t>…</a:t>
            </a:r>
            <a:endParaRPr lang="zh-CN" altLang="en-US" dirty="0"/>
          </a:p>
        </p:txBody>
      </p:sp>
    </p:spTree>
    <p:extLst>
      <p:ext uri="{BB962C8B-B14F-4D97-AF65-F5344CB8AC3E}">
        <p14:creationId xmlns:p14="http://schemas.microsoft.com/office/powerpoint/2010/main" val="14936045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2.3.3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专业课程标准内涵</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3" name="文本框 2">
            <a:extLst>
              <a:ext uri="{FF2B5EF4-FFF2-40B4-BE49-F238E27FC236}">
                <a16:creationId xmlns:a16="http://schemas.microsoft.com/office/drawing/2014/main" id="{92B2A66F-38AA-4E0C-A5CF-F80C45882EC8}"/>
              </a:ext>
            </a:extLst>
          </p:cNvPr>
          <p:cNvSpPr txBox="1"/>
          <p:nvPr/>
        </p:nvSpPr>
        <p:spPr>
          <a:xfrm>
            <a:off x="1279390" y="1899076"/>
            <a:ext cx="9879628" cy="1200329"/>
          </a:xfrm>
          <a:prstGeom prst="rect">
            <a:avLst/>
          </a:prstGeom>
          <a:noFill/>
        </p:spPr>
        <p:txBody>
          <a:bodyPr wrap="none" rtlCol="0">
            <a:spAutoFit/>
          </a:bodyPr>
          <a:lstStyle/>
          <a:p>
            <a:pPr>
              <a:lnSpc>
                <a:spcPct val="150000"/>
              </a:lnSpc>
            </a:pPr>
            <a:r>
              <a:rPr lang="zh-CN" altLang="en-US" sz="2400" dirty="0"/>
              <a:t>    学习教育部发布的中职公共基础课程标准，思考课程标准应当包含</a:t>
            </a:r>
            <a:endParaRPr lang="en-US" altLang="zh-CN" sz="2400" dirty="0"/>
          </a:p>
          <a:p>
            <a:pPr>
              <a:lnSpc>
                <a:spcPct val="150000"/>
              </a:lnSpc>
            </a:pPr>
            <a:r>
              <a:rPr lang="zh-CN" altLang="en-US" sz="2400" dirty="0"/>
              <a:t>哪些要素，发挥怎么样的作用。</a:t>
            </a:r>
          </a:p>
        </p:txBody>
      </p:sp>
      <p:pic>
        <p:nvPicPr>
          <p:cNvPr id="5" name="图片 4">
            <a:extLst>
              <a:ext uri="{FF2B5EF4-FFF2-40B4-BE49-F238E27FC236}">
                <a16:creationId xmlns:a16="http://schemas.microsoft.com/office/drawing/2014/main" id="{1FE028CB-F092-4993-B839-5FD4DC72F86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59220" y="3448113"/>
            <a:ext cx="5204289" cy="2508092"/>
          </a:xfrm>
          <a:prstGeom prst="rect">
            <a:avLst/>
          </a:prstGeom>
        </p:spPr>
      </p:pic>
    </p:spTree>
    <p:extLst>
      <p:ext uri="{BB962C8B-B14F-4D97-AF65-F5344CB8AC3E}">
        <p14:creationId xmlns:p14="http://schemas.microsoft.com/office/powerpoint/2010/main" val="4809088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2.3.3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专业课程标准内涵</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3" name="Group 12">
            <a:extLst>
              <a:ext uri="{FF2B5EF4-FFF2-40B4-BE49-F238E27FC236}">
                <a16:creationId xmlns:a16="http://schemas.microsoft.com/office/drawing/2014/main" id="{D59036B4-0D28-4FC1-B0A8-269831B876B2}"/>
              </a:ext>
            </a:extLst>
          </p:cNvPr>
          <p:cNvGrpSpPr>
            <a:grpSpLocks/>
          </p:cNvGrpSpPr>
          <p:nvPr/>
        </p:nvGrpSpPr>
        <p:grpSpPr bwMode="auto">
          <a:xfrm>
            <a:off x="628745" y="4775779"/>
            <a:ext cx="9367094" cy="934195"/>
            <a:chOff x="595035" y="2879257"/>
            <a:chExt cx="4051736" cy="1118548"/>
          </a:xfrm>
        </p:grpSpPr>
        <p:sp>
          <p:nvSpPr>
            <p:cNvPr id="56" name="TextBox 13">
              <a:extLst>
                <a:ext uri="{FF2B5EF4-FFF2-40B4-BE49-F238E27FC236}">
                  <a16:creationId xmlns:a16="http://schemas.microsoft.com/office/drawing/2014/main" id="{D1958535-1DC7-42FE-8D6A-2E430822CCAF}"/>
                </a:ext>
              </a:extLst>
            </p:cNvPr>
            <p:cNvSpPr txBox="1"/>
            <p:nvPr/>
          </p:nvSpPr>
          <p:spPr>
            <a:xfrm>
              <a:off x="595035" y="2879257"/>
              <a:ext cx="888635" cy="581741"/>
            </a:xfrm>
            <a:prstGeom prst="rect">
              <a:avLst/>
            </a:prstGeom>
            <a:noFill/>
          </p:spPr>
          <p:txBody>
            <a:bodyPr wrap="none">
              <a:spAutoFit/>
            </a:bodyPr>
            <a:lstStyle/>
            <a:p>
              <a:pPr algn="l" fontAlgn="auto">
                <a:lnSpc>
                  <a:spcPct val="150000"/>
                </a:lnSpc>
                <a:spcBef>
                  <a:spcPts val="0"/>
                </a:spcBef>
                <a:spcAft>
                  <a:spcPts val="0"/>
                </a:spcAft>
                <a:defRPr/>
              </a:pPr>
              <a:r>
                <a:rPr lang="en-US" altLang="zh-CN" sz="2400" b="1" kern="0" dirty="0">
                  <a:latin typeface="微软雅黑" panose="020B0503020204020204" pitchFamily="34" charset="-122"/>
                  <a:ea typeface="微软雅黑" panose="020B0503020204020204" pitchFamily="34" charset="-122"/>
                  <a:cs typeface="华文黑体" pitchFamily="2" charset="-122"/>
                </a:rPr>
                <a:t>5.</a:t>
              </a:r>
              <a:r>
                <a:rPr lang="zh-CN" altLang="en-US" sz="2400" b="1" kern="0" dirty="0">
                  <a:latin typeface="微软雅黑" panose="020B0503020204020204" pitchFamily="34" charset="-122"/>
                  <a:ea typeface="微软雅黑" panose="020B0503020204020204" pitchFamily="34" charset="-122"/>
                  <a:cs typeface="华文黑体" pitchFamily="2" charset="-122"/>
                </a:rPr>
                <a:t>附录</a:t>
              </a:r>
            </a:p>
          </p:txBody>
        </p:sp>
        <p:sp>
          <p:nvSpPr>
            <p:cNvPr id="60" name="Rectangle 14">
              <a:extLst>
                <a:ext uri="{FF2B5EF4-FFF2-40B4-BE49-F238E27FC236}">
                  <a16:creationId xmlns:a16="http://schemas.microsoft.com/office/drawing/2014/main" id="{4801C9A3-B555-4E8E-8A18-4F02B408CDBD}"/>
                </a:ext>
              </a:extLst>
            </p:cNvPr>
            <p:cNvSpPr/>
            <p:nvPr/>
          </p:nvSpPr>
          <p:spPr>
            <a:xfrm>
              <a:off x="1386878" y="3002820"/>
              <a:ext cx="3259893" cy="994985"/>
            </a:xfrm>
            <a:prstGeom prst="rect">
              <a:avLst/>
            </a:prstGeom>
          </p:spPr>
          <p:txBody>
            <a:bodyPr>
              <a:spAutoFit/>
            </a:bodyPr>
            <a:lstStyle/>
            <a:p>
              <a:pPr algn="l" fontAlgn="auto">
                <a:spcBef>
                  <a:spcPts val="0"/>
                </a:spcBef>
                <a:spcAft>
                  <a:spcPts val="0"/>
                </a:spcAft>
                <a:defRPr/>
              </a:pPr>
              <a:r>
                <a:rPr lang="zh-CN" altLang="en-US" sz="2400" spc="301" dirty="0">
                  <a:latin typeface="微软雅黑" panose="020B0503020204020204" pitchFamily="34" charset="-122"/>
                  <a:ea typeface="微软雅黑" panose="020B0503020204020204" pitchFamily="34" charset="-122"/>
                  <a:cs typeface="Arial" panose="020B0604020202020204" pitchFamily="34" charset="0"/>
                </a:rPr>
                <a:t>具体目标中行为动词的定义、教学活动的类型与设计、典型案例</a:t>
              </a:r>
              <a:endParaRPr lang="en-GB" altLang="zh-CN" sz="2400" spc="301" dirty="0">
                <a:latin typeface="微软雅黑" panose="020B0503020204020204" pitchFamily="34" charset="-122"/>
                <a:ea typeface="微软雅黑" panose="020B0503020204020204" pitchFamily="34" charset="-122"/>
                <a:cs typeface="Arial" panose="020B0604020202020204" pitchFamily="34" charset="0"/>
              </a:endParaRPr>
            </a:p>
          </p:txBody>
        </p:sp>
      </p:grpSp>
      <p:grpSp>
        <p:nvGrpSpPr>
          <p:cNvPr id="61" name="Group 23">
            <a:extLst>
              <a:ext uri="{FF2B5EF4-FFF2-40B4-BE49-F238E27FC236}">
                <a16:creationId xmlns:a16="http://schemas.microsoft.com/office/drawing/2014/main" id="{B535AF22-B30C-4896-843B-319DFE0A9CEB}"/>
              </a:ext>
            </a:extLst>
          </p:cNvPr>
          <p:cNvGrpSpPr>
            <a:grpSpLocks/>
          </p:cNvGrpSpPr>
          <p:nvPr/>
        </p:nvGrpSpPr>
        <p:grpSpPr bwMode="auto">
          <a:xfrm>
            <a:off x="611589" y="3944783"/>
            <a:ext cx="10029299" cy="830997"/>
            <a:chOff x="-5739369" y="6211487"/>
            <a:chExt cx="9004328" cy="995003"/>
          </a:xfrm>
        </p:grpSpPr>
        <p:sp>
          <p:nvSpPr>
            <p:cNvPr id="62" name="TextBox 24">
              <a:extLst>
                <a:ext uri="{FF2B5EF4-FFF2-40B4-BE49-F238E27FC236}">
                  <a16:creationId xmlns:a16="http://schemas.microsoft.com/office/drawing/2014/main" id="{92C2F9B5-F3DE-497E-86FE-D1759E0BCED0}"/>
                </a:ext>
              </a:extLst>
            </p:cNvPr>
            <p:cNvSpPr txBox="1"/>
            <p:nvPr/>
          </p:nvSpPr>
          <p:spPr>
            <a:xfrm>
              <a:off x="-5739369" y="6234739"/>
              <a:ext cx="1516989" cy="581752"/>
            </a:xfrm>
            <a:prstGeom prst="rect">
              <a:avLst/>
            </a:prstGeom>
            <a:noFill/>
          </p:spPr>
          <p:txBody>
            <a:bodyPr wrap="none">
              <a:spAutoFit/>
            </a:bodyPr>
            <a:lstStyle/>
            <a:p>
              <a:pPr algn="l" fontAlgn="auto">
                <a:lnSpc>
                  <a:spcPct val="150000"/>
                </a:lnSpc>
                <a:spcBef>
                  <a:spcPts val="0"/>
                </a:spcBef>
                <a:spcAft>
                  <a:spcPts val="0"/>
                </a:spcAft>
                <a:defRPr/>
              </a:pPr>
              <a:r>
                <a:rPr lang="en-US" altLang="zh-CN" sz="2400" b="1" kern="0" dirty="0">
                  <a:latin typeface="微软雅黑" panose="020B0503020204020204" pitchFamily="34" charset="-122"/>
                  <a:ea typeface="微软雅黑" panose="020B0503020204020204" pitchFamily="34" charset="-122"/>
                  <a:cs typeface="华文黑体" pitchFamily="2" charset="-122"/>
                </a:rPr>
                <a:t>4.</a:t>
              </a:r>
              <a:r>
                <a:rPr lang="zh-CN" altLang="en-US" sz="2400" b="1" kern="0" dirty="0">
                  <a:latin typeface="微软雅黑" panose="020B0503020204020204" pitchFamily="34" charset="-122"/>
                  <a:ea typeface="微软雅黑" panose="020B0503020204020204" pitchFamily="34" charset="-122"/>
                  <a:cs typeface="华文黑体" pitchFamily="2" charset="-122"/>
                </a:rPr>
                <a:t>实施建议</a:t>
              </a:r>
            </a:p>
          </p:txBody>
        </p:sp>
        <p:sp>
          <p:nvSpPr>
            <p:cNvPr id="63" name="Rectangle 25">
              <a:extLst>
                <a:ext uri="{FF2B5EF4-FFF2-40B4-BE49-F238E27FC236}">
                  <a16:creationId xmlns:a16="http://schemas.microsoft.com/office/drawing/2014/main" id="{96005D06-7D85-44CB-B246-2BF2B862443A}"/>
                </a:ext>
              </a:extLst>
            </p:cNvPr>
            <p:cNvSpPr/>
            <p:nvPr/>
          </p:nvSpPr>
          <p:spPr>
            <a:xfrm>
              <a:off x="-4047775" y="6211487"/>
              <a:ext cx="7312734" cy="995003"/>
            </a:xfrm>
            <a:prstGeom prst="rect">
              <a:avLst/>
            </a:prstGeom>
          </p:spPr>
          <p:txBody>
            <a:bodyPr wrap="square">
              <a:spAutoFit/>
            </a:bodyPr>
            <a:lstStyle/>
            <a:p>
              <a:pPr algn="l" fontAlgn="auto">
                <a:spcBef>
                  <a:spcPts val="0"/>
                </a:spcBef>
                <a:spcAft>
                  <a:spcPts val="0"/>
                </a:spcAft>
                <a:defRPr/>
              </a:pPr>
              <a:r>
                <a:rPr lang="zh-CN" altLang="en-US" sz="2400" spc="301" dirty="0">
                  <a:latin typeface="微软雅黑" panose="020B0503020204020204" pitchFamily="34" charset="-122"/>
                  <a:ea typeface="微软雅黑" panose="020B0503020204020204" pitchFamily="34" charset="-122"/>
                  <a:cs typeface="Arial" panose="020B0604020202020204" pitchFamily="34" charset="0"/>
                </a:rPr>
                <a:t>教学建议、评价建议、教材编写建议、课程资源的开发与利用建议等</a:t>
              </a:r>
              <a:endParaRPr lang="en-GB" altLang="zh-CN" sz="2400" spc="301" dirty="0">
                <a:latin typeface="微软雅黑" panose="020B0503020204020204" pitchFamily="34" charset="-122"/>
                <a:ea typeface="微软雅黑" panose="020B0503020204020204" pitchFamily="34" charset="-122"/>
                <a:cs typeface="Arial" panose="020B0604020202020204" pitchFamily="34" charset="0"/>
              </a:endParaRPr>
            </a:p>
          </p:txBody>
        </p:sp>
      </p:grpSp>
      <p:grpSp>
        <p:nvGrpSpPr>
          <p:cNvPr id="64" name="Group 29">
            <a:extLst>
              <a:ext uri="{FF2B5EF4-FFF2-40B4-BE49-F238E27FC236}">
                <a16:creationId xmlns:a16="http://schemas.microsoft.com/office/drawing/2014/main" id="{9BDC2A67-F365-4273-A13E-7C99B2838035}"/>
              </a:ext>
            </a:extLst>
          </p:cNvPr>
          <p:cNvGrpSpPr>
            <a:grpSpLocks/>
          </p:cNvGrpSpPr>
          <p:nvPr/>
        </p:nvGrpSpPr>
        <p:grpSpPr bwMode="auto">
          <a:xfrm flipH="1">
            <a:off x="656730" y="2146956"/>
            <a:ext cx="8329960" cy="830997"/>
            <a:chOff x="-570132" y="2264961"/>
            <a:chExt cx="3467892" cy="992485"/>
          </a:xfrm>
        </p:grpSpPr>
        <p:sp>
          <p:nvSpPr>
            <p:cNvPr id="65" name="TextBox 30">
              <a:extLst>
                <a:ext uri="{FF2B5EF4-FFF2-40B4-BE49-F238E27FC236}">
                  <a16:creationId xmlns:a16="http://schemas.microsoft.com/office/drawing/2014/main" id="{8F34A44C-F76C-406C-BAD2-5B13D4F6C75E}"/>
                </a:ext>
              </a:extLst>
            </p:cNvPr>
            <p:cNvSpPr txBox="1"/>
            <p:nvPr/>
          </p:nvSpPr>
          <p:spPr>
            <a:xfrm>
              <a:off x="1467498" y="2357314"/>
              <a:ext cx="1430262" cy="580280"/>
            </a:xfrm>
            <a:prstGeom prst="rect">
              <a:avLst/>
            </a:prstGeom>
            <a:noFill/>
          </p:spPr>
          <p:txBody>
            <a:bodyPr wrap="none">
              <a:spAutoFit/>
            </a:bodyPr>
            <a:lstStyle/>
            <a:p>
              <a:pPr algn="l" fontAlgn="auto">
                <a:lnSpc>
                  <a:spcPct val="150000"/>
                </a:lnSpc>
                <a:spcBef>
                  <a:spcPts val="0"/>
                </a:spcBef>
                <a:spcAft>
                  <a:spcPts val="0"/>
                </a:spcAft>
                <a:defRPr/>
              </a:pPr>
              <a:r>
                <a:rPr lang="en-US" altLang="zh-CN" sz="2400" b="1" kern="0" dirty="0">
                  <a:latin typeface="微软雅黑" panose="020B0503020204020204" pitchFamily="34" charset="-122"/>
                  <a:ea typeface="微软雅黑" panose="020B0503020204020204" pitchFamily="34" charset="-122"/>
                  <a:cs typeface="华文黑体" pitchFamily="2" charset="-122"/>
                </a:rPr>
                <a:t>2.</a:t>
              </a:r>
              <a:r>
                <a:rPr lang="zh-CN" altLang="en-US" sz="2400" b="1" kern="0" dirty="0">
                  <a:latin typeface="微软雅黑" panose="020B0503020204020204" pitchFamily="34" charset="-122"/>
                  <a:ea typeface="微软雅黑" panose="020B0503020204020204" pitchFamily="34" charset="-122"/>
                  <a:cs typeface="华文黑体" pitchFamily="2" charset="-122"/>
                </a:rPr>
                <a:t>课程目标</a:t>
              </a:r>
            </a:p>
          </p:txBody>
        </p:sp>
        <p:sp>
          <p:nvSpPr>
            <p:cNvPr id="66" name="Rectangle 31">
              <a:extLst>
                <a:ext uri="{FF2B5EF4-FFF2-40B4-BE49-F238E27FC236}">
                  <a16:creationId xmlns:a16="http://schemas.microsoft.com/office/drawing/2014/main" id="{F8D80983-8EC8-459C-A74D-86134B1ABD6E}"/>
                </a:ext>
              </a:extLst>
            </p:cNvPr>
            <p:cNvSpPr/>
            <p:nvPr/>
          </p:nvSpPr>
          <p:spPr>
            <a:xfrm>
              <a:off x="-570132" y="2264961"/>
              <a:ext cx="2702284" cy="992485"/>
            </a:xfrm>
            <a:prstGeom prst="rect">
              <a:avLst/>
            </a:prstGeom>
          </p:spPr>
          <p:txBody>
            <a:bodyPr wrap="square">
              <a:spAutoFit/>
            </a:bodyPr>
            <a:lstStyle/>
            <a:p>
              <a:pPr algn="l" fontAlgn="auto">
                <a:spcBef>
                  <a:spcPts val="0"/>
                </a:spcBef>
                <a:spcAft>
                  <a:spcPts val="0"/>
                </a:spcAft>
                <a:defRPr/>
              </a:pPr>
              <a:r>
                <a:rPr lang="zh-CN" altLang="en-US" sz="2400" spc="301" dirty="0">
                  <a:latin typeface="微软雅黑" panose="020B0503020204020204" pitchFamily="34" charset="-122"/>
                  <a:ea typeface="微软雅黑" panose="020B0503020204020204" pitchFamily="34" charset="-122"/>
                  <a:cs typeface="Arial" panose="020B0604020202020204" pitchFamily="34" charset="0"/>
                </a:rPr>
                <a:t>总体目标</a:t>
              </a:r>
              <a:endParaRPr lang="en-US" altLang="zh-CN" sz="2400" spc="301" dirty="0">
                <a:latin typeface="微软雅黑" panose="020B0503020204020204" pitchFamily="34" charset="-122"/>
                <a:ea typeface="微软雅黑" panose="020B0503020204020204" pitchFamily="34" charset="-122"/>
                <a:cs typeface="Arial" panose="020B0604020202020204" pitchFamily="34" charset="0"/>
              </a:endParaRPr>
            </a:p>
            <a:p>
              <a:pPr algn="l" fontAlgn="auto">
                <a:spcBef>
                  <a:spcPts val="0"/>
                </a:spcBef>
                <a:spcAft>
                  <a:spcPts val="0"/>
                </a:spcAft>
                <a:defRPr/>
              </a:pPr>
              <a:r>
                <a:rPr lang="zh-CN" altLang="en-US" sz="2400" spc="301" dirty="0">
                  <a:latin typeface="微软雅黑" panose="020B0503020204020204" pitchFamily="34" charset="-122"/>
                  <a:ea typeface="微软雅黑" panose="020B0503020204020204" pitchFamily="34" charset="-122"/>
                  <a:cs typeface="Arial" panose="020B0604020202020204" pitchFamily="34" charset="0"/>
                </a:rPr>
                <a:t>具体目标（知识、能力、素质）</a:t>
              </a:r>
              <a:endParaRPr lang="en-GB" altLang="zh-CN" sz="2000" spc="301" dirty="0">
                <a:latin typeface="微软雅黑" panose="020B0503020204020204" pitchFamily="34" charset="-122"/>
                <a:ea typeface="微软雅黑" panose="020B0503020204020204" pitchFamily="34" charset="-122"/>
                <a:cs typeface="Arial" panose="020B0604020202020204" pitchFamily="34" charset="0"/>
              </a:endParaRPr>
            </a:p>
          </p:txBody>
        </p:sp>
      </p:grpSp>
      <p:grpSp>
        <p:nvGrpSpPr>
          <p:cNvPr id="67" name="Group 35">
            <a:extLst>
              <a:ext uri="{FF2B5EF4-FFF2-40B4-BE49-F238E27FC236}">
                <a16:creationId xmlns:a16="http://schemas.microsoft.com/office/drawing/2014/main" id="{A6454DE3-2EA2-4A11-BB51-0D23FD0DBBFC}"/>
              </a:ext>
            </a:extLst>
          </p:cNvPr>
          <p:cNvGrpSpPr>
            <a:grpSpLocks/>
          </p:cNvGrpSpPr>
          <p:nvPr/>
        </p:nvGrpSpPr>
        <p:grpSpPr bwMode="auto">
          <a:xfrm flipH="1">
            <a:off x="638639" y="3029282"/>
            <a:ext cx="8824663" cy="882866"/>
            <a:chOff x="-3941254" y="1957642"/>
            <a:chExt cx="6746480" cy="1058303"/>
          </a:xfrm>
        </p:grpSpPr>
        <p:sp>
          <p:nvSpPr>
            <p:cNvPr id="68" name="TextBox 36">
              <a:extLst>
                <a:ext uri="{FF2B5EF4-FFF2-40B4-BE49-F238E27FC236}">
                  <a16:creationId xmlns:a16="http://schemas.microsoft.com/office/drawing/2014/main" id="{6B184988-3FB7-45CB-BD76-755F290DCA5A}"/>
                </a:ext>
              </a:extLst>
            </p:cNvPr>
            <p:cNvSpPr txBox="1"/>
            <p:nvPr/>
          </p:nvSpPr>
          <p:spPr>
            <a:xfrm>
              <a:off x="1513469" y="1957642"/>
              <a:ext cx="1291757" cy="582409"/>
            </a:xfrm>
            <a:prstGeom prst="rect">
              <a:avLst/>
            </a:prstGeom>
            <a:noFill/>
          </p:spPr>
          <p:txBody>
            <a:bodyPr wrap="none">
              <a:spAutoFit/>
            </a:bodyPr>
            <a:lstStyle/>
            <a:p>
              <a:pPr algn="l" fontAlgn="auto">
                <a:lnSpc>
                  <a:spcPct val="150000"/>
                </a:lnSpc>
                <a:spcBef>
                  <a:spcPts val="0"/>
                </a:spcBef>
                <a:spcAft>
                  <a:spcPts val="0"/>
                </a:spcAft>
                <a:defRPr/>
              </a:pPr>
              <a:r>
                <a:rPr lang="en-US" altLang="zh-CN" sz="2400" b="1" kern="0" dirty="0">
                  <a:latin typeface="微软雅黑" panose="020B0503020204020204" pitchFamily="34" charset="-122"/>
                  <a:ea typeface="微软雅黑" panose="020B0503020204020204" pitchFamily="34" charset="-122"/>
                  <a:cs typeface="华文黑体" pitchFamily="2" charset="-122"/>
                </a:rPr>
                <a:t>3.</a:t>
              </a:r>
              <a:r>
                <a:rPr lang="zh-CN" altLang="en-US" sz="2400" b="1" kern="0" dirty="0">
                  <a:latin typeface="微软雅黑" panose="020B0503020204020204" pitchFamily="34" charset="-122"/>
                  <a:ea typeface="微软雅黑" panose="020B0503020204020204" pitchFamily="34" charset="-122"/>
                  <a:cs typeface="华文黑体" pitchFamily="2" charset="-122"/>
                </a:rPr>
                <a:t>内容标准</a:t>
              </a:r>
            </a:p>
          </p:txBody>
        </p:sp>
        <p:sp>
          <p:nvSpPr>
            <p:cNvPr id="69" name="Rectangle 37">
              <a:extLst>
                <a:ext uri="{FF2B5EF4-FFF2-40B4-BE49-F238E27FC236}">
                  <a16:creationId xmlns:a16="http://schemas.microsoft.com/office/drawing/2014/main" id="{A70EFFE5-24CE-4A90-947F-5E49C60D57F8}"/>
                </a:ext>
              </a:extLst>
            </p:cNvPr>
            <p:cNvSpPr/>
            <p:nvPr/>
          </p:nvSpPr>
          <p:spPr>
            <a:xfrm>
              <a:off x="-3941254" y="2019818"/>
              <a:ext cx="5326722" cy="996127"/>
            </a:xfrm>
            <a:prstGeom prst="rect">
              <a:avLst/>
            </a:prstGeom>
            <a:noFill/>
          </p:spPr>
          <p:txBody>
            <a:bodyPr wrap="square">
              <a:spAutoFit/>
            </a:bodyPr>
            <a:lstStyle/>
            <a:p>
              <a:pPr algn="l" fontAlgn="auto">
                <a:spcBef>
                  <a:spcPts val="0"/>
                </a:spcBef>
                <a:spcAft>
                  <a:spcPts val="0"/>
                </a:spcAft>
                <a:defRPr/>
              </a:pPr>
              <a:r>
                <a:rPr lang="zh-CN" altLang="en-US" sz="2400" spc="301" dirty="0">
                  <a:latin typeface="微软雅黑" panose="020B0503020204020204" pitchFamily="34" charset="-122"/>
                  <a:ea typeface="微软雅黑" panose="020B0503020204020204" pitchFamily="34" charset="-122"/>
                  <a:cs typeface="Arial" panose="020B0604020202020204" pitchFamily="34" charset="0"/>
                </a:rPr>
                <a:t>是课程标准的核心部分，是总目标和分目标的进一步具体化。</a:t>
              </a:r>
              <a:endParaRPr lang="en-GB" altLang="zh-CN" sz="2400" spc="301" dirty="0">
                <a:latin typeface="微软雅黑" panose="020B0503020204020204" pitchFamily="34" charset="-122"/>
                <a:ea typeface="微软雅黑" panose="020B0503020204020204" pitchFamily="34" charset="-122"/>
                <a:cs typeface="Arial" panose="020B0604020202020204" pitchFamily="34" charset="0"/>
              </a:endParaRPr>
            </a:p>
          </p:txBody>
        </p:sp>
      </p:grpSp>
      <p:grpSp>
        <p:nvGrpSpPr>
          <p:cNvPr id="70" name="Group 41">
            <a:extLst>
              <a:ext uri="{FF2B5EF4-FFF2-40B4-BE49-F238E27FC236}">
                <a16:creationId xmlns:a16="http://schemas.microsoft.com/office/drawing/2014/main" id="{46B5DECE-1713-4D87-9527-6798CFA5559C}"/>
              </a:ext>
            </a:extLst>
          </p:cNvPr>
          <p:cNvGrpSpPr>
            <a:grpSpLocks/>
          </p:cNvGrpSpPr>
          <p:nvPr/>
        </p:nvGrpSpPr>
        <p:grpSpPr bwMode="auto">
          <a:xfrm>
            <a:off x="694811" y="1495227"/>
            <a:ext cx="11574906" cy="1005265"/>
            <a:chOff x="570084" y="3033392"/>
            <a:chExt cx="3283986" cy="1286829"/>
          </a:xfrm>
        </p:grpSpPr>
        <p:sp>
          <p:nvSpPr>
            <p:cNvPr id="71" name="TextBox 42">
              <a:extLst>
                <a:ext uri="{FF2B5EF4-FFF2-40B4-BE49-F238E27FC236}">
                  <a16:creationId xmlns:a16="http://schemas.microsoft.com/office/drawing/2014/main" id="{A670D0DA-B9DE-4F4A-A437-0ED03C3AD22E}"/>
                </a:ext>
              </a:extLst>
            </p:cNvPr>
            <p:cNvSpPr txBox="1"/>
            <p:nvPr/>
          </p:nvSpPr>
          <p:spPr>
            <a:xfrm>
              <a:off x="570084" y="3033392"/>
              <a:ext cx="660799" cy="580810"/>
            </a:xfrm>
            <a:prstGeom prst="rect">
              <a:avLst/>
            </a:prstGeom>
            <a:noFill/>
          </p:spPr>
          <p:txBody>
            <a:bodyPr wrap="none">
              <a:spAutoFit/>
            </a:bodyPr>
            <a:lstStyle/>
            <a:p>
              <a:pPr algn="l" fontAlgn="auto">
                <a:lnSpc>
                  <a:spcPct val="150000"/>
                </a:lnSpc>
                <a:spcBef>
                  <a:spcPts val="0"/>
                </a:spcBef>
                <a:spcAft>
                  <a:spcPts val="0"/>
                </a:spcAft>
                <a:defRPr/>
              </a:pPr>
              <a:r>
                <a:rPr lang="en-US" altLang="zh-CN" sz="2400" b="1" kern="0" dirty="0">
                  <a:latin typeface="微软雅黑" panose="020B0503020204020204" pitchFamily="34" charset="-122"/>
                  <a:ea typeface="微软雅黑" panose="020B0503020204020204" pitchFamily="34" charset="-122"/>
                  <a:cs typeface="华文黑体" pitchFamily="2" charset="-122"/>
                </a:rPr>
                <a:t>1.</a:t>
              </a:r>
              <a:r>
                <a:rPr lang="zh-CN" altLang="en-US" sz="2400" b="1" kern="0" dirty="0">
                  <a:latin typeface="微软雅黑" panose="020B0503020204020204" pitchFamily="34" charset="-122"/>
                  <a:ea typeface="微软雅黑" panose="020B0503020204020204" pitchFamily="34" charset="-122"/>
                  <a:cs typeface="华文黑体" pitchFamily="2" charset="-122"/>
                </a:rPr>
                <a:t>前言</a:t>
              </a:r>
            </a:p>
          </p:txBody>
        </p:sp>
        <p:sp>
          <p:nvSpPr>
            <p:cNvPr id="72" name="Rectangle 43">
              <a:extLst>
                <a:ext uri="{FF2B5EF4-FFF2-40B4-BE49-F238E27FC236}">
                  <a16:creationId xmlns:a16="http://schemas.microsoft.com/office/drawing/2014/main" id="{CA583BBB-EECE-46F4-A940-C8FE204B4BEC}"/>
                </a:ext>
              </a:extLst>
            </p:cNvPr>
            <p:cNvSpPr/>
            <p:nvPr/>
          </p:nvSpPr>
          <p:spPr>
            <a:xfrm>
              <a:off x="1070722" y="3236926"/>
              <a:ext cx="2783348" cy="1083295"/>
            </a:xfrm>
            <a:prstGeom prst="rect">
              <a:avLst/>
            </a:prstGeom>
          </p:spPr>
          <p:txBody>
            <a:bodyPr wrap="square">
              <a:spAutoFit/>
            </a:bodyPr>
            <a:lstStyle/>
            <a:p>
              <a:pPr algn="l" fontAlgn="auto">
                <a:spcBef>
                  <a:spcPts val="0"/>
                </a:spcBef>
                <a:spcAft>
                  <a:spcPts val="0"/>
                </a:spcAft>
                <a:defRPr/>
              </a:pPr>
              <a:r>
                <a:rPr lang="zh-CN" altLang="en-US" sz="2400" spc="301" dirty="0">
                  <a:latin typeface="微软雅黑" panose="020B0503020204020204" pitchFamily="34" charset="-122"/>
                  <a:ea typeface="微软雅黑" panose="020B0503020204020204" pitchFamily="34" charset="-122"/>
                </a:rPr>
                <a:t>叙述学科课程改革的背景、课程的性质、基本理念和设计思路</a:t>
              </a:r>
              <a:endParaRPr lang="en-GB" altLang="zh-CN" sz="2400" spc="301" dirty="0">
                <a:latin typeface="微软雅黑" panose="020B0503020204020204" pitchFamily="34" charset="-122"/>
                <a:ea typeface="微软雅黑" panose="020B0503020204020204" pitchFamily="34" charset="-122"/>
                <a:cs typeface="Arial" panose="020B0604020202020204" pitchFamily="34" charset="0"/>
              </a:endParaRPr>
            </a:p>
          </p:txBody>
        </p:sp>
      </p:grpSp>
      <p:sp>
        <p:nvSpPr>
          <p:cNvPr id="2" name="左大括号 1">
            <a:extLst>
              <a:ext uri="{FF2B5EF4-FFF2-40B4-BE49-F238E27FC236}">
                <a16:creationId xmlns:a16="http://schemas.microsoft.com/office/drawing/2014/main" id="{C75A2011-19C4-4A1F-AF39-0160301D6910}"/>
              </a:ext>
            </a:extLst>
          </p:cNvPr>
          <p:cNvSpPr/>
          <p:nvPr/>
        </p:nvSpPr>
        <p:spPr>
          <a:xfrm>
            <a:off x="298245" y="1884784"/>
            <a:ext cx="313344" cy="3275045"/>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a:p>
        </p:txBody>
      </p:sp>
      <p:sp>
        <p:nvSpPr>
          <p:cNvPr id="3" name="文本框 2">
            <a:extLst>
              <a:ext uri="{FF2B5EF4-FFF2-40B4-BE49-F238E27FC236}">
                <a16:creationId xmlns:a16="http://schemas.microsoft.com/office/drawing/2014/main" id="{92B2A66F-38AA-4E0C-A5CF-F80C45882EC8}"/>
              </a:ext>
            </a:extLst>
          </p:cNvPr>
          <p:cNvSpPr txBox="1"/>
          <p:nvPr/>
        </p:nvSpPr>
        <p:spPr>
          <a:xfrm>
            <a:off x="6643396" y="461404"/>
            <a:ext cx="4108817" cy="369332"/>
          </a:xfrm>
          <a:prstGeom prst="rect">
            <a:avLst/>
          </a:prstGeom>
          <a:noFill/>
        </p:spPr>
        <p:txBody>
          <a:bodyPr wrap="none" rtlCol="0">
            <a:spAutoFit/>
          </a:bodyPr>
          <a:lstStyle/>
          <a:p>
            <a:r>
              <a:rPr lang="zh-CN" altLang="en-US" dirty="0"/>
              <a:t>学习教育部发布的中职公共基础课标。</a:t>
            </a:r>
          </a:p>
        </p:txBody>
      </p:sp>
    </p:spTree>
    <p:extLst>
      <p:ext uri="{BB962C8B-B14F-4D97-AF65-F5344CB8AC3E}">
        <p14:creationId xmlns:p14="http://schemas.microsoft.com/office/powerpoint/2010/main" val="9817312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4" name="组合 53">
            <a:extLst>
              <a:ext uri="{FF2B5EF4-FFF2-40B4-BE49-F238E27FC236}">
                <a16:creationId xmlns:a16="http://schemas.microsoft.com/office/drawing/2014/main" id="{605A2B02-49E5-4E74-8870-EAA9BAEEA193}"/>
              </a:ext>
            </a:extLst>
          </p:cNvPr>
          <p:cNvGrpSpPr/>
          <p:nvPr/>
        </p:nvGrpSpPr>
        <p:grpSpPr>
          <a:xfrm>
            <a:off x="1328913" y="2218660"/>
            <a:ext cx="2855976" cy="2869594"/>
            <a:chOff x="839788" y="2724150"/>
            <a:chExt cx="2879725" cy="2879725"/>
          </a:xfrm>
          <a:solidFill>
            <a:srgbClr val="779F08"/>
          </a:solidFill>
        </p:grpSpPr>
        <p:sp>
          <p:nvSpPr>
            <p:cNvPr id="55" name="椭圆 54">
              <a:extLst>
                <a:ext uri="{FF2B5EF4-FFF2-40B4-BE49-F238E27FC236}">
                  <a16:creationId xmlns:a16="http://schemas.microsoft.com/office/drawing/2014/main" id="{54FC9E03-7C31-4CFE-89D9-B907582A310C}"/>
                </a:ext>
              </a:extLst>
            </p:cNvPr>
            <p:cNvSpPr>
              <a:spLocks noChangeAspect="1"/>
            </p:cNvSpPr>
            <p:nvPr/>
          </p:nvSpPr>
          <p:spPr>
            <a:xfrm>
              <a:off x="839788" y="2724150"/>
              <a:ext cx="2879725" cy="2879725"/>
            </a:xfrm>
            <a:prstGeom prst="ellipse">
              <a:avLst/>
            </a:prstGeom>
            <a:solidFill>
              <a:srgbClr val="D2D79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zh-CN" altLang="en-US">
                <a:solidFill>
                  <a:schemeClr val="tx1"/>
                </a:solidFill>
              </a:endParaRPr>
            </a:p>
          </p:txBody>
        </p:sp>
        <p:sp>
          <p:nvSpPr>
            <p:cNvPr id="57" name="KSO_Shape">
              <a:extLst>
                <a:ext uri="{FF2B5EF4-FFF2-40B4-BE49-F238E27FC236}">
                  <a16:creationId xmlns:a16="http://schemas.microsoft.com/office/drawing/2014/main" id="{E9199907-515B-490E-A39E-D81AB910045F}"/>
                </a:ext>
              </a:extLst>
            </p:cNvPr>
            <p:cNvSpPr>
              <a:spLocks noChangeAspect="1"/>
            </p:cNvSpPr>
            <p:nvPr/>
          </p:nvSpPr>
          <p:spPr bwMode="auto">
            <a:xfrm>
              <a:off x="1739900" y="3355975"/>
              <a:ext cx="1079500" cy="1057275"/>
            </a:xfrm>
            <a:custGeom>
              <a:avLst/>
              <a:gdLst>
                <a:gd name="T0" fmla="*/ 2166826 w 3073399"/>
                <a:gd name="T1" fmla="*/ 1987218 h 3009901"/>
                <a:gd name="T2" fmla="*/ 2210027 w 3073399"/>
                <a:gd name="T3" fmla="*/ 2130672 h 3009901"/>
                <a:gd name="T4" fmla="*/ 2105838 w 3073399"/>
                <a:gd name="T5" fmla="*/ 2235088 h 3009901"/>
                <a:gd name="T6" fmla="*/ 2217333 w 3073399"/>
                <a:gd name="T7" fmla="*/ 2248101 h 3009901"/>
                <a:gd name="T8" fmla="*/ 3043858 w 3073399"/>
                <a:gd name="T9" fmla="*/ 2189069 h 3009901"/>
                <a:gd name="T10" fmla="*/ 3067364 w 3073399"/>
                <a:gd name="T11" fmla="*/ 2325540 h 3009901"/>
                <a:gd name="T12" fmla="*/ 2986681 w 3073399"/>
                <a:gd name="T13" fmla="*/ 2419166 h 3009901"/>
                <a:gd name="T14" fmla="*/ 1073158 w 3073399"/>
                <a:gd name="T15" fmla="*/ 2720355 h 3009901"/>
                <a:gd name="T16" fmla="*/ 622407 w 3073399"/>
                <a:gd name="T17" fmla="*/ 1982922 h 3009901"/>
                <a:gd name="T18" fmla="*/ 593524 w 3073399"/>
                <a:gd name="T19" fmla="*/ 2101163 h 3009901"/>
                <a:gd name="T20" fmla="*/ 682077 w 3073399"/>
                <a:gd name="T21" fmla="*/ 2181579 h 3009901"/>
                <a:gd name="T22" fmla="*/ 796338 w 3073399"/>
                <a:gd name="T23" fmla="*/ 2140894 h 3009901"/>
                <a:gd name="T24" fmla="*/ 814112 w 3073399"/>
                <a:gd name="T25" fmla="*/ 2020111 h 3009901"/>
                <a:gd name="T26" fmla="*/ 717625 w 3073399"/>
                <a:gd name="T27" fmla="*/ 1948912 h 3009901"/>
                <a:gd name="T28" fmla="*/ 1746106 w 3073399"/>
                <a:gd name="T29" fmla="*/ 1195455 h 3009901"/>
                <a:gd name="T30" fmla="*/ 1690575 w 3073399"/>
                <a:gd name="T31" fmla="*/ 1270442 h 3009901"/>
                <a:gd name="T32" fmla="*/ 1789578 w 3073399"/>
                <a:gd name="T33" fmla="*/ 1411202 h 3009901"/>
                <a:gd name="T34" fmla="*/ 1748644 w 3073399"/>
                <a:gd name="T35" fmla="*/ 1427725 h 3009901"/>
                <a:gd name="T36" fmla="*/ 1655353 w 3073399"/>
                <a:gd name="T37" fmla="*/ 1411838 h 3009901"/>
                <a:gd name="T38" fmla="*/ 1855264 w 3073399"/>
                <a:gd name="T39" fmla="*/ 1493815 h 3009901"/>
                <a:gd name="T40" fmla="*/ 1893342 w 3073399"/>
                <a:gd name="T41" fmla="*/ 1417875 h 3009901"/>
                <a:gd name="T42" fmla="*/ 1804492 w 3073399"/>
                <a:gd name="T43" fmla="*/ 1289824 h 3009901"/>
                <a:gd name="T44" fmla="*/ 1850821 w 3073399"/>
                <a:gd name="T45" fmla="*/ 1265040 h 3009901"/>
                <a:gd name="T46" fmla="*/ 1937132 w 3073399"/>
                <a:gd name="T47" fmla="*/ 1279021 h 3009901"/>
                <a:gd name="T48" fmla="*/ 1996153 w 3073399"/>
                <a:gd name="T49" fmla="*/ 1165905 h 3009901"/>
                <a:gd name="T50" fmla="*/ 2009481 w 3073399"/>
                <a:gd name="T51" fmla="*/ 1399128 h 3009901"/>
                <a:gd name="T52" fmla="*/ 1870178 w 3073399"/>
                <a:gd name="T53" fmla="*/ 1586279 h 3009901"/>
                <a:gd name="T54" fmla="*/ 2244614 w 3073399"/>
                <a:gd name="T55" fmla="*/ 1785503 h 3009901"/>
                <a:gd name="T56" fmla="*/ 2319819 w 3073399"/>
                <a:gd name="T57" fmla="*/ 1729263 h 3009901"/>
                <a:gd name="T58" fmla="*/ 2426438 w 3073399"/>
                <a:gd name="T59" fmla="*/ 1356550 h 3009901"/>
                <a:gd name="T60" fmla="*/ 2403591 w 3073399"/>
                <a:gd name="T61" fmla="*/ 1267900 h 3009901"/>
                <a:gd name="T62" fmla="*/ 1379920 w 3073399"/>
                <a:gd name="T63" fmla="*/ 892963 h 3009901"/>
                <a:gd name="T64" fmla="*/ 1113054 w 3073399"/>
                <a:gd name="T65" fmla="*/ 1215790 h 3009901"/>
                <a:gd name="T66" fmla="*/ 1167633 w 3073399"/>
                <a:gd name="T67" fmla="*/ 1294273 h 3009901"/>
                <a:gd name="T68" fmla="*/ 1620448 w 3073399"/>
                <a:gd name="T69" fmla="*/ 1557682 h 3009901"/>
                <a:gd name="T70" fmla="*/ 1567138 w 3073399"/>
                <a:gd name="T71" fmla="*/ 1336533 h 3009901"/>
                <a:gd name="T72" fmla="*/ 1690258 w 3073399"/>
                <a:gd name="T73" fmla="*/ 1125551 h 3009901"/>
                <a:gd name="T74" fmla="*/ 1630284 w 3073399"/>
                <a:gd name="T75" fmla="*/ 966044 h 3009901"/>
                <a:gd name="T76" fmla="*/ 1977749 w 3073399"/>
                <a:gd name="T77" fmla="*/ 1016565 h 3009901"/>
                <a:gd name="T78" fmla="*/ 2126889 w 3073399"/>
                <a:gd name="T79" fmla="*/ 1849370 h 3009901"/>
                <a:gd name="T80" fmla="*/ 1114324 w 3073399"/>
                <a:gd name="T81" fmla="*/ 1422959 h 3009901"/>
                <a:gd name="T82" fmla="*/ 2261492 w 3073399"/>
                <a:gd name="T83" fmla="*/ 424657 h 3009901"/>
                <a:gd name="T84" fmla="*/ 2387119 w 3073399"/>
                <a:gd name="T85" fmla="*/ 478017 h 3009901"/>
                <a:gd name="T86" fmla="*/ 2378236 w 3073399"/>
                <a:gd name="T87" fmla="*/ 506603 h 3009901"/>
                <a:gd name="T88" fmla="*/ 2367450 w 3073399"/>
                <a:gd name="T89" fmla="*/ 546940 h 3009901"/>
                <a:gd name="T90" fmla="*/ 2465477 w 3073399"/>
                <a:gd name="T91" fmla="*/ 453243 h 3009901"/>
                <a:gd name="T92" fmla="*/ 2342705 w 3073399"/>
                <a:gd name="T93" fmla="*/ 411635 h 3009901"/>
                <a:gd name="T94" fmla="*/ 2369671 w 3073399"/>
                <a:gd name="T95" fmla="*/ 410999 h 3009901"/>
                <a:gd name="T96" fmla="*/ 2357616 w 3073399"/>
                <a:gd name="T97" fmla="*/ 340488 h 3009901"/>
                <a:gd name="T98" fmla="*/ 1928390 w 3073399"/>
                <a:gd name="T99" fmla="*/ 431009 h 3009901"/>
                <a:gd name="T100" fmla="*/ 2026417 w 3073399"/>
                <a:gd name="T101" fmla="*/ 723854 h 3009901"/>
                <a:gd name="T102" fmla="*/ 2325892 w 3073399"/>
                <a:gd name="T103" fmla="*/ 621581 h 3009901"/>
                <a:gd name="T104" fmla="*/ 2220251 w 3073399"/>
                <a:gd name="T105" fmla="*/ 500886 h 3009901"/>
                <a:gd name="T106" fmla="*/ 2218982 w 3073399"/>
                <a:gd name="T107" fmla="*/ 333500 h 3009901"/>
                <a:gd name="T108" fmla="*/ 2343340 w 3073399"/>
                <a:gd name="T109" fmla="*/ 248696 h 3009901"/>
                <a:gd name="T110" fmla="*/ 2472774 w 3073399"/>
                <a:gd name="T111" fmla="*/ 328101 h 3009901"/>
                <a:gd name="T112" fmla="*/ 2524801 w 3073399"/>
                <a:gd name="T113" fmla="*/ 488181 h 3009901"/>
                <a:gd name="T114" fmla="*/ 2639008 w 3073399"/>
                <a:gd name="T115" fmla="*/ 537094 h 3009901"/>
                <a:gd name="T116" fmla="*/ 2841724 w 3073399"/>
                <a:gd name="T117" fmla="*/ 369391 h 3009901"/>
                <a:gd name="T118" fmla="*/ 2931186 w 3073399"/>
                <a:gd name="T119" fmla="*/ 467218 h 3009901"/>
                <a:gd name="T120" fmla="*/ 2221520 w 3073399"/>
                <a:gd name="T121" fmla="*/ 758157 h 3009901"/>
                <a:gd name="T122" fmla="*/ 2156168 w 3073399"/>
                <a:gd name="T123" fmla="*/ 242661 h 3009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grpFill/>
            <a:ln>
              <a:noFill/>
            </a:ln>
          </p:spPr>
          <p:txBody>
            <a:bodyPr anchor="ctr">
              <a:scene3d>
                <a:camera prst="orthographicFront"/>
                <a:lightRig rig="threePt" dir="t"/>
              </a:scene3d>
              <a:sp3d contourW="12700">
                <a:contourClr>
                  <a:srgbClr val="FFFFFF"/>
                </a:contourClr>
              </a:sp3d>
            </a:bodyPr>
            <a:lstStyle/>
            <a:p>
              <a:pPr fontAlgn="auto">
                <a:spcBef>
                  <a:spcPts val="0"/>
                </a:spcBef>
                <a:spcAft>
                  <a:spcPts val="0"/>
                </a:spcAft>
                <a:defRPr/>
              </a:pPr>
              <a:endParaRPr lang="zh-CN" altLang="en-US">
                <a:latin typeface="+mn-lt"/>
                <a:ea typeface="+mn-ea"/>
              </a:endParaRPr>
            </a:p>
          </p:txBody>
        </p:sp>
        <p:sp>
          <p:nvSpPr>
            <p:cNvPr id="58" name="文本框 34">
              <a:extLst>
                <a:ext uri="{FF2B5EF4-FFF2-40B4-BE49-F238E27FC236}">
                  <a16:creationId xmlns:a16="http://schemas.microsoft.com/office/drawing/2014/main" id="{D1B2BF82-CEE6-4B94-A463-F4AF810AA29A}"/>
                </a:ext>
              </a:extLst>
            </p:cNvPr>
            <p:cNvSpPr txBox="1">
              <a:spLocks noChangeArrowheads="1"/>
            </p:cNvSpPr>
            <p:nvPr/>
          </p:nvSpPr>
          <p:spPr bwMode="auto">
            <a:xfrm>
              <a:off x="1617599" y="3760319"/>
              <a:ext cx="1324101" cy="772157"/>
            </a:xfrm>
            <a:prstGeom prst="rect">
              <a:avLst/>
            </a:prstGeom>
            <a:grpFill/>
            <a:ln>
              <a:noFill/>
            </a:ln>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fontAlgn="auto">
                <a:spcBef>
                  <a:spcPts val="0"/>
                </a:spcBef>
                <a:spcAft>
                  <a:spcPts val="800"/>
                </a:spcAft>
                <a:defRPr/>
              </a:pPr>
              <a:r>
                <a:rPr lang="zh-CN" altLang="en-US" sz="4400" dirty="0">
                  <a:solidFill>
                    <a:schemeClr val="bg1"/>
                  </a:solidFill>
                  <a:latin typeface="黑体" panose="02010609060101010101" pitchFamily="49" charset="-122"/>
                  <a:ea typeface="黑体" panose="02010609060101010101" pitchFamily="49" charset="-122"/>
                </a:rPr>
                <a:t>封面</a:t>
              </a:r>
              <a:endParaRPr lang="en-US" altLang="zh-CN" sz="4400" dirty="0">
                <a:solidFill>
                  <a:schemeClr val="bg1"/>
                </a:solidFill>
                <a:latin typeface="黑体" panose="02010609060101010101" pitchFamily="49" charset="-122"/>
                <a:ea typeface="黑体" panose="02010609060101010101" pitchFamily="49" charset="-122"/>
              </a:endParaRPr>
            </a:p>
          </p:txBody>
        </p:sp>
      </p:grpSp>
      <p:pic>
        <p:nvPicPr>
          <p:cNvPr id="73" name="图片 72">
            <a:extLst>
              <a:ext uri="{FF2B5EF4-FFF2-40B4-BE49-F238E27FC236}">
                <a16:creationId xmlns:a16="http://schemas.microsoft.com/office/drawing/2014/main" id="{1B47B498-1C68-4F27-BE3D-9F2307DD31A2}"/>
              </a:ext>
            </a:extLst>
          </p:cNvPr>
          <p:cNvPicPr>
            <a:picLocks noChangeAspect="1"/>
          </p:cNvPicPr>
          <p:nvPr/>
        </p:nvPicPr>
        <p:blipFill rotWithShape="1">
          <a:blip r:embed="rId3">
            <a:extLst>
              <a:ext uri="{28A0092B-C50C-407E-A947-70E740481C1C}">
                <a14:useLocalDpi xmlns:a14="http://schemas.microsoft.com/office/drawing/2010/main" val="0"/>
              </a:ext>
            </a:extLst>
          </a:blip>
          <a:srcRect l="1615" r="4115" b="4136"/>
          <a:stretch/>
        </p:blipFill>
        <p:spPr>
          <a:xfrm>
            <a:off x="5855755" y="163360"/>
            <a:ext cx="4911771" cy="6559397"/>
          </a:xfrm>
          <a:prstGeom prst="rect">
            <a:avLst/>
          </a:prstGeom>
        </p:spPr>
      </p:pic>
    </p:spTree>
    <p:extLst>
      <p:ext uri="{BB962C8B-B14F-4D97-AF65-F5344CB8AC3E}">
        <p14:creationId xmlns:p14="http://schemas.microsoft.com/office/powerpoint/2010/main" val="236558074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61" name="TextBox 1">
            <a:extLst>
              <a:ext uri="{FF2B5EF4-FFF2-40B4-BE49-F238E27FC236}">
                <a16:creationId xmlns:a16="http://schemas.microsoft.com/office/drawing/2014/main" id="{5A61EEC2-E783-4E32-9E6B-AB2BDFED9E50}"/>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62" name="TextBox 2">
            <a:extLst>
              <a:ext uri="{FF2B5EF4-FFF2-40B4-BE49-F238E27FC236}">
                <a16:creationId xmlns:a16="http://schemas.microsoft.com/office/drawing/2014/main" id="{75ED718D-7DED-4352-82A1-AEB979BB9399}"/>
              </a:ext>
            </a:extLst>
          </p:cNvPr>
          <p:cNvSpPr txBox="1">
            <a:spLocks noChangeArrowheads="1"/>
          </p:cNvSpPr>
          <p:nvPr/>
        </p:nvSpPr>
        <p:spPr bwMode="auto">
          <a:xfrm>
            <a:off x="3989755" y="2268171"/>
            <a:ext cx="7785478" cy="2249334"/>
          </a:xfrm>
          <a:prstGeom prst="rect">
            <a:avLst/>
          </a:prstGeom>
          <a:noFill/>
          <a:ln w="9525">
            <a:noFill/>
            <a:miter lim="800000"/>
            <a:headEnd/>
            <a:tailEnd/>
          </a:ln>
        </p:spPr>
        <p:txBody>
          <a:bodyPr wrap="square">
            <a:spAutoFit/>
          </a:bodyPr>
          <a:lstStyle/>
          <a:p>
            <a:pPr algn="just">
              <a:lnSpc>
                <a:spcPct val="150000"/>
              </a:lnSpc>
            </a:pPr>
            <a:r>
              <a:rPr lang="zh-CN" altLang="en-US" sz="2400" b="1" dirty="0">
                <a:solidFill>
                  <a:srgbClr val="C00000"/>
                </a:solidFill>
              </a:rPr>
              <a:t>课程性质：</a:t>
            </a:r>
            <a:r>
              <a:rPr lang="zh-CN" altLang="en-US" sz="2400" dirty="0"/>
              <a:t>是一门什么样的课程？</a:t>
            </a:r>
            <a:endParaRPr lang="en-US" altLang="zh-CN" sz="2400" dirty="0"/>
          </a:p>
          <a:p>
            <a:pPr algn="just">
              <a:lnSpc>
                <a:spcPct val="150000"/>
              </a:lnSpc>
            </a:pPr>
            <a:r>
              <a:rPr lang="en-US" altLang="zh-CN" sz="2400" dirty="0"/>
              <a:t>                    </a:t>
            </a:r>
            <a:r>
              <a:rPr lang="zh-CN" altLang="en-US" sz="2400" dirty="0"/>
              <a:t>（性质、简述课程目标、定位）</a:t>
            </a:r>
            <a:endParaRPr lang="en-US" altLang="zh-CN" sz="2400" dirty="0"/>
          </a:p>
          <a:p>
            <a:pPr algn="just">
              <a:lnSpc>
                <a:spcPct val="150000"/>
              </a:lnSpc>
            </a:pPr>
            <a:r>
              <a:rPr lang="zh-CN" altLang="en-US" sz="2400" b="1" dirty="0">
                <a:solidFill>
                  <a:srgbClr val="C00000"/>
                </a:solidFill>
              </a:rPr>
              <a:t>课程基本理念：</a:t>
            </a:r>
            <a:r>
              <a:rPr lang="zh-CN" altLang="en-US" sz="2400" dirty="0"/>
              <a:t>主要是指导性的思想观念</a:t>
            </a:r>
            <a:endParaRPr lang="en-US" altLang="zh-CN" sz="2400" dirty="0"/>
          </a:p>
          <a:p>
            <a:pPr algn="just">
              <a:lnSpc>
                <a:spcPct val="150000"/>
              </a:lnSpc>
            </a:pPr>
            <a:r>
              <a:rPr lang="zh-CN" altLang="en-US" sz="2400" b="1" dirty="0">
                <a:solidFill>
                  <a:srgbClr val="C00000"/>
                </a:solidFill>
              </a:rPr>
              <a:t>课程设计思路：</a:t>
            </a:r>
            <a:r>
              <a:rPr lang="zh-CN" altLang="en-US" sz="2400" dirty="0"/>
              <a:t>主要要有本专业课程实施蓝图的描述</a:t>
            </a:r>
            <a:endParaRPr lang="en-US" altLang="zh-CN" sz="2000" dirty="0"/>
          </a:p>
        </p:txBody>
      </p:sp>
      <p:grpSp>
        <p:nvGrpSpPr>
          <p:cNvPr id="63" name="组合 62">
            <a:extLst>
              <a:ext uri="{FF2B5EF4-FFF2-40B4-BE49-F238E27FC236}">
                <a16:creationId xmlns:a16="http://schemas.microsoft.com/office/drawing/2014/main" id="{4C9A19C7-1264-4901-91AF-2855BE7F0EC5}"/>
              </a:ext>
            </a:extLst>
          </p:cNvPr>
          <p:cNvGrpSpPr/>
          <p:nvPr/>
        </p:nvGrpSpPr>
        <p:grpSpPr>
          <a:xfrm>
            <a:off x="841854" y="1941369"/>
            <a:ext cx="2855976" cy="2869594"/>
            <a:chOff x="839788" y="2724150"/>
            <a:chExt cx="2879725" cy="2879725"/>
          </a:xfrm>
          <a:solidFill>
            <a:srgbClr val="779F08"/>
          </a:solidFill>
        </p:grpSpPr>
        <p:sp>
          <p:nvSpPr>
            <p:cNvPr id="64" name="椭圆 63">
              <a:extLst>
                <a:ext uri="{FF2B5EF4-FFF2-40B4-BE49-F238E27FC236}">
                  <a16:creationId xmlns:a16="http://schemas.microsoft.com/office/drawing/2014/main" id="{675177D8-B86C-46FE-8A45-5B8BF775A57D}"/>
                </a:ext>
              </a:extLst>
            </p:cNvPr>
            <p:cNvSpPr>
              <a:spLocks noChangeAspect="1"/>
            </p:cNvSpPr>
            <p:nvPr/>
          </p:nvSpPr>
          <p:spPr>
            <a:xfrm>
              <a:off x="839788" y="2724150"/>
              <a:ext cx="2879725" cy="2879725"/>
            </a:xfrm>
            <a:prstGeom prst="ellipse">
              <a:avLst/>
            </a:prstGeom>
            <a:solidFill>
              <a:srgbClr val="D2D79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zh-CN" altLang="en-US">
                <a:solidFill>
                  <a:schemeClr val="tx1"/>
                </a:solidFill>
              </a:endParaRPr>
            </a:p>
          </p:txBody>
        </p:sp>
        <p:sp>
          <p:nvSpPr>
            <p:cNvPr id="65" name="KSO_Shape">
              <a:extLst>
                <a:ext uri="{FF2B5EF4-FFF2-40B4-BE49-F238E27FC236}">
                  <a16:creationId xmlns:a16="http://schemas.microsoft.com/office/drawing/2014/main" id="{5B6CC355-D627-4D0B-8134-D8A770E7E888}"/>
                </a:ext>
              </a:extLst>
            </p:cNvPr>
            <p:cNvSpPr>
              <a:spLocks noChangeAspect="1"/>
            </p:cNvSpPr>
            <p:nvPr/>
          </p:nvSpPr>
          <p:spPr bwMode="auto">
            <a:xfrm>
              <a:off x="1739900" y="3355975"/>
              <a:ext cx="1079500" cy="1057275"/>
            </a:xfrm>
            <a:custGeom>
              <a:avLst/>
              <a:gdLst>
                <a:gd name="T0" fmla="*/ 2166826 w 3073399"/>
                <a:gd name="T1" fmla="*/ 1987218 h 3009901"/>
                <a:gd name="T2" fmla="*/ 2210027 w 3073399"/>
                <a:gd name="T3" fmla="*/ 2130672 h 3009901"/>
                <a:gd name="T4" fmla="*/ 2105838 w 3073399"/>
                <a:gd name="T5" fmla="*/ 2235088 h 3009901"/>
                <a:gd name="T6" fmla="*/ 2217333 w 3073399"/>
                <a:gd name="T7" fmla="*/ 2248101 h 3009901"/>
                <a:gd name="T8" fmla="*/ 3043858 w 3073399"/>
                <a:gd name="T9" fmla="*/ 2189069 h 3009901"/>
                <a:gd name="T10" fmla="*/ 3067364 w 3073399"/>
                <a:gd name="T11" fmla="*/ 2325540 h 3009901"/>
                <a:gd name="T12" fmla="*/ 2986681 w 3073399"/>
                <a:gd name="T13" fmla="*/ 2419166 h 3009901"/>
                <a:gd name="T14" fmla="*/ 1073158 w 3073399"/>
                <a:gd name="T15" fmla="*/ 2720355 h 3009901"/>
                <a:gd name="T16" fmla="*/ 622407 w 3073399"/>
                <a:gd name="T17" fmla="*/ 1982922 h 3009901"/>
                <a:gd name="T18" fmla="*/ 593524 w 3073399"/>
                <a:gd name="T19" fmla="*/ 2101163 h 3009901"/>
                <a:gd name="T20" fmla="*/ 682077 w 3073399"/>
                <a:gd name="T21" fmla="*/ 2181579 h 3009901"/>
                <a:gd name="T22" fmla="*/ 796338 w 3073399"/>
                <a:gd name="T23" fmla="*/ 2140894 h 3009901"/>
                <a:gd name="T24" fmla="*/ 814112 w 3073399"/>
                <a:gd name="T25" fmla="*/ 2020111 h 3009901"/>
                <a:gd name="T26" fmla="*/ 717625 w 3073399"/>
                <a:gd name="T27" fmla="*/ 1948912 h 3009901"/>
                <a:gd name="T28" fmla="*/ 1746106 w 3073399"/>
                <a:gd name="T29" fmla="*/ 1195455 h 3009901"/>
                <a:gd name="T30" fmla="*/ 1690575 w 3073399"/>
                <a:gd name="T31" fmla="*/ 1270442 h 3009901"/>
                <a:gd name="T32" fmla="*/ 1789578 w 3073399"/>
                <a:gd name="T33" fmla="*/ 1411202 h 3009901"/>
                <a:gd name="T34" fmla="*/ 1748644 w 3073399"/>
                <a:gd name="T35" fmla="*/ 1427725 h 3009901"/>
                <a:gd name="T36" fmla="*/ 1655353 w 3073399"/>
                <a:gd name="T37" fmla="*/ 1411838 h 3009901"/>
                <a:gd name="T38" fmla="*/ 1855264 w 3073399"/>
                <a:gd name="T39" fmla="*/ 1493815 h 3009901"/>
                <a:gd name="T40" fmla="*/ 1893342 w 3073399"/>
                <a:gd name="T41" fmla="*/ 1417875 h 3009901"/>
                <a:gd name="T42" fmla="*/ 1804492 w 3073399"/>
                <a:gd name="T43" fmla="*/ 1289824 h 3009901"/>
                <a:gd name="T44" fmla="*/ 1850821 w 3073399"/>
                <a:gd name="T45" fmla="*/ 1265040 h 3009901"/>
                <a:gd name="T46" fmla="*/ 1937132 w 3073399"/>
                <a:gd name="T47" fmla="*/ 1279021 h 3009901"/>
                <a:gd name="T48" fmla="*/ 1996153 w 3073399"/>
                <a:gd name="T49" fmla="*/ 1165905 h 3009901"/>
                <a:gd name="T50" fmla="*/ 2009481 w 3073399"/>
                <a:gd name="T51" fmla="*/ 1399128 h 3009901"/>
                <a:gd name="T52" fmla="*/ 1870178 w 3073399"/>
                <a:gd name="T53" fmla="*/ 1586279 h 3009901"/>
                <a:gd name="T54" fmla="*/ 2244614 w 3073399"/>
                <a:gd name="T55" fmla="*/ 1785503 h 3009901"/>
                <a:gd name="T56" fmla="*/ 2319819 w 3073399"/>
                <a:gd name="T57" fmla="*/ 1729263 h 3009901"/>
                <a:gd name="T58" fmla="*/ 2426438 w 3073399"/>
                <a:gd name="T59" fmla="*/ 1356550 h 3009901"/>
                <a:gd name="T60" fmla="*/ 2403591 w 3073399"/>
                <a:gd name="T61" fmla="*/ 1267900 h 3009901"/>
                <a:gd name="T62" fmla="*/ 1379920 w 3073399"/>
                <a:gd name="T63" fmla="*/ 892963 h 3009901"/>
                <a:gd name="T64" fmla="*/ 1113054 w 3073399"/>
                <a:gd name="T65" fmla="*/ 1215790 h 3009901"/>
                <a:gd name="T66" fmla="*/ 1167633 w 3073399"/>
                <a:gd name="T67" fmla="*/ 1294273 h 3009901"/>
                <a:gd name="T68" fmla="*/ 1620448 w 3073399"/>
                <a:gd name="T69" fmla="*/ 1557682 h 3009901"/>
                <a:gd name="T70" fmla="*/ 1567138 w 3073399"/>
                <a:gd name="T71" fmla="*/ 1336533 h 3009901"/>
                <a:gd name="T72" fmla="*/ 1690258 w 3073399"/>
                <a:gd name="T73" fmla="*/ 1125551 h 3009901"/>
                <a:gd name="T74" fmla="*/ 1630284 w 3073399"/>
                <a:gd name="T75" fmla="*/ 966044 h 3009901"/>
                <a:gd name="T76" fmla="*/ 1977749 w 3073399"/>
                <a:gd name="T77" fmla="*/ 1016565 h 3009901"/>
                <a:gd name="T78" fmla="*/ 2126889 w 3073399"/>
                <a:gd name="T79" fmla="*/ 1849370 h 3009901"/>
                <a:gd name="T80" fmla="*/ 1114324 w 3073399"/>
                <a:gd name="T81" fmla="*/ 1422959 h 3009901"/>
                <a:gd name="T82" fmla="*/ 2261492 w 3073399"/>
                <a:gd name="T83" fmla="*/ 424657 h 3009901"/>
                <a:gd name="T84" fmla="*/ 2387119 w 3073399"/>
                <a:gd name="T85" fmla="*/ 478017 h 3009901"/>
                <a:gd name="T86" fmla="*/ 2378236 w 3073399"/>
                <a:gd name="T87" fmla="*/ 506603 h 3009901"/>
                <a:gd name="T88" fmla="*/ 2367450 w 3073399"/>
                <a:gd name="T89" fmla="*/ 546940 h 3009901"/>
                <a:gd name="T90" fmla="*/ 2465477 w 3073399"/>
                <a:gd name="T91" fmla="*/ 453243 h 3009901"/>
                <a:gd name="T92" fmla="*/ 2342705 w 3073399"/>
                <a:gd name="T93" fmla="*/ 411635 h 3009901"/>
                <a:gd name="T94" fmla="*/ 2369671 w 3073399"/>
                <a:gd name="T95" fmla="*/ 410999 h 3009901"/>
                <a:gd name="T96" fmla="*/ 2357616 w 3073399"/>
                <a:gd name="T97" fmla="*/ 340488 h 3009901"/>
                <a:gd name="T98" fmla="*/ 1928390 w 3073399"/>
                <a:gd name="T99" fmla="*/ 431009 h 3009901"/>
                <a:gd name="T100" fmla="*/ 2026417 w 3073399"/>
                <a:gd name="T101" fmla="*/ 723854 h 3009901"/>
                <a:gd name="T102" fmla="*/ 2325892 w 3073399"/>
                <a:gd name="T103" fmla="*/ 621581 h 3009901"/>
                <a:gd name="T104" fmla="*/ 2220251 w 3073399"/>
                <a:gd name="T105" fmla="*/ 500886 h 3009901"/>
                <a:gd name="T106" fmla="*/ 2218982 w 3073399"/>
                <a:gd name="T107" fmla="*/ 333500 h 3009901"/>
                <a:gd name="T108" fmla="*/ 2343340 w 3073399"/>
                <a:gd name="T109" fmla="*/ 248696 h 3009901"/>
                <a:gd name="T110" fmla="*/ 2472774 w 3073399"/>
                <a:gd name="T111" fmla="*/ 328101 h 3009901"/>
                <a:gd name="T112" fmla="*/ 2524801 w 3073399"/>
                <a:gd name="T113" fmla="*/ 488181 h 3009901"/>
                <a:gd name="T114" fmla="*/ 2639008 w 3073399"/>
                <a:gd name="T115" fmla="*/ 537094 h 3009901"/>
                <a:gd name="T116" fmla="*/ 2841724 w 3073399"/>
                <a:gd name="T117" fmla="*/ 369391 h 3009901"/>
                <a:gd name="T118" fmla="*/ 2931186 w 3073399"/>
                <a:gd name="T119" fmla="*/ 467218 h 3009901"/>
                <a:gd name="T120" fmla="*/ 2221520 w 3073399"/>
                <a:gd name="T121" fmla="*/ 758157 h 3009901"/>
                <a:gd name="T122" fmla="*/ 2156168 w 3073399"/>
                <a:gd name="T123" fmla="*/ 242661 h 3009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grpFill/>
            <a:ln>
              <a:noFill/>
            </a:ln>
          </p:spPr>
          <p:txBody>
            <a:bodyPr anchor="ctr">
              <a:scene3d>
                <a:camera prst="orthographicFront"/>
                <a:lightRig rig="threePt" dir="t"/>
              </a:scene3d>
              <a:sp3d contourW="12700">
                <a:contourClr>
                  <a:srgbClr val="FFFFFF"/>
                </a:contourClr>
              </a:sp3d>
            </a:bodyPr>
            <a:lstStyle/>
            <a:p>
              <a:pPr fontAlgn="auto">
                <a:spcBef>
                  <a:spcPts val="0"/>
                </a:spcBef>
                <a:spcAft>
                  <a:spcPts val="0"/>
                </a:spcAft>
                <a:defRPr/>
              </a:pPr>
              <a:endParaRPr lang="zh-CN" altLang="en-US">
                <a:latin typeface="+mn-lt"/>
                <a:ea typeface="+mn-ea"/>
              </a:endParaRPr>
            </a:p>
          </p:txBody>
        </p:sp>
        <p:sp>
          <p:nvSpPr>
            <p:cNvPr id="66" name="文本框 34">
              <a:extLst>
                <a:ext uri="{FF2B5EF4-FFF2-40B4-BE49-F238E27FC236}">
                  <a16:creationId xmlns:a16="http://schemas.microsoft.com/office/drawing/2014/main" id="{1DCCB71F-2061-45A7-8904-1B80BA5E4A29}"/>
                </a:ext>
              </a:extLst>
            </p:cNvPr>
            <p:cNvSpPr txBox="1">
              <a:spLocks noChangeArrowheads="1"/>
            </p:cNvSpPr>
            <p:nvPr/>
          </p:nvSpPr>
          <p:spPr bwMode="auto">
            <a:xfrm>
              <a:off x="1617599" y="3760319"/>
              <a:ext cx="1324100" cy="772157"/>
            </a:xfrm>
            <a:prstGeom prst="rect">
              <a:avLst/>
            </a:prstGeom>
            <a:grpFill/>
            <a:ln>
              <a:noFill/>
            </a:ln>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fontAlgn="auto">
                <a:spcBef>
                  <a:spcPts val="0"/>
                </a:spcBef>
                <a:spcAft>
                  <a:spcPts val="800"/>
                </a:spcAft>
                <a:defRPr/>
              </a:pPr>
              <a:r>
                <a:rPr lang="zh-CN" altLang="en-US" sz="4400" dirty="0">
                  <a:solidFill>
                    <a:schemeClr val="bg1"/>
                  </a:solidFill>
                  <a:latin typeface="黑体" panose="02010609060101010101" pitchFamily="49" charset="-122"/>
                  <a:ea typeface="黑体" panose="02010609060101010101" pitchFamily="49" charset="-122"/>
                </a:rPr>
                <a:t>前言</a:t>
              </a:r>
              <a:endParaRPr lang="en-US" altLang="zh-CN" sz="4400" dirty="0">
                <a:solidFill>
                  <a:schemeClr val="bg1"/>
                </a:solidFill>
                <a:latin typeface="黑体" panose="02010609060101010101" pitchFamily="49" charset="-122"/>
                <a:ea typeface="黑体" panose="02010609060101010101" pitchFamily="49" charset="-122"/>
              </a:endParaRPr>
            </a:p>
          </p:txBody>
        </p:sp>
      </p:grpSp>
    </p:spTree>
    <p:extLst>
      <p:ext uri="{BB962C8B-B14F-4D97-AF65-F5344CB8AC3E}">
        <p14:creationId xmlns:p14="http://schemas.microsoft.com/office/powerpoint/2010/main" val="9499911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3" name="组合 52">
            <a:extLst>
              <a:ext uri="{FF2B5EF4-FFF2-40B4-BE49-F238E27FC236}">
                <a16:creationId xmlns:a16="http://schemas.microsoft.com/office/drawing/2014/main" id="{59C44A8E-5AAA-40E5-8A55-BD926009190A}"/>
              </a:ext>
            </a:extLst>
          </p:cNvPr>
          <p:cNvGrpSpPr/>
          <p:nvPr/>
        </p:nvGrpSpPr>
        <p:grpSpPr>
          <a:xfrm>
            <a:off x="713074" y="1592549"/>
            <a:ext cx="7278201" cy="5088169"/>
            <a:chOff x="2687133" y="614237"/>
            <a:chExt cx="7795014" cy="5205623"/>
          </a:xfrm>
          <a:solidFill>
            <a:srgbClr val="99CCFF"/>
          </a:solidFill>
        </p:grpSpPr>
        <p:sp>
          <p:nvSpPr>
            <p:cNvPr id="56" name="文本框 55">
              <a:extLst>
                <a:ext uri="{FF2B5EF4-FFF2-40B4-BE49-F238E27FC236}">
                  <a16:creationId xmlns:a16="http://schemas.microsoft.com/office/drawing/2014/main" id="{DDDF8006-3D1D-4E48-841B-566BC3DD3D94}"/>
                </a:ext>
              </a:extLst>
            </p:cNvPr>
            <p:cNvSpPr txBox="1"/>
            <p:nvPr/>
          </p:nvSpPr>
          <p:spPr>
            <a:xfrm>
              <a:off x="4893755" y="614237"/>
              <a:ext cx="3645539" cy="500903"/>
            </a:xfrm>
            <a:prstGeom prst="rect">
              <a:avLst/>
            </a:prstGeom>
            <a:grpFill/>
          </p:spPr>
          <p:txBody>
            <a:bodyPr wrap="square" rtlCol="0">
              <a:spAutoFit/>
            </a:bodyPr>
            <a:lstStyle/>
            <a:p>
              <a:r>
                <a:rPr lang="zh-CN" altLang="en-US" sz="2400" b="1" dirty="0">
                  <a:latin typeface="等线" panose="02010600030101010101" pitchFamily="2" charset="-122"/>
                  <a:ea typeface="等线" panose="02010600030101010101" pitchFamily="2" charset="-122"/>
                </a:rPr>
                <a:t>基础会计课程标准</a:t>
              </a:r>
            </a:p>
          </p:txBody>
        </p:sp>
        <p:pic>
          <p:nvPicPr>
            <p:cNvPr id="59" name="图片 58">
              <a:extLst>
                <a:ext uri="{FF2B5EF4-FFF2-40B4-BE49-F238E27FC236}">
                  <a16:creationId xmlns:a16="http://schemas.microsoft.com/office/drawing/2014/main" id="{748E57E7-A04B-4969-ABE2-544DDF3E204D}"/>
                </a:ext>
              </a:extLst>
            </p:cNvPr>
            <p:cNvPicPr>
              <a:picLocks noChangeAspect="1"/>
            </p:cNvPicPr>
            <p:nvPr/>
          </p:nvPicPr>
          <p:blipFill>
            <a:blip r:embed="rId3"/>
            <a:stretch>
              <a:fillRect/>
            </a:stretch>
          </p:blipFill>
          <p:spPr>
            <a:xfrm>
              <a:off x="2687133" y="1495239"/>
              <a:ext cx="7795014" cy="4324621"/>
            </a:xfrm>
            <a:prstGeom prst="rect">
              <a:avLst/>
            </a:prstGeom>
            <a:grpFill/>
          </p:spPr>
        </p:pic>
      </p:grpSp>
    </p:spTree>
    <p:extLst>
      <p:ext uri="{BB962C8B-B14F-4D97-AF65-F5344CB8AC3E}">
        <p14:creationId xmlns:p14="http://schemas.microsoft.com/office/powerpoint/2010/main" val="26092416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1.1 / </a:t>
            </a:r>
            <a:r>
              <a:rPr lang="zh-CN" altLang="en-US" sz="2800" b="1" dirty="0">
                <a:solidFill>
                  <a:srgbClr val="4276AA"/>
                </a:solidFill>
                <a:cs typeface="+mn-ea"/>
                <a:sym typeface="+mn-lt"/>
              </a:rPr>
              <a:t>课程简介</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3" name="MH_Other_1">
            <a:extLst>
              <a:ext uri="{FF2B5EF4-FFF2-40B4-BE49-F238E27FC236}">
                <a16:creationId xmlns:a16="http://schemas.microsoft.com/office/drawing/2014/main" id="{EA62E053-9C1C-4858-9DCD-420822B3195B}"/>
              </a:ext>
            </a:extLst>
          </p:cNvPr>
          <p:cNvSpPr>
            <a:spLocks/>
          </p:cNvSpPr>
          <p:nvPr/>
        </p:nvSpPr>
        <p:spPr bwMode="auto">
          <a:xfrm>
            <a:off x="4292865" y="1230560"/>
            <a:ext cx="3688114" cy="1844894"/>
          </a:xfrm>
          <a:custGeom>
            <a:avLst/>
            <a:gdLst>
              <a:gd name="T0" fmla="*/ 1633211 w 3744416"/>
              <a:gd name="T1" fmla="*/ 0 h 1872208"/>
              <a:gd name="T2" fmla="*/ 3266422 w 3744416"/>
              <a:gd name="T3" fmla="*/ 1634694 h 1872208"/>
              <a:gd name="T4" fmla="*/ 0 w 3744416"/>
              <a:gd name="T5" fmla="*/ 1634694 h 1872208"/>
              <a:gd name="T6" fmla="*/ 1633211 w 3744416"/>
              <a:gd name="T7" fmla="*/ 0 h 18722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4416" h="1872208">
                <a:moveTo>
                  <a:pt x="1872208" y="0"/>
                </a:moveTo>
                <a:cubicBezTo>
                  <a:pt x="2906200" y="0"/>
                  <a:pt x="3744416" y="838216"/>
                  <a:pt x="3744416" y="1872208"/>
                </a:cubicBezTo>
                <a:lnTo>
                  <a:pt x="0" y="1872208"/>
                </a:lnTo>
                <a:cubicBezTo>
                  <a:pt x="0" y="838216"/>
                  <a:pt x="838216" y="0"/>
                  <a:pt x="1872208" y="0"/>
                </a:cubicBezTo>
                <a:close/>
              </a:path>
            </a:pathLst>
          </a:custGeom>
          <a:noFill/>
          <a:ln w="9525" cap="flat" cmpd="sng">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nchor="ctr"/>
          <a:lstStyle/>
          <a:p>
            <a:pPr>
              <a:lnSpc>
                <a:spcPct val="120000"/>
              </a:lnSpc>
            </a:pPr>
            <a:endParaRPr lang="zh-CN" altLang="en-US" sz="1600">
              <a:cs typeface="+mn-ea"/>
              <a:sym typeface="+mn-lt"/>
            </a:endParaRPr>
          </a:p>
        </p:txBody>
      </p:sp>
      <p:sp>
        <p:nvSpPr>
          <p:cNvPr id="54" name="MH_Other_2">
            <a:extLst>
              <a:ext uri="{FF2B5EF4-FFF2-40B4-BE49-F238E27FC236}">
                <a16:creationId xmlns:a16="http://schemas.microsoft.com/office/drawing/2014/main" id="{AEED80FC-EC59-49D7-AD5C-06F3E09121FE}"/>
              </a:ext>
            </a:extLst>
          </p:cNvPr>
          <p:cNvSpPr>
            <a:spLocks noChangeArrowheads="1"/>
          </p:cNvSpPr>
          <p:nvPr/>
        </p:nvSpPr>
        <p:spPr bwMode="auto">
          <a:xfrm>
            <a:off x="4569827" y="1541948"/>
            <a:ext cx="3120584" cy="3120584"/>
          </a:xfrm>
          <a:prstGeom prst="ellipse">
            <a:avLst/>
          </a:prstGeom>
          <a:solidFill>
            <a:srgbClr val="4276AA"/>
          </a:solidFill>
          <a:ln>
            <a:noFill/>
          </a:ln>
        </p:spPr>
        <p:txBody>
          <a:bodyPr lIns="95091" tIns="49554" rIns="95091" bIns="49554"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latinLnBrk="1" hangingPunct="1">
              <a:lnSpc>
                <a:spcPct val="120000"/>
              </a:lnSpc>
            </a:pPr>
            <a:endParaRPr lang="zh-CN" altLang="en-US" sz="1200">
              <a:solidFill>
                <a:srgbClr val="FFFFFF"/>
              </a:solidFill>
              <a:latin typeface="+mn-lt"/>
              <a:ea typeface="+mn-ea"/>
              <a:cs typeface="+mn-ea"/>
              <a:sym typeface="+mn-lt"/>
            </a:endParaRPr>
          </a:p>
        </p:txBody>
      </p:sp>
      <p:sp>
        <p:nvSpPr>
          <p:cNvPr id="55" name="MH_Title_1">
            <a:extLst>
              <a:ext uri="{FF2B5EF4-FFF2-40B4-BE49-F238E27FC236}">
                <a16:creationId xmlns:a16="http://schemas.microsoft.com/office/drawing/2014/main" id="{EEBF269B-C39E-4D60-BA77-EAB236D7A916}"/>
              </a:ext>
            </a:extLst>
          </p:cNvPr>
          <p:cNvSpPr txBox="1">
            <a:spLocks noChangeArrowheads="1"/>
          </p:cNvSpPr>
          <p:nvPr/>
        </p:nvSpPr>
        <p:spPr bwMode="auto">
          <a:xfrm>
            <a:off x="5361915" y="4168870"/>
            <a:ext cx="1572738" cy="282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lvl="0" algn="ctr" latinLnBrk="1">
              <a:lnSpc>
                <a:spcPct val="120000"/>
              </a:lnSpc>
            </a:pPr>
            <a:r>
              <a:rPr lang="zh-CN" altLang="en-US" sz="2400" dirty="0">
                <a:solidFill>
                  <a:schemeClr val="bg1"/>
                </a:solidFill>
                <a:latin typeface="+mn-lt"/>
                <a:ea typeface="+mn-ea"/>
                <a:cs typeface="+mn-ea"/>
                <a:sym typeface="+mn-lt"/>
              </a:rPr>
              <a:t>课程标准</a:t>
            </a:r>
          </a:p>
        </p:txBody>
      </p:sp>
      <p:sp>
        <p:nvSpPr>
          <p:cNvPr id="56" name="MH_Other_5">
            <a:extLst>
              <a:ext uri="{FF2B5EF4-FFF2-40B4-BE49-F238E27FC236}">
                <a16:creationId xmlns:a16="http://schemas.microsoft.com/office/drawing/2014/main" id="{F282C5B8-7574-483C-9CBD-4A0A0EB490BB}"/>
              </a:ext>
            </a:extLst>
          </p:cNvPr>
          <p:cNvSpPr>
            <a:spLocks/>
          </p:cNvSpPr>
          <p:nvPr/>
        </p:nvSpPr>
        <p:spPr bwMode="auto">
          <a:xfrm flipH="1">
            <a:off x="5191874" y="2854469"/>
            <a:ext cx="798562" cy="1212072"/>
          </a:xfrm>
          <a:custGeom>
            <a:avLst/>
            <a:gdLst>
              <a:gd name="T0" fmla="*/ 0 w 757238"/>
              <a:gd name="T1" fmla="*/ 1149350 h 1149350"/>
              <a:gd name="T2" fmla="*/ 0 w 757238"/>
              <a:gd name="T3" fmla="*/ 425946 h 1149350"/>
              <a:gd name="T4" fmla="*/ 331292 w 757238"/>
              <a:gd name="T5" fmla="*/ 94654 h 1149350"/>
              <a:gd name="T6" fmla="*/ 492614 w 757238"/>
              <a:gd name="T7" fmla="*/ 94655 h 1149350"/>
              <a:gd name="T8" fmla="*/ 492614 w 757238"/>
              <a:gd name="T9" fmla="*/ 0 h 1149350"/>
              <a:gd name="T10" fmla="*/ 757238 w 757238"/>
              <a:gd name="T11" fmla="*/ 189310 h 1149350"/>
              <a:gd name="T12" fmla="*/ 492614 w 757238"/>
              <a:gd name="T13" fmla="*/ 378619 h 1149350"/>
              <a:gd name="T14" fmla="*/ 492614 w 757238"/>
              <a:gd name="T15" fmla="*/ 283964 h 1149350"/>
              <a:gd name="T16" fmla="*/ 331292 w 757238"/>
              <a:gd name="T17" fmla="*/ 283964 h 1149350"/>
              <a:gd name="T18" fmla="*/ 189310 w 757238"/>
              <a:gd name="T19" fmla="*/ 425946 h 1149350"/>
              <a:gd name="T20" fmla="*/ 189310 w 757238"/>
              <a:gd name="T21" fmla="*/ 1149350 h 1149350"/>
              <a:gd name="T22" fmla="*/ 0 w 757238"/>
              <a:gd name="T23" fmla="*/ 1149350 h 1149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7238" h="1149350">
                <a:moveTo>
                  <a:pt x="0" y="1149350"/>
                </a:moveTo>
                <a:lnTo>
                  <a:pt x="0" y="425946"/>
                </a:lnTo>
                <a:cubicBezTo>
                  <a:pt x="0" y="242978"/>
                  <a:pt x="148324" y="94654"/>
                  <a:pt x="331292" y="94654"/>
                </a:cubicBezTo>
                <a:lnTo>
                  <a:pt x="492614" y="94655"/>
                </a:lnTo>
                <a:lnTo>
                  <a:pt x="492614" y="0"/>
                </a:lnTo>
                <a:lnTo>
                  <a:pt x="757238" y="189310"/>
                </a:lnTo>
                <a:lnTo>
                  <a:pt x="492614" y="378619"/>
                </a:lnTo>
                <a:lnTo>
                  <a:pt x="492614" y="283964"/>
                </a:lnTo>
                <a:lnTo>
                  <a:pt x="331292" y="283964"/>
                </a:lnTo>
                <a:cubicBezTo>
                  <a:pt x="252878" y="283964"/>
                  <a:pt x="189310" y="347532"/>
                  <a:pt x="189310" y="425946"/>
                </a:cubicBezTo>
                <a:lnTo>
                  <a:pt x="189310" y="1149350"/>
                </a:lnTo>
                <a:lnTo>
                  <a:pt x="0" y="1149350"/>
                </a:lnTo>
                <a:close/>
              </a:path>
            </a:pathLst>
          </a:custGeom>
          <a:solidFill>
            <a:schemeClr val="bg1"/>
          </a:solidFill>
          <a:ln>
            <a:noFill/>
          </a:ln>
        </p:spPr>
        <p:txBody>
          <a:bodyPr anchor="ctr"/>
          <a:lstStyle/>
          <a:p>
            <a:pPr>
              <a:lnSpc>
                <a:spcPct val="120000"/>
              </a:lnSpc>
            </a:pPr>
            <a:endParaRPr lang="zh-CN" altLang="en-US" sz="1600">
              <a:cs typeface="+mn-ea"/>
              <a:sym typeface="+mn-lt"/>
            </a:endParaRPr>
          </a:p>
        </p:txBody>
      </p:sp>
      <p:sp>
        <p:nvSpPr>
          <p:cNvPr id="57" name="MH_SubTitle_1">
            <a:extLst>
              <a:ext uri="{FF2B5EF4-FFF2-40B4-BE49-F238E27FC236}">
                <a16:creationId xmlns:a16="http://schemas.microsoft.com/office/drawing/2014/main" id="{C5C54D21-1874-432D-B0C9-DDAE7C0DE140}"/>
              </a:ext>
            </a:extLst>
          </p:cNvPr>
          <p:cNvSpPr>
            <a:spLocks noChangeArrowheads="1"/>
          </p:cNvSpPr>
          <p:nvPr/>
        </p:nvSpPr>
        <p:spPr bwMode="auto">
          <a:xfrm>
            <a:off x="4147109" y="2626260"/>
            <a:ext cx="798562" cy="764667"/>
          </a:xfrm>
          <a:prstGeom prst="ellipse">
            <a:avLst/>
          </a:prstGeom>
          <a:solidFill>
            <a:srgbClr val="5E5CA2"/>
          </a:solidFill>
          <a:ln>
            <a:solidFill>
              <a:schemeClr val="bg1"/>
            </a:solidFill>
          </a:ln>
          <a:effectLst>
            <a:outerShdw blurRad="304800" dist="152400" dir="2700000" algn="tl" rotWithShape="0">
              <a:prstClr val="black">
                <a:alpha val="11000"/>
              </a:prstClr>
            </a:outerShdw>
          </a:effectLst>
        </p:spPr>
        <p:txBody>
          <a:bodyPr lIns="0" tIns="0" rIns="0" bIns="0"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latinLnBrk="1">
              <a:lnSpc>
                <a:spcPct val="120000"/>
              </a:lnSpc>
            </a:pPr>
            <a:endParaRPr lang="zh-CN" altLang="en-US" dirty="0">
              <a:solidFill>
                <a:schemeClr val="bg1"/>
              </a:solidFill>
              <a:latin typeface="+mn-lt"/>
              <a:ea typeface="+mn-ea"/>
              <a:cs typeface="+mn-ea"/>
              <a:sym typeface="+mn-lt"/>
            </a:endParaRPr>
          </a:p>
        </p:txBody>
      </p:sp>
      <p:sp>
        <p:nvSpPr>
          <p:cNvPr id="58" name="MH_Other_3">
            <a:extLst>
              <a:ext uri="{FF2B5EF4-FFF2-40B4-BE49-F238E27FC236}">
                <a16:creationId xmlns:a16="http://schemas.microsoft.com/office/drawing/2014/main" id="{1CECDB43-8036-408B-9192-92BD5660DBA8}"/>
              </a:ext>
            </a:extLst>
          </p:cNvPr>
          <p:cNvSpPr>
            <a:spLocks noChangeArrowheads="1"/>
          </p:cNvSpPr>
          <p:nvPr/>
        </p:nvSpPr>
        <p:spPr bwMode="auto">
          <a:xfrm>
            <a:off x="5928493" y="2064278"/>
            <a:ext cx="430252" cy="2002263"/>
          </a:xfrm>
          <a:prstGeom prst="upArrow">
            <a:avLst>
              <a:gd name="adj1" fmla="val 50000"/>
              <a:gd name="adj2" fmla="val 50006"/>
            </a:avLst>
          </a:prstGeom>
          <a:solidFill>
            <a:schemeClr val="bg1"/>
          </a:solidFill>
          <a:ln>
            <a:noFill/>
          </a:ln>
        </p:spPr>
        <p:txBody>
          <a:bodyPr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latinLnBrk="1" hangingPunct="1">
              <a:lnSpc>
                <a:spcPct val="120000"/>
              </a:lnSpc>
            </a:pPr>
            <a:endParaRPr lang="zh-CN" altLang="en-US" sz="1200">
              <a:solidFill>
                <a:srgbClr val="FFFFFF"/>
              </a:solidFill>
              <a:latin typeface="+mn-lt"/>
              <a:ea typeface="+mn-ea"/>
              <a:cs typeface="+mn-ea"/>
              <a:sym typeface="+mn-lt"/>
            </a:endParaRPr>
          </a:p>
        </p:txBody>
      </p:sp>
      <p:sp>
        <p:nvSpPr>
          <p:cNvPr id="59" name="MH_SubTitle_2">
            <a:extLst>
              <a:ext uri="{FF2B5EF4-FFF2-40B4-BE49-F238E27FC236}">
                <a16:creationId xmlns:a16="http://schemas.microsoft.com/office/drawing/2014/main" id="{5D541807-4FB6-4773-9B3D-F0D0E6925054}"/>
              </a:ext>
            </a:extLst>
          </p:cNvPr>
          <p:cNvSpPr>
            <a:spLocks noChangeArrowheads="1"/>
          </p:cNvSpPr>
          <p:nvPr/>
        </p:nvSpPr>
        <p:spPr bwMode="auto">
          <a:xfrm>
            <a:off x="5697556" y="1251961"/>
            <a:ext cx="796888" cy="743316"/>
          </a:xfrm>
          <a:prstGeom prst="ellipse">
            <a:avLst/>
          </a:prstGeom>
          <a:solidFill>
            <a:srgbClr val="5E5CA2"/>
          </a:solidFill>
          <a:ln>
            <a:solidFill>
              <a:schemeClr val="bg1"/>
            </a:solidFill>
          </a:ln>
          <a:effectLst>
            <a:outerShdw blurRad="304800" dist="152400" dir="2700000" algn="tl" rotWithShape="0">
              <a:prstClr val="black">
                <a:alpha val="11000"/>
              </a:prstClr>
            </a:outerShdw>
          </a:effectLst>
        </p:spPr>
        <p:txBody>
          <a:bodyPr lIns="0" tIns="0" rIns="0" bIns="0"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lvl="0" algn="ctr" latinLnBrk="1">
              <a:lnSpc>
                <a:spcPct val="120000"/>
              </a:lnSpc>
            </a:pPr>
            <a:endParaRPr lang="zh-CN" altLang="en-US" dirty="0">
              <a:solidFill>
                <a:schemeClr val="bg1"/>
              </a:solidFill>
              <a:latin typeface="+mn-lt"/>
              <a:ea typeface="+mn-ea"/>
              <a:cs typeface="+mn-ea"/>
              <a:sym typeface="+mn-lt"/>
            </a:endParaRPr>
          </a:p>
        </p:txBody>
      </p:sp>
      <p:sp>
        <p:nvSpPr>
          <p:cNvPr id="60" name="MH_Other_4">
            <a:extLst>
              <a:ext uri="{FF2B5EF4-FFF2-40B4-BE49-F238E27FC236}">
                <a16:creationId xmlns:a16="http://schemas.microsoft.com/office/drawing/2014/main" id="{85396597-4235-42F0-AAA7-38DA888085DF}"/>
              </a:ext>
            </a:extLst>
          </p:cNvPr>
          <p:cNvSpPr>
            <a:spLocks/>
          </p:cNvSpPr>
          <p:nvPr/>
        </p:nvSpPr>
        <p:spPr bwMode="auto">
          <a:xfrm>
            <a:off x="6293455" y="2854469"/>
            <a:ext cx="796888" cy="1212072"/>
          </a:xfrm>
          <a:custGeom>
            <a:avLst/>
            <a:gdLst>
              <a:gd name="T0" fmla="*/ 0 w 755650"/>
              <a:gd name="T1" fmla="*/ 1149350 h 1149350"/>
              <a:gd name="T2" fmla="*/ 0 w 755650"/>
              <a:gd name="T3" fmla="*/ 425053 h 1149350"/>
              <a:gd name="T4" fmla="*/ 330597 w 755650"/>
              <a:gd name="T5" fmla="*/ 94456 h 1149350"/>
              <a:gd name="T6" fmla="*/ 491581 w 755650"/>
              <a:gd name="T7" fmla="*/ 94456 h 1149350"/>
              <a:gd name="T8" fmla="*/ 491581 w 755650"/>
              <a:gd name="T9" fmla="*/ 0 h 1149350"/>
              <a:gd name="T10" fmla="*/ 755650 w 755650"/>
              <a:gd name="T11" fmla="*/ 188913 h 1149350"/>
              <a:gd name="T12" fmla="*/ 491581 w 755650"/>
              <a:gd name="T13" fmla="*/ 377825 h 1149350"/>
              <a:gd name="T14" fmla="*/ 491581 w 755650"/>
              <a:gd name="T15" fmla="*/ 283369 h 1149350"/>
              <a:gd name="T16" fmla="*/ 330597 w 755650"/>
              <a:gd name="T17" fmla="*/ 283369 h 1149350"/>
              <a:gd name="T18" fmla="*/ 188913 w 755650"/>
              <a:gd name="T19" fmla="*/ 425053 h 1149350"/>
              <a:gd name="T20" fmla="*/ 188913 w 755650"/>
              <a:gd name="T21" fmla="*/ 1149350 h 1149350"/>
              <a:gd name="T22" fmla="*/ 0 w 755650"/>
              <a:gd name="T23" fmla="*/ 1149350 h 1149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5650" h="1149350">
                <a:moveTo>
                  <a:pt x="0" y="1149350"/>
                </a:moveTo>
                <a:lnTo>
                  <a:pt x="0" y="425053"/>
                </a:lnTo>
                <a:cubicBezTo>
                  <a:pt x="0" y="242469"/>
                  <a:pt x="148013" y="94456"/>
                  <a:pt x="330597" y="94456"/>
                </a:cubicBezTo>
                <a:lnTo>
                  <a:pt x="491581" y="94456"/>
                </a:lnTo>
                <a:lnTo>
                  <a:pt x="491581" y="0"/>
                </a:lnTo>
                <a:lnTo>
                  <a:pt x="755650" y="188913"/>
                </a:lnTo>
                <a:lnTo>
                  <a:pt x="491581" y="377825"/>
                </a:lnTo>
                <a:lnTo>
                  <a:pt x="491581" y="283369"/>
                </a:lnTo>
                <a:lnTo>
                  <a:pt x="330597" y="283369"/>
                </a:lnTo>
                <a:cubicBezTo>
                  <a:pt x="252347" y="283369"/>
                  <a:pt x="188913" y="346803"/>
                  <a:pt x="188913" y="425053"/>
                </a:cubicBezTo>
                <a:lnTo>
                  <a:pt x="188913" y="1149350"/>
                </a:lnTo>
                <a:lnTo>
                  <a:pt x="0" y="1149350"/>
                </a:lnTo>
                <a:close/>
              </a:path>
            </a:pathLst>
          </a:custGeom>
          <a:solidFill>
            <a:schemeClr val="bg1"/>
          </a:solidFill>
          <a:ln>
            <a:noFill/>
          </a:ln>
        </p:spPr>
        <p:txBody>
          <a:bodyPr anchor="ctr"/>
          <a:lstStyle/>
          <a:p>
            <a:pPr>
              <a:lnSpc>
                <a:spcPct val="120000"/>
              </a:lnSpc>
            </a:pPr>
            <a:endParaRPr lang="zh-CN" altLang="en-US" sz="1600">
              <a:cs typeface="+mn-ea"/>
              <a:sym typeface="+mn-lt"/>
            </a:endParaRPr>
          </a:p>
        </p:txBody>
      </p:sp>
      <p:sp>
        <p:nvSpPr>
          <p:cNvPr id="61" name="MH_SubTitle_3">
            <a:extLst>
              <a:ext uri="{FF2B5EF4-FFF2-40B4-BE49-F238E27FC236}">
                <a16:creationId xmlns:a16="http://schemas.microsoft.com/office/drawing/2014/main" id="{1E1AB352-1804-4CAC-8A6A-DC822F89A1AA}"/>
              </a:ext>
            </a:extLst>
          </p:cNvPr>
          <p:cNvSpPr>
            <a:spLocks noChangeArrowheads="1"/>
          </p:cNvSpPr>
          <p:nvPr/>
        </p:nvSpPr>
        <p:spPr bwMode="auto">
          <a:xfrm>
            <a:off x="7200833" y="2638019"/>
            <a:ext cx="792597" cy="764667"/>
          </a:xfrm>
          <a:prstGeom prst="ellipse">
            <a:avLst/>
          </a:prstGeom>
          <a:solidFill>
            <a:srgbClr val="5E5CA2"/>
          </a:solidFill>
          <a:ln>
            <a:solidFill>
              <a:schemeClr val="bg1"/>
            </a:solidFill>
          </a:ln>
          <a:effectLst>
            <a:outerShdw blurRad="304800" dist="152400" dir="2700000" algn="tl" rotWithShape="0">
              <a:prstClr val="black">
                <a:alpha val="11000"/>
              </a:prstClr>
            </a:outerShdw>
          </a:effectLst>
        </p:spPr>
        <p:txBody>
          <a:bodyPr lIns="0" tIns="0" rIns="0" bIns="0"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lvl="0" algn="ctr" latinLnBrk="1">
              <a:lnSpc>
                <a:spcPct val="120000"/>
              </a:lnSpc>
            </a:pPr>
            <a:endParaRPr lang="zh-CN" altLang="en-US" dirty="0">
              <a:solidFill>
                <a:schemeClr val="bg1"/>
              </a:solidFill>
              <a:latin typeface="+mn-lt"/>
              <a:ea typeface="+mn-ea"/>
              <a:cs typeface="+mn-ea"/>
              <a:sym typeface="+mn-lt"/>
            </a:endParaRPr>
          </a:p>
        </p:txBody>
      </p:sp>
      <p:sp>
        <p:nvSpPr>
          <p:cNvPr id="63" name="文本框 62">
            <a:extLst>
              <a:ext uri="{FF2B5EF4-FFF2-40B4-BE49-F238E27FC236}">
                <a16:creationId xmlns:a16="http://schemas.microsoft.com/office/drawing/2014/main" id="{7C80723B-2C55-4463-99DB-EA8A0E168464}"/>
              </a:ext>
            </a:extLst>
          </p:cNvPr>
          <p:cNvSpPr txBox="1"/>
          <p:nvPr/>
        </p:nvSpPr>
        <p:spPr>
          <a:xfrm>
            <a:off x="8562536" y="2688915"/>
            <a:ext cx="2073380" cy="707886"/>
          </a:xfrm>
          <a:prstGeom prst="rect">
            <a:avLst/>
          </a:prstGeom>
          <a:noFill/>
        </p:spPr>
        <p:txBody>
          <a:bodyPr wrap="square">
            <a:spAutoFit/>
          </a:bodyPr>
          <a:lstStyle/>
          <a:p>
            <a:r>
              <a:rPr lang="zh-CN" altLang="en-US" sz="2000" b="1" dirty="0"/>
              <a:t>分析评价的出发点和依据</a:t>
            </a:r>
          </a:p>
        </p:txBody>
      </p:sp>
      <p:sp>
        <p:nvSpPr>
          <p:cNvPr id="66" name="文本框 65">
            <a:extLst>
              <a:ext uri="{FF2B5EF4-FFF2-40B4-BE49-F238E27FC236}">
                <a16:creationId xmlns:a16="http://schemas.microsoft.com/office/drawing/2014/main" id="{D1D33233-DA84-41EB-9897-2195052E3E47}"/>
              </a:ext>
            </a:extLst>
          </p:cNvPr>
          <p:cNvSpPr txBox="1"/>
          <p:nvPr/>
        </p:nvSpPr>
        <p:spPr>
          <a:xfrm>
            <a:off x="1700462" y="2638019"/>
            <a:ext cx="2015703" cy="707886"/>
          </a:xfrm>
          <a:prstGeom prst="rect">
            <a:avLst/>
          </a:prstGeom>
          <a:noFill/>
        </p:spPr>
        <p:txBody>
          <a:bodyPr wrap="square">
            <a:spAutoFit/>
          </a:bodyPr>
          <a:lstStyle/>
          <a:p>
            <a:pPr algn="r"/>
            <a:r>
              <a:rPr lang="zh-CN" altLang="en-US" sz="2000" b="1" dirty="0"/>
              <a:t>为教材编写指出方向</a:t>
            </a:r>
          </a:p>
        </p:txBody>
      </p:sp>
      <p:sp>
        <p:nvSpPr>
          <p:cNvPr id="69" name="文本框 68">
            <a:extLst>
              <a:ext uri="{FF2B5EF4-FFF2-40B4-BE49-F238E27FC236}">
                <a16:creationId xmlns:a16="http://schemas.microsoft.com/office/drawing/2014/main" id="{5FC9BAD5-4192-4D41-B552-8B49B3181ADD}"/>
              </a:ext>
            </a:extLst>
          </p:cNvPr>
          <p:cNvSpPr txBox="1"/>
          <p:nvPr/>
        </p:nvSpPr>
        <p:spPr>
          <a:xfrm>
            <a:off x="5274095" y="453673"/>
            <a:ext cx="1770618" cy="707886"/>
          </a:xfrm>
          <a:prstGeom prst="rect">
            <a:avLst/>
          </a:prstGeom>
          <a:noFill/>
        </p:spPr>
        <p:txBody>
          <a:bodyPr wrap="square">
            <a:spAutoFit/>
          </a:bodyPr>
          <a:lstStyle/>
          <a:p>
            <a:r>
              <a:rPr lang="zh-CN" altLang="en-US" sz="2000" b="1" dirty="0"/>
              <a:t>是教师备课、上课的依据</a:t>
            </a:r>
          </a:p>
        </p:txBody>
      </p:sp>
      <p:sp>
        <p:nvSpPr>
          <p:cNvPr id="2" name="文本框 1">
            <a:extLst>
              <a:ext uri="{FF2B5EF4-FFF2-40B4-BE49-F238E27FC236}">
                <a16:creationId xmlns:a16="http://schemas.microsoft.com/office/drawing/2014/main" id="{70EF4890-4E7B-49A4-A4F3-670426434F05}"/>
              </a:ext>
            </a:extLst>
          </p:cNvPr>
          <p:cNvSpPr txBox="1"/>
          <p:nvPr/>
        </p:nvSpPr>
        <p:spPr>
          <a:xfrm>
            <a:off x="150137" y="4839051"/>
            <a:ext cx="11264622" cy="830997"/>
          </a:xfrm>
          <a:prstGeom prst="rect">
            <a:avLst/>
          </a:prstGeom>
          <a:noFill/>
        </p:spPr>
        <p:txBody>
          <a:bodyPr wrap="none" rtlCol="0">
            <a:spAutoFit/>
          </a:bodyPr>
          <a:lstStyle/>
          <a:p>
            <a:r>
              <a:rPr lang="zh-CN" altLang="en-US" sz="2400" b="1" dirty="0">
                <a:solidFill>
                  <a:srgbClr val="FF0000"/>
                </a:solidFill>
              </a:rPr>
              <a:t>课程标准：</a:t>
            </a:r>
            <a:r>
              <a:rPr lang="zh-CN" altLang="en-US" sz="2400" dirty="0">
                <a:solidFill>
                  <a:schemeClr val="tx2"/>
                </a:solidFill>
              </a:rPr>
              <a:t>课程标准是规定某一学科的</a:t>
            </a:r>
            <a:r>
              <a:rPr lang="zh-CN" altLang="en-US" sz="2400" u="sng" dirty="0">
                <a:solidFill>
                  <a:schemeClr val="tx2"/>
                </a:solidFill>
              </a:rPr>
              <a:t>课程性质、课程目标、内容目标、实施建议</a:t>
            </a:r>
            <a:endParaRPr lang="en-US" altLang="zh-CN" sz="2400" u="sng" dirty="0">
              <a:solidFill>
                <a:schemeClr val="tx2"/>
              </a:solidFill>
            </a:endParaRPr>
          </a:p>
          <a:p>
            <a:r>
              <a:rPr lang="zh-CN" altLang="en-US" sz="2400" dirty="0">
                <a:solidFill>
                  <a:schemeClr val="tx2"/>
                </a:solidFill>
              </a:rPr>
              <a:t>的教学指导性文件，指某门课程在</a:t>
            </a:r>
            <a:r>
              <a:rPr lang="zh-CN" altLang="en-US" sz="2400" dirty="0">
                <a:solidFill>
                  <a:srgbClr val="C00000"/>
                </a:solidFill>
              </a:rPr>
              <a:t>教学上总体要达到的结果</a:t>
            </a:r>
            <a:r>
              <a:rPr lang="zh-CN" altLang="en-US" sz="2400" dirty="0">
                <a:solidFill>
                  <a:schemeClr val="tx2"/>
                </a:solidFill>
              </a:rPr>
              <a:t>。</a:t>
            </a:r>
          </a:p>
        </p:txBody>
      </p:sp>
      <p:sp>
        <p:nvSpPr>
          <p:cNvPr id="3" name="椭圆 2">
            <a:extLst>
              <a:ext uri="{FF2B5EF4-FFF2-40B4-BE49-F238E27FC236}">
                <a16:creationId xmlns:a16="http://schemas.microsoft.com/office/drawing/2014/main" id="{983EABD3-ABF2-4FC4-9EF0-EDF8B30139D2}"/>
              </a:ext>
            </a:extLst>
          </p:cNvPr>
          <p:cNvSpPr/>
          <p:nvPr/>
        </p:nvSpPr>
        <p:spPr>
          <a:xfrm>
            <a:off x="4338212" y="2809841"/>
            <a:ext cx="428822" cy="3975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椭圆 61">
            <a:extLst>
              <a:ext uri="{FF2B5EF4-FFF2-40B4-BE49-F238E27FC236}">
                <a16:creationId xmlns:a16="http://schemas.microsoft.com/office/drawing/2014/main" id="{9DDECF25-3143-4AFC-A71D-28C81F750479}"/>
              </a:ext>
            </a:extLst>
          </p:cNvPr>
          <p:cNvSpPr/>
          <p:nvPr/>
        </p:nvSpPr>
        <p:spPr>
          <a:xfrm>
            <a:off x="5881589" y="1433522"/>
            <a:ext cx="428822" cy="3975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a:extLst>
              <a:ext uri="{FF2B5EF4-FFF2-40B4-BE49-F238E27FC236}">
                <a16:creationId xmlns:a16="http://schemas.microsoft.com/office/drawing/2014/main" id="{63867D55-7A26-4750-8762-0A8346DC8975}"/>
              </a:ext>
            </a:extLst>
          </p:cNvPr>
          <p:cNvSpPr/>
          <p:nvPr/>
        </p:nvSpPr>
        <p:spPr>
          <a:xfrm>
            <a:off x="7393769" y="2835687"/>
            <a:ext cx="428822" cy="3975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5749994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665025" y="1975670"/>
            <a:ext cx="8452368" cy="1292662"/>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课堂练习</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教学性质的撰写：</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请大家任选一门已学课程，撰写其课程性质。</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6943725" y="3834764"/>
            <a:ext cx="4714875" cy="2923223"/>
          </a:xfrm>
          <a:prstGeom prst="rect">
            <a:avLst/>
          </a:prstGeom>
        </p:spPr>
      </p:pic>
    </p:spTree>
    <p:extLst>
      <p:ext uri="{BB962C8B-B14F-4D97-AF65-F5344CB8AC3E}">
        <p14:creationId xmlns:p14="http://schemas.microsoft.com/office/powerpoint/2010/main" val="276178835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descr="屏幕剪辑"/>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19009"/>
            <a:ext cx="12158128" cy="2096488"/>
          </a:xfrm>
          <a:prstGeom prst="rect">
            <a:avLst/>
          </a:prstGeom>
        </p:spPr>
      </p:pic>
      <p:pic>
        <p:nvPicPr>
          <p:cNvPr id="3" name="图片 2" descr="屏幕剪辑"/>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9816" y="2890682"/>
            <a:ext cx="11918496" cy="1371602"/>
          </a:xfrm>
          <a:prstGeom prst="rect">
            <a:avLst/>
          </a:prstGeom>
        </p:spPr>
      </p:pic>
      <p:pic>
        <p:nvPicPr>
          <p:cNvPr id="4" name="图片 3" descr="屏幕剪辑"/>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448" y="5211654"/>
            <a:ext cx="11960864" cy="1513611"/>
          </a:xfrm>
          <a:prstGeom prst="rect">
            <a:avLst/>
          </a:prstGeom>
        </p:spPr>
      </p:pic>
    </p:spTree>
    <p:extLst>
      <p:ext uri="{BB962C8B-B14F-4D97-AF65-F5344CB8AC3E}">
        <p14:creationId xmlns:p14="http://schemas.microsoft.com/office/powerpoint/2010/main" val="31145652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4" name="组合 53">
            <a:extLst>
              <a:ext uri="{FF2B5EF4-FFF2-40B4-BE49-F238E27FC236}">
                <a16:creationId xmlns:a16="http://schemas.microsoft.com/office/drawing/2014/main" id="{3FF26253-E71E-458E-AA06-D1E947802452}"/>
              </a:ext>
            </a:extLst>
          </p:cNvPr>
          <p:cNvGrpSpPr/>
          <p:nvPr/>
        </p:nvGrpSpPr>
        <p:grpSpPr>
          <a:xfrm>
            <a:off x="1037537" y="1363460"/>
            <a:ext cx="7602609" cy="5025837"/>
            <a:chOff x="1977698" y="539181"/>
            <a:chExt cx="7421279" cy="5680035"/>
          </a:xfrm>
          <a:solidFill>
            <a:srgbClr val="99CCFF"/>
          </a:solidFill>
        </p:grpSpPr>
        <p:pic>
          <p:nvPicPr>
            <p:cNvPr id="55" name="图片 54">
              <a:extLst>
                <a:ext uri="{FF2B5EF4-FFF2-40B4-BE49-F238E27FC236}">
                  <a16:creationId xmlns:a16="http://schemas.microsoft.com/office/drawing/2014/main" id="{51A70F70-D7CA-4076-9264-1B8110384E7E}"/>
                </a:ext>
              </a:extLst>
            </p:cNvPr>
            <p:cNvPicPr>
              <a:picLocks noChangeAspect="1"/>
            </p:cNvPicPr>
            <p:nvPr/>
          </p:nvPicPr>
          <p:blipFill>
            <a:blip r:embed="rId3"/>
            <a:stretch>
              <a:fillRect/>
            </a:stretch>
          </p:blipFill>
          <p:spPr>
            <a:xfrm>
              <a:off x="2048609" y="539181"/>
              <a:ext cx="7218484" cy="3355811"/>
            </a:xfrm>
            <a:prstGeom prst="rect">
              <a:avLst/>
            </a:prstGeom>
            <a:grpFill/>
          </p:spPr>
        </p:pic>
        <p:sp>
          <p:nvSpPr>
            <p:cNvPr id="57" name="文本框 56">
              <a:extLst>
                <a:ext uri="{FF2B5EF4-FFF2-40B4-BE49-F238E27FC236}">
                  <a16:creationId xmlns:a16="http://schemas.microsoft.com/office/drawing/2014/main" id="{D8CA64B3-2FA2-40B5-A244-E87F9648FE90}"/>
                </a:ext>
              </a:extLst>
            </p:cNvPr>
            <p:cNvSpPr txBox="1"/>
            <p:nvPr/>
          </p:nvSpPr>
          <p:spPr>
            <a:xfrm>
              <a:off x="1977698" y="4032830"/>
              <a:ext cx="7421279" cy="2186386"/>
            </a:xfrm>
            <a:prstGeom prst="rect">
              <a:avLst/>
            </a:prstGeom>
            <a:grpFill/>
          </p:spPr>
          <p:txBody>
            <a:bodyPr wrap="square" rtlCol="0">
              <a:spAutoFit/>
            </a:bodyPr>
            <a:lstStyle/>
            <a:p>
              <a:pPr algn="just">
                <a:lnSpc>
                  <a:spcPct val="150000"/>
                </a:lnSpc>
                <a:spcAft>
                  <a:spcPts val="600"/>
                </a:spcAft>
              </a:pPr>
              <a:r>
                <a:rPr lang="zh-CN" altLang="en-US" b="1" dirty="0">
                  <a:latin typeface="华文宋体" panose="02010600040101010101" pitchFamily="2" charset="-122"/>
                  <a:ea typeface="华文宋体" panose="02010600040101010101" pitchFamily="2" charset="-122"/>
                </a:rPr>
                <a:t>五、课程设计思路</a:t>
              </a:r>
              <a:endParaRPr lang="en-US" altLang="zh-CN" b="1" dirty="0">
                <a:latin typeface="华文宋体" panose="02010600040101010101" pitchFamily="2" charset="-122"/>
                <a:ea typeface="华文宋体" panose="02010600040101010101" pitchFamily="2" charset="-122"/>
              </a:endParaRPr>
            </a:p>
            <a:p>
              <a:pPr algn="just">
                <a:lnSpc>
                  <a:spcPct val="140000"/>
                </a:lnSpc>
              </a:pPr>
              <a:r>
                <a:rPr lang="en-US" altLang="zh-CN" sz="1600" dirty="0">
                  <a:latin typeface="华文宋体" panose="02010600040101010101" pitchFamily="2" charset="-122"/>
                  <a:ea typeface="华文宋体" panose="02010600040101010101" pitchFamily="2" charset="-122"/>
                </a:rPr>
                <a:t>    </a:t>
              </a:r>
              <a:r>
                <a:rPr lang="zh-CN" altLang="en-US" sz="1600" dirty="0">
                  <a:latin typeface="华文宋体" panose="02010600040101010101" pitchFamily="2" charset="-122"/>
                  <a:ea typeface="华文宋体" panose="02010600040101010101" pitchFamily="2" charset="-122"/>
                </a:rPr>
                <a:t>本课程总体设计思路是以就业为导向，以能力为核心，以初学者体验会计工作过程为主线，以完成典型工作任务为内容，在工作任务引领下，以情境模拟、角色互换、仿真操作、分组讨论等形式展开教学，以能与其他岗位配合完成基本的会计工作、适应岗位能力要求为考核目标，形成模块化课程体系。</a:t>
              </a:r>
            </a:p>
          </p:txBody>
        </p:sp>
      </p:grpSp>
      <p:sp>
        <p:nvSpPr>
          <p:cNvPr id="2" name="标注: 线形 1">
            <a:extLst>
              <a:ext uri="{FF2B5EF4-FFF2-40B4-BE49-F238E27FC236}">
                <a16:creationId xmlns:a16="http://schemas.microsoft.com/office/drawing/2014/main" id="{F9923971-25FA-40F1-B87F-8C7CDBE407F2}"/>
              </a:ext>
            </a:extLst>
          </p:cNvPr>
          <p:cNvSpPr/>
          <p:nvPr/>
        </p:nvSpPr>
        <p:spPr>
          <a:xfrm>
            <a:off x="9148477" y="2712076"/>
            <a:ext cx="2589433" cy="1934569"/>
          </a:xfrm>
          <a:prstGeom prst="borderCallout1">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rPr>
              <a:t>设计思路里应至少写明所用教学方法，主要的教学模块（内容），以及要实现的教学目的，要注意思路的逻辑性。</a:t>
            </a:r>
          </a:p>
        </p:txBody>
      </p:sp>
    </p:spTree>
    <p:extLst>
      <p:ext uri="{BB962C8B-B14F-4D97-AF65-F5344CB8AC3E}">
        <p14:creationId xmlns:p14="http://schemas.microsoft.com/office/powerpoint/2010/main" val="6151587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4" name="组合 53">
            <a:extLst>
              <a:ext uri="{FF2B5EF4-FFF2-40B4-BE49-F238E27FC236}">
                <a16:creationId xmlns:a16="http://schemas.microsoft.com/office/drawing/2014/main" id="{4CF6AE38-55C0-4158-BF66-3FB8B7A5FBF6}"/>
              </a:ext>
            </a:extLst>
          </p:cNvPr>
          <p:cNvGrpSpPr/>
          <p:nvPr/>
        </p:nvGrpSpPr>
        <p:grpSpPr>
          <a:xfrm>
            <a:off x="1231559" y="1446966"/>
            <a:ext cx="7037090" cy="5327059"/>
            <a:chOff x="3233541" y="685857"/>
            <a:chExt cx="7299440" cy="5677876"/>
          </a:xfrm>
        </p:grpSpPr>
        <p:pic>
          <p:nvPicPr>
            <p:cNvPr id="55" name="图片 54">
              <a:extLst>
                <a:ext uri="{FF2B5EF4-FFF2-40B4-BE49-F238E27FC236}">
                  <a16:creationId xmlns:a16="http://schemas.microsoft.com/office/drawing/2014/main" id="{C82186C6-F0D4-4D68-BC63-9418D1567A3B}"/>
                </a:ext>
              </a:extLst>
            </p:cNvPr>
            <p:cNvPicPr>
              <a:picLocks noChangeAspect="1"/>
            </p:cNvPicPr>
            <p:nvPr/>
          </p:nvPicPr>
          <p:blipFill rotWithShape="1">
            <a:blip r:embed="rId3"/>
            <a:srcRect t="47360"/>
            <a:stretch/>
          </p:blipFill>
          <p:spPr>
            <a:xfrm>
              <a:off x="3352800" y="3133492"/>
              <a:ext cx="7180181" cy="3230241"/>
            </a:xfrm>
            <a:prstGeom prst="rect">
              <a:avLst/>
            </a:prstGeom>
          </p:spPr>
        </p:pic>
        <p:sp>
          <p:nvSpPr>
            <p:cNvPr id="57" name="文本框 56">
              <a:extLst>
                <a:ext uri="{FF2B5EF4-FFF2-40B4-BE49-F238E27FC236}">
                  <a16:creationId xmlns:a16="http://schemas.microsoft.com/office/drawing/2014/main" id="{6915DCD2-4F0E-4137-A40B-0D06FCCD8710}"/>
                </a:ext>
              </a:extLst>
            </p:cNvPr>
            <p:cNvSpPr txBox="1"/>
            <p:nvPr/>
          </p:nvSpPr>
          <p:spPr>
            <a:xfrm>
              <a:off x="5306258" y="685857"/>
              <a:ext cx="3001289" cy="472853"/>
            </a:xfrm>
            <a:prstGeom prst="rect">
              <a:avLst/>
            </a:prstGeom>
            <a:noFill/>
          </p:spPr>
          <p:txBody>
            <a:bodyPr wrap="square" rtlCol="0">
              <a:spAutoFit/>
            </a:bodyPr>
            <a:lstStyle/>
            <a:p>
              <a:r>
                <a:rPr lang="zh-CN" altLang="en-US" sz="2400" b="1" dirty="0"/>
                <a:t>基础会计课程标准</a:t>
              </a:r>
            </a:p>
          </p:txBody>
        </p:sp>
        <p:pic>
          <p:nvPicPr>
            <p:cNvPr id="58" name="图片 57">
              <a:extLst>
                <a:ext uri="{FF2B5EF4-FFF2-40B4-BE49-F238E27FC236}">
                  <a16:creationId xmlns:a16="http://schemas.microsoft.com/office/drawing/2014/main" id="{76386E8F-A220-4027-B653-EAB93266A062}"/>
                </a:ext>
              </a:extLst>
            </p:cNvPr>
            <p:cNvPicPr>
              <a:picLocks noChangeAspect="1"/>
            </p:cNvPicPr>
            <p:nvPr/>
          </p:nvPicPr>
          <p:blipFill>
            <a:blip r:embed="rId4"/>
            <a:stretch>
              <a:fillRect/>
            </a:stretch>
          </p:blipFill>
          <p:spPr>
            <a:xfrm>
              <a:off x="3233541" y="1377399"/>
              <a:ext cx="6930249" cy="1923351"/>
            </a:xfrm>
            <a:prstGeom prst="rect">
              <a:avLst/>
            </a:prstGeom>
          </p:spPr>
        </p:pic>
      </p:grpSp>
    </p:spTree>
    <p:extLst>
      <p:ext uri="{BB962C8B-B14F-4D97-AF65-F5344CB8AC3E}">
        <p14:creationId xmlns:p14="http://schemas.microsoft.com/office/powerpoint/2010/main" val="22834765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4" name="组合 53">
            <a:extLst>
              <a:ext uri="{FF2B5EF4-FFF2-40B4-BE49-F238E27FC236}">
                <a16:creationId xmlns:a16="http://schemas.microsoft.com/office/drawing/2014/main" id="{605A2B02-49E5-4E74-8870-EAA9BAEEA193}"/>
              </a:ext>
            </a:extLst>
          </p:cNvPr>
          <p:cNvGrpSpPr/>
          <p:nvPr/>
        </p:nvGrpSpPr>
        <p:grpSpPr>
          <a:xfrm>
            <a:off x="1328913" y="2218660"/>
            <a:ext cx="2855976" cy="2869594"/>
            <a:chOff x="839788" y="2724150"/>
            <a:chExt cx="2879725" cy="2879725"/>
          </a:xfrm>
          <a:solidFill>
            <a:srgbClr val="779F08"/>
          </a:solidFill>
        </p:grpSpPr>
        <p:sp>
          <p:nvSpPr>
            <p:cNvPr id="55" name="椭圆 54">
              <a:extLst>
                <a:ext uri="{FF2B5EF4-FFF2-40B4-BE49-F238E27FC236}">
                  <a16:creationId xmlns:a16="http://schemas.microsoft.com/office/drawing/2014/main" id="{54FC9E03-7C31-4CFE-89D9-B907582A310C}"/>
                </a:ext>
              </a:extLst>
            </p:cNvPr>
            <p:cNvSpPr>
              <a:spLocks noChangeAspect="1"/>
            </p:cNvSpPr>
            <p:nvPr/>
          </p:nvSpPr>
          <p:spPr>
            <a:xfrm>
              <a:off x="839788" y="2724150"/>
              <a:ext cx="2879725" cy="2879725"/>
            </a:xfrm>
            <a:prstGeom prst="ellipse">
              <a:avLst/>
            </a:prstGeom>
            <a:solidFill>
              <a:srgbClr val="D2D79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zh-CN" altLang="en-US">
                <a:solidFill>
                  <a:schemeClr val="tx1"/>
                </a:solidFill>
              </a:endParaRPr>
            </a:p>
          </p:txBody>
        </p:sp>
        <p:sp>
          <p:nvSpPr>
            <p:cNvPr id="57" name="KSO_Shape">
              <a:extLst>
                <a:ext uri="{FF2B5EF4-FFF2-40B4-BE49-F238E27FC236}">
                  <a16:creationId xmlns:a16="http://schemas.microsoft.com/office/drawing/2014/main" id="{E9199907-515B-490E-A39E-D81AB910045F}"/>
                </a:ext>
              </a:extLst>
            </p:cNvPr>
            <p:cNvSpPr>
              <a:spLocks noChangeAspect="1"/>
            </p:cNvSpPr>
            <p:nvPr/>
          </p:nvSpPr>
          <p:spPr bwMode="auto">
            <a:xfrm>
              <a:off x="1739900" y="3355975"/>
              <a:ext cx="1079500" cy="1057275"/>
            </a:xfrm>
            <a:custGeom>
              <a:avLst/>
              <a:gdLst>
                <a:gd name="T0" fmla="*/ 2166826 w 3073399"/>
                <a:gd name="T1" fmla="*/ 1987218 h 3009901"/>
                <a:gd name="T2" fmla="*/ 2210027 w 3073399"/>
                <a:gd name="T3" fmla="*/ 2130672 h 3009901"/>
                <a:gd name="T4" fmla="*/ 2105838 w 3073399"/>
                <a:gd name="T5" fmla="*/ 2235088 h 3009901"/>
                <a:gd name="T6" fmla="*/ 2217333 w 3073399"/>
                <a:gd name="T7" fmla="*/ 2248101 h 3009901"/>
                <a:gd name="T8" fmla="*/ 3043858 w 3073399"/>
                <a:gd name="T9" fmla="*/ 2189069 h 3009901"/>
                <a:gd name="T10" fmla="*/ 3067364 w 3073399"/>
                <a:gd name="T11" fmla="*/ 2325540 h 3009901"/>
                <a:gd name="T12" fmla="*/ 2986681 w 3073399"/>
                <a:gd name="T13" fmla="*/ 2419166 h 3009901"/>
                <a:gd name="T14" fmla="*/ 1073158 w 3073399"/>
                <a:gd name="T15" fmla="*/ 2720355 h 3009901"/>
                <a:gd name="T16" fmla="*/ 622407 w 3073399"/>
                <a:gd name="T17" fmla="*/ 1982922 h 3009901"/>
                <a:gd name="T18" fmla="*/ 593524 w 3073399"/>
                <a:gd name="T19" fmla="*/ 2101163 h 3009901"/>
                <a:gd name="T20" fmla="*/ 682077 w 3073399"/>
                <a:gd name="T21" fmla="*/ 2181579 h 3009901"/>
                <a:gd name="T22" fmla="*/ 796338 w 3073399"/>
                <a:gd name="T23" fmla="*/ 2140894 h 3009901"/>
                <a:gd name="T24" fmla="*/ 814112 w 3073399"/>
                <a:gd name="T25" fmla="*/ 2020111 h 3009901"/>
                <a:gd name="T26" fmla="*/ 717625 w 3073399"/>
                <a:gd name="T27" fmla="*/ 1948912 h 3009901"/>
                <a:gd name="T28" fmla="*/ 1746106 w 3073399"/>
                <a:gd name="T29" fmla="*/ 1195455 h 3009901"/>
                <a:gd name="T30" fmla="*/ 1690575 w 3073399"/>
                <a:gd name="T31" fmla="*/ 1270442 h 3009901"/>
                <a:gd name="T32" fmla="*/ 1789578 w 3073399"/>
                <a:gd name="T33" fmla="*/ 1411202 h 3009901"/>
                <a:gd name="T34" fmla="*/ 1748644 w 3073399"/>
                <a:gd name="T35" fmla="*/ 1427725 h 3009901"/>
                <a:gd name="T36" fmla="*/ 1655353 w 3073399"/>
                <a:gd name="T37" fmla="*/ 1411838 h 3009901"/>
                <a:gd name="T38" fmla="*/ 1855264 w 3073399"/>
                <a:gd name="T39" fmla="*/ 1493815 h 3009901"/>
                <a:gd name="T40" fmla="*/ 1893342 w 3073399"/>
                <a:gd name="T41" fmla="*/ 1417875 h 3009901"/>
                <a:gd name="T42" fmla="*/ 1804492 w 3073399"/>
                <a:gd name="T43" fmla="*/ 1289824 h 3009901"/>
                <a:gd name="T44" fmla="*/ 1850821 w 3073399"/>
                <a:gd name="T45" fmla="*/ 1265040 h 3009901"/>
                <a:gd name="T46" fmla="*/ 1937132 w 3073399"/>
                <a:gd name="T47" fmla="*/ 1279021 h 3009901"/>
                <a:gd name="T48" fmla="*/ 1996153 w 3073399"/>
                <a:gd name="T49" fmla="*/ 1165905 h 3009901"/>
                <a:gd name="T50" fmla="*/ 2009481 w 3073399"/>
                <a:gd name="T51" fmla="*/ 1399128 h 3009901"/>
                <a:gd name="T52" fmla="*/ 1870178 w 3073399"/>
                <a:gd name="T53" fmla="*/ 1586279 h 3009901"/>
                <a:gd name="T54" fmla="*/ 2244614 w 3073399"/>
                <a:gd name="T55" fmla="*/ 1785503 h 3009901"/>
                <a:gd name="T56" fmla="*/ 2319819 w 3073399"/>
                <a:gd name="T57" fmla="*/ 1729263 h 3009901"/>
                <a:gd name="T58" fmla="*/ 2426438 w 3073399"/>
                <a:gd name="T59" fmla="*/ 1356550 h 3009901"/>
                <a:gd name="T60" fmla="*/ 2403591 w 3073399"/>
                <a:gd name="T61" fmla="*/ 1267900 h 3009901"/>
                <a:gd name="T62" fmla="*/ 1379920 w 3073399"/>
                <a:gd name="T63" fmla="*/ 892963 h 3009901"/>
                <a:gd name="T64" fmla="*/ 1113054 w 3073399"/>
                <a:gd name="T65" fmla="*/ 1215790 h 3009901"/>
                <a:gd name="T66" fmla="*/ 1167633 w 3073399"/>
                <a:gd name="T67" fmla="*/ 1294273 h 3009901"/>
                <a:gd name="T68" fmla="*/ 1620448 w 3073399"/>
                <a:gd name="T69" fmla="*/ 1557682 h 3009901"/>
                <a:gd name="T70" fmla="*/ 1567138 w 3073399"/>
                <a:gd name="T71" fmla="*/ 1336533 h 3009901"/>
                <a:gd name="T72" fmla="*/ 1690258 w 3073399"/>
                <a:gd name="T73" fmla="*/ 1125551 h 3009901"/>
                <a:gd name="T74" fmla="*/ 1630284 w 3073399"/>
                <a:gd name="T75" fmla="*/ 966044 h 3009901"/>
                <a:gd name="T76" fmla="*/ 1977749 w 3073399"/>
                <a:gd name="T77" fmla="*/ 1016565 h 3009901"/>
                <a:gd name="T78" fmla="*/ 2126889 w 3073399"/>
                <a:gd name="T79" fmla="*/ 1849370 h 3009901"/>
                <a:gd name="T80" fmla="*/ 1114324 w 3073399"/>
                <a:gd name="T81" fmla="*/ 1422959 h 3009901"/>
                <a:gd name="T82" fmla="*/ 2261492 w 3073399"/>
                <a:gd name="T83" fmla="*/ 424657 h 3009901"/>
                <a:gd name="T84" fmla="*/ 2387119 w 3073399"/>
                <a:gd name="T85" fmla="*/ 478017 h 3009901"/>
                <a:gd name="T86" fmla="*/ 2378236 w 3073399"/>
                <a:gd name="T87" fmla="*/ 506603 h 3009901"/>
                <a:gd name="T88" fmla="*/ 2367450 w 3073399"/>
                <a:gd name="T89" fmla="*/ 546940 h 3009901"/>
                <a:gd name="T90" fmla="*/ 2465477 w 3073399"/>
                <a:gd name="T91" fmla="*/ 453243 h 3009901"/>
                <a:gd name="T92" fmla="*/ 2342705 w 3073399"/>
                <a:gd name="T93" fmla="*/ 411635 h 3009901"/>
                <a:gd name="T94" fmla="*/ 2369671 w 3073399"/>
                <a:gd name="T95" fmla="*/ 410999 h 3009901"/>
                <a:gd name="T96" fmla="*/ 2357616 w 3073399"/>
                <a:gd name="T97" fmla="*/ 340488 h 3009901"/>
                <a:gd name="T98" fmla="*/ 1928390 w 3073399"/>
                <a:gd name="T99" fmla="*/ 431009 h 3009901"/>
                <a:gd name="T100" fmla="*/ 2026417 w 3073399"/>
                <a:gd name="T101" fmla="*/ 723854 h 3009901"/>
                <a:gd name="T102" fmla="*/ 2325892 w 3073399"/>
                <a:gd name="T103" fmla="*/ 621581 h 3009901"/>
                <a:gd name="T104" fmla="*/ 2220251 w 3073399"/>
                <a:gd name="T105" fmla="*/ 500886 h 3009901"/>
                <a:gd name="T106" fmla="*/ 2218982 w 3073399"/>
                <a:gd name="T107" fmla="*/ 333500 h 3009901"/>
                <a:gd name="T108" fmla="*/ 2343340 w 3073399"/>
                <a:gd name="T109" fmla="*/ 248696 h 3009901"/>
                <a:gd name="T110" fmla="*/ 2472774 w 3073399"/>
                <a:gd name="T111" fmla="*/ 328101 h 3009901"/>
                <a:gd name="T112" fmla="*/ 2524801 w 3073399"/>
                <a:gd name="T113" fmla="*/ 488181 h 3009901"/>
                <a:gd name="T114" fmla="*/ 2639008 w 3073399"/>
                <a:gd name="T115" fmla="*/ 537094 h 3009901"/>
                <a:gd name="T116" fmla="*/ 2841724 w 3073399"/>
                <a:gd name="T117" fmla="*/ 369391 h 3009901"/>
                <a:gd name="T118" fmla="*/ 2931186 w 3073399"/>
                <a:gd name="T119" fmla="*/ 467218 h 3009901"/>
                <a:gd name="T120" fmla="*/ 2221520 w 3073399"/>
                <a:gd name="T121" fmla="*/ 758157 h 3009901"/>
                <a:gd name="T122" fmla="*/ 2156168 w 3073399"/>
                <a:gd name="T123" fmla="*/ 242661 h 3009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grpFill/>
            <a:ln>
              <a:noFill/>
            </a:ln>
          </p:spPr>
          <p:txBody>
            <a:bodyPr anchor="ctr">
              <a:scene3d>
                <a:camera prst="orthographicFront"/>
                <a:lightRig rig="threePt" dir="t"/>
              </a:scene3d>
              <a:sp3d contourW="12700">
                <a:contourClr>
                  <a:srgbClr val="FFFFFF"/>
                </a:contourClr>
              </a:sp3d>
            </a:bodyPr>
            <a:lstStyle/>
            <a:p>
              <a:pPr fontAlgn="auto">
                <a:spcBef>
                  <a:spcPts val="0"/>
                </a:spcBef>
                <a:spcAft>
                  <a:spcPts val="0"/>
                </a:spcAft>
                <a:defRPr/>
              </a:pPr>
              <a:endParaRPr lang="zh-CN" altLang="en-US">
                <a:latin typeface="+mn-lt"/>
                <a:ea typeface="+mn-ea"/>
              </a:endParaRPr>
            </a:p>
          </p:txBody>
        </p:sp>
        <p:sp>
          <p:nvSpPr>
            <p:cNvPr id="58" name="文本框 34">
              <a:extLst>
                <a:ext uri="{FF2B5EF4-FFF2-40B4-BE49-F238E27FC236}">
                  <a16:creationId xmlns:a16="http://schemas.microsoft.com/office/drawing/2014/main" id="{D1B2BF82-CEE6-4B94-A463-F4AF810AA29A}"/>
                </a:ext>
              </a:extLst>
            </p:cNvPr>
            <p:cNvSpPr txBox="1">
              <a:spLocks noChangeArrowheads="1"/>
            </p:cNvSpPr>
            <p:nvPr/>
          </p:nvSpPr>
          <p:spPr bwMode="auto">
            <a:xfrm>
              <a:off x="1617600" y="3867272"/>
              <a:ext cx="1117210" cy="1307521"/>
            </a:xfrm>
            <a:prstGeom prst="rect">
              <a:avLst/>
            </a:prstGeom>
            <a:grpFill/>
            <a:ln>
              <a:noFill/>
            </a:ln>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fontAlgn="auto">
                <a:spcBef>
                  <a:spcPts val="0"/>
                </a:spcBef>
                <a:spcAft>
                  <a:spcPts val="800"/>
                </a:spcAft>
                <a:defRPr/>
              </a:pPr>
              <a:r>
                <a:rPr lang="zh-CN" altLang="en-US" sz="3600" dirty="0">
                  <a:solidFill>
                    <a:schemeClr val="bg1"/>
                  </a:solidFill>
                  <a:latin typeface="黑体" panose="02010609060101010101" pitchFamily="49" charset="-122"/>
                  <a:ea typeface="黑体" panose="02010609060101010101" pitchFamily="49" charset="-122"/>
                </a:rPr>
                <a:t>课程</a:t>
              </a:r>
              <a:endParaRPr lang="en-US" altLang="zh-CN" sz="3600" dirty="0">
                <a:solidFill>
                  <a:schemeClr val="bg1"/>
                </a:solidFill>
                <a:latin typeface="黑体" panose="02010609060101010101" pitchFamily="49" charset="-122"/>
                <a:ea typeface="黑体" panose="02010609060101010101" pitchFamily="49" charset="-122"/>
              </a:endParaRPr>
            </a:p>
            <a:p>
              <a:pPr fontAlgn="auto">
                <a:spcBef>
                  <a:spcPts val="0"/>
                </a:spcBef>
                <a:spcAft>
                  <a:spcPts val="800"/>
                </a:spcAft>
                <a:defRPr/>
              </a:pPr>
              <a:r>
                <a:rPr lang="zh-CN" altLang="en-US" sz="3600" dirty="0">
                  <a:solidFill>
                    <a:schemeClr val="bg1"/>
                  </a:solidFill>
                  <a:latin typeface="黑体" panose="02010609060101010101" pitchFamily="49" charset="-122"/>
                  <a:ea typeface="黑体" panose="02010609060101010101" pitchFamily="49" charset="-122"/>
                </a:rPr>
                <a:t>目标</a:t>
              </a:r>
              <a:endParaRPr lang="en-US" altLang="zh-CN" sz="3600" dirty="0">
                <a:solidFill>
                  <a:schemeClr val="bg1"/>
                </a:solidFill>
                <a:latin typeface="黑体" panose="02010609060101010101" pitchFamily="49" charset="-122"/>
                <a:ea typeface="黑体" panose="02010609060101010101" pitchFamily="49" charset="-122"/>
              </a:endParaRPr>
            </a:p>
          </p:txBody>
        </p:sp>
      </p:grpSp>
      <p:graphicFrame>
        <p:nvGraphicFramePr>
          <p:cNvPr id="53" name="图示 52">
            <a:extLst>
              <a:ext uri="{FF2B5EF4-FFF2-40B4-BE49-F238E27FC236}">
                <a16:creationId xmlns:a16="http://schemas.microsoft.com/office/drawing/2014/main" id="{CD45F60C-AA19-4821-8654-242CA54DE4EC}"/>
              </a:ext>
            </a:extLst>
          </p:cNvPr>
          <p:cNvGraphicFramePr/>
          <p:nvPr>
            <p:extLst>
              <p:ext uri="{D42A27DB-BD31-4B8C-83A1-F6EECF244321}">
                <p14:modId xmlns:p14="http://schemas.microsoft.com/office/powerpoint/2010/main" val="1086664915"/>
              </p:ext>
            </p:extLst>
          </p:nvPr>
        </p:nvGraphicFramePr>
        <p:xfrm>
          <a:off x="4956285" y="1421946"/>
          <a:ext cx="7166159" cy="439102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6" name="标注: 线形 55">
            <a:extLst>
              <a:ext uri="{FF2B5EF4-FFF2-40B4-BE49-F238E27FC236}">
                <a16:creationId xmlns:a16="http://schemas.microsoft.com/office/drawing/2014/main" id="{D35229AE-5FF0-4703-8ED3-24762A4F44BE}"/>
              </a:ext>
            </a:extLst>
          </p:cNvPr>
          <p:cNvSpPr/>
          <p:nvPr/>
        </p:nvSpPr>
        <p:spPr>
          <a:xfrm>
            <a:off x="8048082" y="223935"/>
            <a:ext cx="3941755" cy="1160644"/>
          </a:xfrm>
          <a:prstGeom prst="borderCallout1">
            <a:avLst/>
          </a:prstGeom>
          <a:solidFill>
            <a:srgbClr val="F5B64A"/>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latin typeface="宋体" panose="02010600030101010101" pitchFamily="2" charset="-122"/>
                <a:ea typeface="宋体" panose="02010600030101010101" pitchFamily="2" charset="-122"/>
              </a:rPr>
              <a:t>课程目标的总体目标里应当包含知识目标、能力目标、素质目标的整体要求。</a:t>
            </a:r>
          </a:p>
        </p:txBody>
      </p:sp>
    </p:spTree>
    <p:extLst>
      <p:ext uri="{BB962C8B-B14F-4D97-AF65-F5344CB8AC3E}">
        <p14:creationId xmlns:p14="http://schemas.microsoft.com/office/powerpoint/2010/main" val="13282696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4F5773AE-A467-4FC8-BCCB-81E39CA02DDC}"/>
              </a:ext>
            </a:extLst>
          </p:cNvPr>
          <p:cNvSpPr txBox="1"/>
          <p:nvPr>
            <p:custDataLst>
              <p:tags r:id="rId2"/>
            </p:custDataLst>
          </p:nvPr>
        </p:nvSpPr>
        <p:spPr>
          <a:xfrm>
            <a:off x="1219200" y="635000"/>
            <a:ext cx="9753600" cy="2143125"/>
          </a:xfrm>
          <a:prstGeom prst="rect">
            <a:avLst/>
          </a:prstGeom>
          <a:noFill/>
        </p:spPr>
        <p:txBody>
          <a:bodyPr vert="horz" wrap="square"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课程目标是对教师教学做出要求，而不是对学生所做改变的要求。</a:t>
            </a:r>
          </a:p>
        </p:txBody>
      </p:sp>
      <p:sp>
        <p:nvSpPr>
          <p:cNvPr id="5" name="文本框 4">
            <a:extLst>
              <a:ext uri="{FF2B5EF4-FFF2-40B4-BE49-F238E27FC236}">
                <a16:creationId xmlns:a16="http://schemas.microsoft.com/office/drawing/2014/main" id="{B2B8F7AC-0F79-44B7-A713-6DBB834F6E2C}"/>
              </a:ext>
            </a:extLst>
          </p:cNvPr>
          <p:cNvSpPr txBox="1"/>
          <p:nvPr>
            <p:custDataLst>
              <p:tags r:id="rId3"/>
            </p:custDataLst>
          </p:nvPr>
        </p:nvSpPr>
        <p:spPr>
          <a:xfrm>
            <a:off x="2438400" y="278606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错误</a:t>
            </a:r>
          </a:p>
        </p:txBody>
      </p:sp>
      <p:sp>
        <p:nvSpPr>
          <p:cNvPr id="6" name="文本框 5">
            <a:extLst>
              <a:ext uri="{FF2B5EF4-FFF2-40B4-BE49-F238E27FC236}">
                <a16:creationId xmlns:a16="http://schemas.microsoft.com/office/drawing/2014/main" id="{D924BC39-C826-4E7C-B951-52C97E6A4239}"/>
              </a:ext>
            </a:extLst>
          </p:cNvPr>
          <p:cNvSpPr txBox="1"/>
          <p:nvPr>
            <p:custDataLst>
              <p:tags r:id="rId4"/>
            </p:custDataLst>
          </p:nvPr>
        </p:nvSpPr>
        <p:spPr>
          <a:xfrm>
            <a:off x="2438400" y="364331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正确</a:t>
            </a:r>
          </a:p>
        </p:txBody>
      </p:sp>
      <p:sp>
        <p:nvSpPr>
          <p:cNvPr id="9" name="椭圆 8">
            <a:extLst>
              <a:ext uri="{FF2B5EF4-FFF2-40B4-BE49-F238E27FC236}">
                <a16:creationId xmlns:a16="http://schemas.microsoft.com/office/drawing/2014/main" id="{BB459A42-5FBC-461E-ABED-97F95EC4D152}"/>
              </a:ext>
            </a:extLst>
          </p:cNvPr>
          <p:cNvSpPr>
            <a:spLocks noChangeAspect="1"/>
          </p:cNvSpPr>
          <p:nvPr>
            <p:custDataLst>
              <p:tags r:id="rId5"/>
            </p:custDataLst>
          </p:nvPr>
        </p:nvSpPr>
        <p:spPr>
          <a:xfrm>
            <a:off x="1571625" y="2850356"/>
            <a:ext cx="514350" cy="514350"/>
          </a:xfrm>
          <a:prstGeom prst="ellipse">
            <a:avLst/>
          </a:prstGeom>
          <a:solidFill>
            <a:srgbClr val="00FF00"/>
          </a:solidFill>
          <a:ln w="254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A</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0" name="椭圆 9">
            <a:extLst>
              <a:ext uri="{FF2B5EF4-FFF2-40B4-BE49-F238E27FC236}">
                <a16:creationId xmlns:a16="http://schemas.microsoft.com/office/drawing/2014/main" id="{87B473C1-F38B-4346-8C28-D51073C02582}"/>
              </a:ext>
            </a:extLst>
          </p:cNvPr>
          <p:cNvSpPr>
            <a:spLocks noChangeAspect="1"/>
          </p:cNvSpPr>
          <p:nvPr>
            <p:custDataLst>
              <p:tags r:id="rId6"/>
            </p:custDataLst>
          </p:nvPr>
        </p:nvSpPr>
        <p:spPr>
          <a:xfrm>
            <a:off x="1571625" y="370760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B</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3" name="矩形: 圆角 12">
            <a:extLst>
              <a:ext uri="{FF2B5EF4-FFF2-40B4-BE49-F238E27FC236}">
                <a16:creationId xmlns:a16="http://schemas.microsoft.com/office/drawing/2014/main" id="{B491E1E0-E63F-4311-A47A-4C14756B2C39}"/>
              </a:ext>
            </a:extLst>
          </p:cNvPr>
          <p:cNvSpPr/>
          <p:nvPr>
            <p:custDataLst>
              <p:tags r:id="rId7"/>
            </p:custDataLst>
          </p:nvPr>
        </p:nvSpPr>
        <p:spPr>
          <a:xfrm>
            <a:off x="8915400" y="6215063"/>
            <a:ext cx="1543050" cy="411480"/>
          </a:xfrm>
          <a:prstGeom prst="roundRect">
            <a:avLst/>
          </a:prstGeom>
          <a:solidFill>
            <a:srgbClr val="808080"/>
          </a:solidFill>
          <a:ln w="381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提交</a:t>
            </a:r>
          </a:p>
        </p:txBody>
      </p:sp>
      <p:grpSp>
        <p:nvGrpSpPr>
          <p:cNvPr id="18" name="组合 17">
            <a:extLst>
              <a:ext uri="{FF2B5EF4-FFF2-40B4-BE49-F238E27FC236}">
                <a16:creationId xmlns:a16="http://schemas.microsoft.com/office/drawing/2014/main" id="{0DBB0C8E-D4AA-42E8-9417-EB03F7C4CD7B}"/>
              </a:ext>
            </a:extLst>
          </p:cNvPr>
          <p:cNvGrpSpPr/>
          <p:nvPr>
            <p:custDataLst>
              <p:tags r:id="rId8"/>
            </p:custDataLst>
          </p:nvPr>
        </p:nvGrpSpPr>
        <p:grpSpPr>
          <a:xfrm>
            <a:off x="0" y="0"/>
            <a:ext cx="12192000" cy="635000"/>
            <a:chOff x="0" y="0"/>
            <a:chExt cx="12192000" cy="635000"/>
          </a:xfrm>
        </p:grpSpPr>
        <p:sp>
          <p:nvSpPr>
            <p:cNvPr id="14" name="TitleBackground">
              <a:extLst>
                <a:ext uri="{FF2B5EF4-FFF2-40B4-BE49-F238E27FC236}">
                  <a16:creationId xmlns:a16="http://schemas.microsoft.com/office/drawing/2014/main" id="{FF21D8A0-CCDC-4273-8D17-C056E5CF163B}"/>
                </a:ext>
              </a:extLst>
            </p:cNvPr>
            <p:cNvSpPr/>
            <p:nvPr>
              <p:custDataLst>
                <p:tags r:id="rId10"/>
              </p:custDataLst>
            </p:nvPr>
          </p:nvSpPr>
          <p:spPr>
            <a:xfrm>
              <a:off x="0" y="0"/>
              <a:ext cx="12192000" cy="635000"/>
            </a:xfrm>
            <a:prstGeom prst="rect">
              <a:avLst/>
            </a:prstGeom>
            <a:solidFill>
              <a:srgbClr val="F6F7F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ColorBlock">
              <a:extLst>
                <a:ext uri="{FF2B5EF4-FFF2-40B4-BE49-F238E27FC236}">
                  <a16:creationId xmlns:a16="http://schemas.microsoft.com/office/drawing/2014/main" id="{3204310F-79D5-4690-B5C7-0AE19FD43847}"/>
                </a:ext>
              </a:extLst>
            </p:cNvPr>
            <p:cNvSpPr/>
            <p:nvPr>
              <p:custDataLst>
                <p:tags r:id="rId11"/>
              </p:custDataLst>
            </p:nvPr>
          </p:nvSpPr>
          <p:spPr>
            <a:xfrm>
              <a:off x="0" y="0"/>
              <a:ext cx="190500" cy="635000"/>
            </a:xfrm>
            <a:prstGeom prst="rect">
              <a:avLst/>
            </a:prstGeom>
            <a:solidFill>
              <a:srgbClr val="639EF4"/>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ypeText">
              <a:extLst>
                <a:ext uri="{FF2B5EF4-FFF2-40B4-BE49-F238E27FC236}">
                  <a16:creationId xmlns:a16="http://schemas.microsoft.com/office/drawing/2014/main" id="{D5695C0D-E3A7-445B-807D-6E6E9548B70A}"/>
                </a:ext>
              </a:extLst>
            </p:cNvPr>
            <p:cNvSpPr txBox="1"/>
            <p:nvPr>
              <p:custDataLst>
                <p:tags r:id="rId12"/>
              </p:custDataLst>
            </p:nvPr>
          </p:nvSpPr>
          <p:spPr>
            <a:xfrm>
              <a:off x="254000" y="0"/>
              <a:ext cx="1905000" cy="635000"/>
            </a:xfrm>
            <a:prstGeom prst="rect">
              <a:avLst/>
            </a:prstGeom>
            <a:noFill/>
          </p:spPr>
          <p:txBody>
            <a:bodyPr vert="horz" wrap="none" rtlCol="0" anchor="ctr" anchorCtr="0">
              <a:noAutofit/>
            </a:bodyPr>
            <a:lstStyle/>
            <a:p>
              <a:r>
                <a:rPr lang="zh-CN" altLang="en-US" sz="260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单选题</a:t>
              </a:r>
            </a:p>
          </p:txBody>
        </p:sp>
        <p:sp>
          <p:nvSpPr>
            <p:cNvPr id="17" name="TipText">
              <a:extLst>
                <a:ext uri="{FF2B5EF4-FFF2-40B4-BE49-F238E27FC236}">
                  <a16:creationId xmlns:a16="http://schemas.microsoft.com/office/drawing/2014/main" id="{3BCC8056-D49F-4806-9CC0-06953E235ABE}"/>
                </a:ext>
              </a:extLst>
            </p:cNvPr>
            <p:cNvSpPr txBox="1"/>
            <p:nvPr>
              <p:custDataLst>
                <p:tags r:id="rId13"/>
              </p:custDataLst>
            </p:nvPr>
          </p:nvSpPr>
          <p:spPr>
            <a:xfrm>
              <a:off x="1525905" y="109220"/>
              <a:ext cx="2286000" cy="508000"/>
            </a:xfrm>
            <a:prstGeom prst="rect">
              <a:avLst/>
            </a:prstGeom>
            <a:noFill/>
          </p:spPr>
          <p:txBody>
            <a:bodyPr vert="horz" wrap="none" rtlCol="0" anchor="ctr" anchorCtr="0">
              <a:noAutofit/>
            </a:bodyPr>
            <a:lstStyle/>
            <a:p>
              <a:r>
                <a:rPr lang="en-US" altLang="zh-CN"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1</a:t>
              </a:r>
              <a:r>
                <a:rPr lang="zh-CN" altLang="en-US"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分</a:t>
              </a:r>
            </a:p>
          </p:txBody>
        </p:sp>
      </p:grpSp>
      <p:pic>
        <p:nvPicPr>
          <p:cNvPr id="3" name="图片 2">
            <a:extLst>
              <a:ext uri="{FF2B5EF4-FFF2-40B4-BE49-F238E27FC236}">
                <a16:creationId xmlns:a16="http://schemas.microsoft.com/office/drawing/2014/main" id="{721FC19C-28E6-456D-8AB8-CA17E07F5F10}"/>
              </a:ext>
            </a:extLst>
          </p:cNvPr>
          <p:cNvPicPr>
            <a:picLocks/>
          </p:cNvPicPr>
          <p:nvPr>
            <p:custDataLst>
              <p:tags r:id="rId9"/>
            </p:custDataLst>
          </p:nvPr>
        </p:nvPicPr>
        <p:blipFill>
          <a:blip r:embed="rId15">
            <a:extLst>
              <a:ext uri="{28A0092B-C50C-407E-A947-70E740481C1C}">
                <a14:useLocalDpi xmlns:a14="http://schemas.microsoft.com/office/drawing/2010/main" val="0"/>
              </a:ext>
            </a:extLst>
          </a:blip>
          <a:stretch>
            <a:fillRect/>
          </a:stretch>
        </p:blipFill>
        <p:spPr>
          <a:xfrm>
            <a:off x="10642600" y="63500"/>
            <a:ext cx="1422400" cy="508000"/>
          </a:xfrm>
          <a:prstGeom prst="rect">
            <a:avLst/>
          </a:prstGeom>
        </p:spPr>
      </p:pic>
    </p:spTree>
    <p:custDataLst>
      <p:tags r:id="rId1"/>
    </p:custDataLst>
    <p:extLst>
      <p:ext uri="{BB962C8B-B14F-4D97-AF65-F5344CB8AC3E}">
        <p14:creationId xmlns:p14="http://schemas.microsoft.com/office/powerpoint/2010/main" val="111881758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3" name="矩形 52">
            <a:extLst>
              <a:ext uri="{FF2B5EF4-FFF2-40B4-BE49-F238E27FC236}">
                <a16:creationId xmlns:a16="http://schemas.microsoft.com/office/drawing/2014/main" id="{5C50249C-513C-40B2-8906-467843F5A4DA}"/>
              </a:ext>
            </a:extLst>
          </p:cNvPr>
          <p:cNvSpPr/>
          <p:nvPr/>
        </p:nvSpPr>
        <p:spPr>
          <a:xfrm>
            <a:off x="598006" y="1363460"/>
            <a:ext cx="11140602" cy="4276748"/>
          </a:xfrm>
          <a:prstGeom prst="rect">
            <a:avLst/>
          </a:prstGeom>
          <a:solidFill>
            <a:srgbClr val="99CCFF"/>
          </a:solidFill>
        </p:spPr>
        <p:txBody>
          <a:bodyPr wrap="square">
            <a:spAutoFit/>
          </a:bodyPr>
          <a:lstStyle/>
          <a:p>
            <a:pPr lvl="0" algn="l">
              <a:lnSpc>
                <a:spcPct val="114000"/>
              </a:lnSpc>
              <a:spcAft>
                <a:spcPts val="0"/>
              </a:spcAft>
            </a:pPr>
            <a:r>
              <a:rPr lang="zh-CN" altLang="en-US" sz="2400" b="1" kern="100" dirty="0">
                <a:latin typeface="+mn-ea"/>
                <a:ea typeface="+mn-ea"/>
                <a:cs typeface="Times New Roman" panose="02020603050405020304" pitchFamily="18" charset="0"/>
              </a:rPr>
              <a:t>六、</a:t>
            </a:r>
            <a:r>
              <a:rPr lang="zh-CN" altLang="zh-CN" sz="2400" b="1" kern="100" dirty="0">
                <a:latin typeface="+mn-ea"/>
                <a:ea typeface="+mn-ea"/>
                <a:cs typeface="Times New Roman" panose="02020603050405020304" pitchFamily="18" charset="0"/>
              </a:rPr>
              <a:t>课程目标</a:t>
            </a:r>
            <a:endParaRPr lang="en-US" altLang="zh-CN" sz="2400" kern="100" dirty="0">
              <a:latin typeface="+mn-ea"/>
              <a:ea typeface="+mn-ea"/>
              <a:cs typeface="Times New Roman" panose="02020603050405020304" pitchFamily="18" charset="0"/>
            </a:endParaRPr>
          </a:p>
          <a:p>
            <a:pPr lvl="0" algn="just">
              <a:lnSpc>
                <a:spcPct val="114000"/>
              </a:lnSpc>
              <a:spcAft>
                <a:spcPts val="0"/>
              </a:spcAft>
            </a:pPr>
            <a:r>
              <a:rPr lang="en-US" altLang="zh-CN" sz="2400" b="1" kern="100" dirty="0">
                <a:latin typeface="+mn-ea"/>
                <a:ea typeface="+mn-ea"/>
                <a:cs typeface="Times New Roman" panose="02020603050405020304" pitchFamily="18" charset="0"/>
              </a:rPr>
              <a:t>    </a:t>
            </a:r>
            <a:r>
              <a:rPr lang="zh-CN" altLang="zh-CN" sz="2400" kern="100" dirty="0">
                <a:latin typeface="+mn-ea"/>
                <a:ea typeface="+mn-ea"/>
                <a:cs typeface="Times New Roman" panose="02020603050405020304" pitchFamily="18" charset="0"/>
              </a:rPr>
              <a:t>通过任务引领教学活动，学生</a:t>
            </a:r>
            <a:r>
              <a:rPr lang="zh-CN" altLang="zh-CN" sz="2400" b="1" kern="100" dirty="0">
                <a:solidFill>
                  <a:srgbClr val="C00000"/>
                </a:solidFill>
                <a:latin typeface="+mn-ea"/>
                <a:ea typeface="+mn-ea"/>
                <a:cs typeface="Times New Roman" panose="02020603050405020304" pitchFamily="18" charset="0"/>
              </a:rPr>
              <a:t>认知</a:t>
            </a:r>
            <a:r>
              <a:rPr lang="zh-CN" altLang="zh-CN" sz="2400" kern="100" dirty="0">
                <a:latin typeface="+mn-ea"/>
                <a:ea typeface="+mn-ea"/>
                <a:cs typeface="Times New Roman" panose="02020603050405020304" pitchFamily="18" charset="0"/>
              </a:rPr>
              <a:t>会计职业，</a:t>
            </a:r>
            <a:r>
              <a:rPr lang="zh-CN" altLang="zh-CN" sz="2400" b="1" kern="100" dirty="0">
                <a:solidFill>
                  <a:srgbClr val="C00000"/>
                </a:solidFill>
                <a:latin typeface="+mn-ea"/>
                <a:ea typeface="+mn-ea"/>
                <a:cs typeface="Times New Roman" panose="02020603050405020304" pitchFamily="18" charset="0"/>
              </a:rPr>
              <a:t>清楚</a:t>
            </a:r>
            <a:r>
              <a:rPr lang="zh-CN" altLang="zh-CN" sz="2400" kern="100" dirty="0">
                <a:latin typeface="+mn-ea"/>
                <a:ea typeface="+mn-ea"/>
                <a:cs typeface="Times New Roman" panose="02020603050405020304" pitchFamily="18" charset="0"/>
              </a:rPr>
              <a:t>财会部门相关岗位的工作职责及基本工作流程，能初步</a:t>
            </a:r>
            <a:r>
              <a:rPr lang="zh-CN" altLang="zh-CN" sz="2400" b="1" kern="100" dirty="0">
                <a:solidFill>
                  <a:srgbClr val="C00000"/>
                </a:solidFill>
                <a:latin typeface="+mn-ea"/>
                <a:ea typeface="+mn-ea"/>
                <a:cs typeface="Times New Roman" panose="02020603050405020304" pitchFamily="18" charset="0"/>
              </a:rPr>
              <a:t>运用</a:t>
            </a:r>
            <a:r>
              <a:rPr lang="zh-CN" altLang="zh-CN" sz="2400" kern="100" dirty="0">
                <a:latin typeface="+mn-ea"/>
                <a:ea typeface="+mn-ea"/>
                <a:cs typeface="Times New Roman" panose="02020603050405020304" pitchFamily="18" charset="0"/>
              </a:rPr>
              <a:t>会计的基本知识及技能完成会计岗位最基本的工作任务；</a:t>
            </a:r>
            <a:r>
              <a:rPr lang="zh-CN" altLang="zh-CN" sz="2400" b="1" kern="100" dirty="0">
                <a:solidFill>
                  <a:srgbClr val="C00000"/>
                </a:solidFill>
                <a:latin typeface="+mn-ea"/>
                <a:ea typeface="+mn-ea"/>
                <a:cs typeface="Times New Roman" panose="02020603050405020304" pitchFamily="18" charset="0"/>
              </a:rPr>
              <a:t>具有</a:t>
            </a:r>
            <a:r>
              <a:rPr lang="zh-CN" altLang="zh-CN" sz="2400" kern="100" dirty="0">
                <a:latin typeface="+mn-ea"/>
                <a:ea typeface="+mn-ea"/>
                <a:cs typeface="Times New Roman" panose="02020603050405020304" pitchFamily="18" charset="0"/>
              </a:rPr>
              <a:t>爱岗、诚信、细致、严谨、责任心强的品质，有自觉</a:t>
            </a:r>
            <a:r>
              <a:rPr lang="zh-CN" altLang="zh-CN" sz="2400" b="1" kern="100" dirty="0">
                <a:solidFill>
                  <a:srgbClr val="C00000"/>
                </a:solidFill>
                <a:latin typeface="+mn-ea"/>
                <a:ea typeface="+mn-ea"/>
                <a:cs typeface="Times New Roman" panose="02020603050405020304" pitchFamily="18" charset="0"/>
              </a:rPr>
              <a:t>遵守</a:t>
            </a:r>
            <a:r>
              <a:rPr lang="zh-CN" altLang="zh-CN" sz="2400" kern="100" dirty="0">
                <a:latin typeface="+mn-ea"/>
                <a:ea typeface="+mn-ea"/>
                <a:cs typeface="Times New Roman" panose="02020603050405020304" pitchFamily="18" charset="0"/>
              </a:rPr>
              <a:t>财经法规的意识，为形成会计职业能力奠定良好的基础。</a:t>
            </a:r>
            <a:endParaRPr lang="en-US" altLang="zh-CN" sz="2400" kern="100" dirty="0">
              <a:latin typeface="+mn-ea"/>
              <a:ea typeface="+mn-ea"/>
              <a:cs typeface="Times New Roman" panose="02020603050405020304" pitchFamily="18" charset="0"/>
            </a:endParaRPr>
          </a:p>
          <a:p>
            <a:pPr lvl="0" algn="just">
              <a:lnSpc>
                <a:spcPct val="114000"/>
              </a:lnSpc>
              <a:spcAft>
                <a:spcPts val="0"/>
              </a:spcAft>
            </a:pPr>
            <a:r>
              <a:rPr lang="zh-CN" altLang="en-US" sz="2400" b="1" kern="100" dirty="0">
                <a:latin typeface="+mn-ea"/>
                <a:cs typeface="Times New Roman" panose="02020603050405020304" pitchFamily="18" charset="0"/>
              </a:rPr>
              <a:t>  （一）知识目标</a:t>
            </a:r>
          </a:p>
          <a:p>
            <a:pPr lvl="0" algn="just">
              <a:lnSpc>
                <a:spcPct val="114000"/>
              </a:lnSpc>
              <a:spcAft>
                <a:spcPts val="0"/>
              </a:spcAft>
            </a:pPr>
            <a:r>
              <a:rPr lang="en-US" altLang="zh-CN" sz="2400" kern="100" dirty="0">
                <a:latin typeface="+mn-ea"/>
                <a:cs typeface="Times New Roman" panose="02020603050405020304" pitchFamily="18" charset="0"/>
              </a:rPr>
              <a:t>    1.</a:t>
            </a:r>
            <a:r>
              <a:rPr lang="zh-CN" altLang="en-US" sz="2400" kern="100" dirty="0">
                <a:latin typeface="+mn-ea"/>
                <a:cs typeface="Times New Roman" panose="02020603050405020304" pitchFamily="18" charset="0"/>
              </a:rPr>
              <a:t>能够复述会计的基本概念和基本原理，特别是复式记账的原理和方法；</a:t>
            </a:r>
          </a:p>
          <a:p>
            <a:pPr lvl="0" algn="just">
              <a:lnSpc>
                <a:spcPct val="114000"/>
              </a:lnSpc>
              <a:spcAft>
                <a:spcPts val="0"/>
              </a:spcAft>
            </a:pPr>
            <a:r>
              <a:rPr lang="en-US" altLang="zh-CN" sz="2400" kern="100" dirty="0">
                <a:latin typeface="+mn-ea"/>
                <a:cs typeface="Times New Roman" panose="02020603050405020304" pitchFamily="18" charset="0"/>
              </a:rPr>
              <a:t>    2.</a:t>
            </a:r>
            <a:r>
              <a:rPr lang="zh-CN" altLang="en-US" sz="2400" kern="100" dirty="0">
                <a:latin typeface="+mn-ea"/>
                <a:cs typeface="Times New Roman" panose="02020603050405020304" pitchFamily="18" charset="0"/>
              </a:rPr>
              <a:t>能够运用借贷记账法记录经济业务的发生；</a:t>
            </a:r>
          </a:p>
          <a:p>
            <a:pPr lvl="0" algn="just">
              <a:lnSpc>
                <a:spcPct val="114000"/>
              </a:lnSpc>
              <a:spcAft>
                <a:spcPts val="0"/>
              </a:spcAft>
            </a:pPr>
            <a:r>
              <a:rPr lang="en-US" altLang="zh-CN" sz="2400" kern="100" dirty="0">
                <a:latin typeface="+mn-ea"/>
                <a:cs typeface="Times New Roman" panose="02020603050405020304" pitchFamily="18" charset="0"/>
              </a:rPr>
              <a:t>    3.</a:t>
            </a:r>
            <a:r>
              <a:rPr lang="zh-CN" altLang="en-US" sz="2400" kern="100" dirty="0">
                <a:latin typeface="+mn-ea"/>
                <a:cs typeface="Times New Roman" panose="02020603050405020304" pitchFamily="18" charset="0"/>
              </a:rPr>
              <a:t>能够阐述常用的账务处理程序，并能独立完成会计凭证、会计账簿、财务报表等实务操作。</a:t>
            </a:r>
          </a:p>
        </p:txBody>
      </p:sp>
      <p:sp>
        <p:nvSpPr>
          <p:cNvPr id="4" name="标注: 线形 3">
            <a:extLst>
              <a:ext uri="{FF2B5EF4-FFF2-40B4-BE49-F238E27FC236}">
                <a16:creationId xmlns:a16="http://schemas.microsoft.com/office/drawing/2014/main" id="{53E9CB89-EE66-4871-A6D1-CB95C526FA5F}"/>
              </a:ext>
            </a:extLst>
          </p:cNvPr>
          <p:cNvSpPr/>
          <p:nvPr/>
        </p:nvSpPr>
        <p:spPr>
          <a:xfrm>
            <a:off x="2799184" y="5831633"/>
            <a:ext cx="2789853" cy="914400"/>
          </a:xfrm>
          <a:prstGeom prst="borderCallout1">
            <a:avLst>
              <a:gd name="adj1" fmla="val 18750"/>
              <a:gd name="adj2" fmla="val -8333"/>
              <a:gd name="adj3" fmla="val -57388"/>
              <a:gd name="adj4" fmla="val -14829"/>
            </a:avLst>
          </a:prstGeom>
          <a:solidFill>
            <a:srgbClr val="F5B64A"/>
          </a:solidFill>
          <a:ln>
            <a:solidFill>
              <a:srgbClr val="F5B64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dirty="0">
                <a:solidFill>
                  <a:schemeClr val="tx1"/>
                </a:solidFill>
              </a:rPr>
              <a:t>知识目标要注意知识的模块性划分，并按层次罗列，切勿按章节随意堆砌。</a:t>
            </a:r>
          </a:p>
        </p:txBody>
      </p:sp>
    </p:spTree>
    <p:extLst>
      <p:ext uri="{BB962C8B-B14F-4D97-AF65-F5344CB8AC3E}">
        <p14:creationId xmlns:p14="http://schemas.microsoft.com/office/powerpoint/2010/main" val="29424725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34" name="TextBox 1">
            <a:extLst>
              <a:ext uri="{FF2B5EF4-FFF2-40B4-BE49-F238E27FC236}">
                <a16:creationId xmlns:a16="http://schemas.microsoft.com/office/drawing/2014/main" id="{1414B7F1-6225-4811-A20D-F031A06BDE64}"/>
              </a:ext>
            </a:extLst>
          </p:cNvPr>
          <p:cNvSpPr txBox="1">
            <a:spLocks noChangeArrowheads="1"/>
          </p:cNvSpPr>
          <p:nvPr/>
        </p:nvSpPr>
        <p:spPr bwMode="auto">
          <a:xfrm>
            <a:off x="0" y="1359749"/>
            <a:ext cx="11971176" cy="2775760"/>
          </a:xfrm>
          <a:prstGeom prst="rect">
            <a:avLst/>
          </a:prstGeom>
          <a:noFill/>
          <a:ln w="9525">
            <a:noFill/>
            <a:miter lim="800000"/>
            <a:headEnd/>
            <a:tailEnd/>
          </a:ln>
        </p:spPr>
        <p:txBody>
          <a:bodyPr wrap="square">
            <a:spAutoFit/>
          </a:bodyPr>
          <a:lstStyle/>
          <a:p>
            <a:pPr indent="466725" algn="just">
              <a:lnSpc>
                <a:spcPct val="150000"/>
              </a:lnSpc>
            </a:pPr>
            <a:r>
              <a:rPr lang="en-US" altLang="zh-CN" sz="2400" b="1" dirty="0">
                <a:solidFill>
                  <a:srgbClr val="C00000"/>
                </a:solidFill>
                <a:effectLst>
                  <a:outerShdw blurRad="38100" dist="38100" dir="2700000" algn="tl">
                    <a:srgbClr val="000000">
                      <a:alpha val="43137"/>
                    </a:srgbClr>
                  </a:outerShdw>
                </a:effectLst>
                <a:latin typeface="宋体" panose="02010600030101010101" pitchFamily="2" charset="-122"/>
                <a:ea typeface="宋体" panose="02010600030101010101" pitchFamily="2" charset="-122"/>
              </a:rPr>
              <a:t> </a:t>
            </a:r>
            <a:r>
              <a:rPr lang="zh-CN" altLang="zh-CN" sz="2400" b="1" dirty="0">
                <a:solidFill>
                  <a:srgbClr val="C00000"/>
                </a:solidFill>
                <a:effectLst>
                  <a:outerShdw blurRad="38100" dist="38100" dir="2700000" algn="tl">
                    <a:srgbClr val="000000">
                      <a:alpha val="43137"/>
                    </a:srgbClr>
                  </a:outerShdw>
                </a:effectLst>
                <a:latin typeface="宋体" panose="02010600030101010101" pitchFamily="2" charset="-122"/>
                <a:ea typeface="宋体" panose="02010600030101010101" pitchFamily="2" charset="-122"/>
              </a:rPr>
              <a:t>能力目标</a:t>
            </a:r>
            <a:r>
              <a:rPr lang="zh-CN" altLang="en-US" sz="2400" b="1" dirty="0">
                <a:latin typeface="宋体" panose="02010600030101010101" pitchFamily="2" charset="-122"/>
                <a:ea typeface="宋体" panose="02010600030101010101" pitchFamily="2" charset="-122"/>
              </a:rPr>
              <a:t>要体现</a:t>
            </a:r>
            <a:r>
              <a:rPr lang="zh-CN" altLang="zh-CN" sz="2400" b="1" dirty="0">
                <a:latin typeface="宋体" panose="02010600030101010101" pitchFamily="2" charset="-122"/>
                <a:ea typeface="宋体" panose="02010600030101010101" pitchFamily="2" charset="-122"/>
              </a:rPr>
              <a:t>基本职业能力和关键能力培养要求。要突破“知识、技能”取向，强调培养完成综合性工作任务的职业能力</a:t>
            </a:r>
            <a:r>
              <a:rPr lang="zh-CN" altLang="en-US" sz="2400" b="1" dirty="0">
                <a:latin typeface="宋体" panose="02010600030101010101" pitchFamily="2" charset="-122"/>
                <a:ea typeface="宋体" panose="02010600030101010101" pitchFamily="2" charset="-122"/>
              </a:rPr>
              <a:t>。</a:t>
            </a:r>
            <a:endParaRPr lang="zh-CN" altLang="zh-CN" sz="2400" b="1" dirty="0">
              <a:latin typeface="宋体" panose="02010600030101010101" pitchFamily="2" charset="-122"/>
              <a:ea typeface="宋体" panose="02010600030101010101" pitchFamily="2" charset="-122"/>
            </a:endParaRPr>
          </a:p>
          <a:p>
            <a:pPr indent="466725" algn="just">
              <a:lnSpc>
                <a:spcPct val="150000"/>
              </a:lnSpc>
            </a:pPr>
            <a:r>
              <a:rPr lang="en-US" altLang="zh-CN" sz="2400" b="1" dirty="0">
                <a:latin typeface="宋体" panose="02010600030101010101" pitchFamily="2" charset="-122"/>
                <a:ea typeface="宋体" panose="02010600030101010101" pitchFamily="2" charset="-122"/>
              </a:rPr>
              <a:t> </a:t>
            </a:r>
            <a:r>
              <a:rPr lang="zh-CN" altLang="zh-CN" sz="2400" b="1" dirty="0">
                <a:latin typeface="宋体" panose="02010600030101010101" pitchFamily="2" charset="-122"/>
                <a:ea typeface="宋体" panose="02010600030101010101" pitchFamily="2" charset="-122"/>
              </a:rPr>
              <a:t>建议课程目标提出行为化、可观察、可测量的目标，多采用“能</a:t>
            </a:r>
            <a:r>
              <a:rPr lang="en-US" altLang="zh-CN" sz="2400" b="1" dirty="0">
                <a:latin typeface="宋体" panose="02010600030101010101" pitchFamily="2" charset="-122"/>
                <a:ea typeface="宋体" panose="02010600030101010101" pitchFamily="2" charset="-122"/>
              </a:rPr>
              <a:t>/</a:t>
            </a:r>
            <a:r>
              <a:rPr lang="zh-CN" altLang="zh-CN" sz="2400" b="1" dirty="0">
                <a:latin typeface="宋体" panose="02010600030101010101" pitchFamily="2" charset="-122"/>
                <a:ea typeface="宋体" panose="02010600030101010101" pitchFamily="2" charset="-122"/>
              </a:rPr>
              <a:t>会</a:t>
            </a:r>
            <a:r>
              <a:rPr lang="en-US" altLang="zh-CN" sz="2400" b="1" dirty="0">
                <a:latin typeface="宋体" panose="02010600030101010101" pitchFamily="2" charset="-122"/>
                <a:ea typeface="宋体" panose="02010600030101010101" pitchFamily="2" charset="-122"/>
              </a:rPr>
              <a:t>+</a:t>
            </a:r>
            <a:r>
              <a:rPr lang="zh-CN" altLang="zh-CN" sz="2400" b="1" dirty="0">
                <a:latin typeface="宋体" panose="02010600030101010101" pitchFamily="2" charset="-122"/>
                <a:ea typeface="宋体" panose="02010600030101010101" pitchFamily="2" charset="-122"/>
              </a:rPr>
              <a:t>动作要求（程度副词</a:t>
            </a:r>
            <a:r>
              <a:rPr lang="en-US" altLang="zh-CN" sz="2400" b="1" dirty="0">
                <a:latin typeface="宋体" panose="02010600030101010101" pitchFamily="2" charset="-122"/>
                <a:ea typeface="宋体" panose="02010600030101010101" pitchFamily="2" charset="-122"/>
              </a:rPr>
              <a:t>+</a:t>
            </a:r>
            <a:r>
              <a:rPr lang="zh-CN" altLang="zh-CN" sz="2400" b="1" dirty="0">
                <a:latin typeface="宋体" panose="02010600030101010101" pitchFamily="2" charset="-122"/>
                <a:ea typeface="宋体" panose="02010600030101010101" pitchFamily="2" charset="-122"/>
              </a:rPr>
              <a:t>操作动词</a:t>
            </a:r>
            <a:r>
              <a:rPr lang="en-US" altLang="zh-CN" sz="2400" b="1" dirty="0">
                <a:latin typeface="宋体" panose="02010600030101010101" pitchFamily="2" charset="-122"/>
                <a:ea typeface="宋体" panose="02010600030101010101" pitchFamily="2" charset="-122"/>
              </a:rPr>
              <a:t>+</a:t>
            </a:r>
            <a:r>
              <a:rPr lang="zh-CN" altLang="zh-CN" sz="2400" b="1" dirty="0">
                <a:latin typeface="宋体" panose="02010600030101010101" pitchFamily="2" charset="-122"/>
                <a:ea typeface="宋体" panose="02010600030101010101" pitchFamily="2" charset="-122"/>
              </a:rPr>
              <a:t>操作对象）”的格式，减少使用“了解”“熟悉”之类对知识掌握要求的动词。</a:t>
            </a:r>
            <a:endParaRPr lang="en-US" altLang="zh-CN" sz="2400" b="1" dirty="0">
              <a:latin typeface="宋体" panose="02010600030101010101" pitchFamily="2" charset="-122"/>
              <a:ea typeface="宋体" panose="02010600030101010101" pitchFamily="2" charset="-122"/>
            </a:endParaRPr>
          </a:p>
        </p:txBody>
      </p:sp>
      <p:pic>
        <p:nvPicPr>
          <p:cNvPr id="54" name="图片 53">
            <a:extLst>
              <a:ext uri="{FF2B5EF4-FFF2-40B4-BE49-F238E27FC236}">
                <a16:creationId xmlns:a16="http://schemas.microsoft.com/office/drawing/2014/main" id="{FB5E31B5-978B-41A2-B470-2CFA8BF44745}"/>
              </a:ext>
            </a:extLst>
          </p:cNvPr>
          <p:cNvPicPr>
            <a:picLocks noChangeAspect="1"/>
          </p:cNvPicPr>
          <p:nvPr/>
        </p:nvPicPr>
        <p:blipFill>
          <a:blip r:embed="rId3"/>
          <a:stretch>
            <a:fillRect/>
          </a:stretch>
        </p:blipFill>
        <p:spPr>
          <a:xfrm>
            <a:off x="1576788" y="3952272"/>
            <a:ext cx="6330189" cy="2532935"/>
          </a:xfrm>
          <a:prstGeom prst="rect">
            <a:avLst/>
          </a:prstGeom>
        </p:spPr>
      </p:pic>
    </p:spTree>
    <p:extLst>
      <p:ext uri="{BB962C8B-B14F-4D97-AF65-F5344CB8AC3E}">
        <p14:creationId xmlns:p14="http://schemas.microsoft.com/office/powerpoint/2010/main" val="5713239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34" name="矩形 33">
            <a:extLst>
              <a:ext uri="{FF2B5EF4-FFF2-40B4-BE49-F238E27FC236}">
                <a16:creationId xmlns:a16="http://schemas.microsoft.com/office/drawing/2014/main" id="{54216E4C-3249-43FD-999B-88C567374BDE}"/>
              </a:ext>
            </a:extLst>
          </p:cNvPr>
          <p:cNvSpPr/>
          <p:nvPr/>
        </p:nvSpPr>
        <p:spPr>
          <a:xfrm>
            <a:off x="841854" y="1431725"/>
            <a:ext cx="9244239" cy="5098512"/>
          </a:xfrm>
          <a:prstGeom prst="rect">
            <a:avLst/>
          </a:prstGeom>
          <a:solidFill>
            <a:srgbClr val="99CCFF"/>
          </a:solidFill>
        </p:spPr>
        <p:txBody>
          <a:bodyPr wrap="square">
            <a:spAutoFit/>
          </a:bodyPr>
          <a:lstStyle/>
          <a:p>
            <a:pPr lvl="0" algn="just">
              <a:lnSpc>
                <a:spcPct val="150000"/>
              </a:lnSpc>
              <a:spcAft>
                <a:spcPts val="0"/>
              </a:spcAft>
            </a:pPr>
            <a:r>
              <a:rPr lang="zh-CN" altLang="en-US" sz="2000" b="1" kern="100" dirty="0">
                <a:latin typeface="+mn-ea"/>
                <a:ea typeface="+mn-ea"/>
                <a:cs typeface="Times New Roman" panose="02020603050405020304" pitchFamily="18" charset="0"/>
              </a:rPr>
              <a:t>     （二）</a:t>
            </a:r>
            <a:r>
              <a:rPr lang="zh-CN" altLang="zh-CN" sz="2000" b="1" kern="100" dirty="0">
                <a:latin typeface="+mn-ea"/>
                <a:ea typeface="+mn-ea"/>
                <a:cs typeface="Times New Roman" panose="02020603050405020304" pitchFamily="18" charset="0"/>
              </a:rPr>
              <a:t>能力目标</a:t>
            </a:r>
          </a:p>
          <a:p>
            <a:pPr indent="355600" algn="just">
              <a:lnSpc>
                <a:spcPct val="150000"/>
              </a:lnSpc>
              <a:spcAft>
                <a:spcPts val="0"/>
              </a:spcAft>
            </a:pPr>
            <a:r>
              <a:rPr lang="en-US" altLang="zh-CN" sz="2000" kern="100" dirty="0">
                <a:latin typeface="+mn-ea"/>
                <a:ea typeface="+mn-ea"/>
                <a:cs typeface="Times New Roman" panose="02020603050405020304" pitchFamily="18" charset="0"/>
              </a:rPr>
              <a:t>  1.</a:t>
            </a:r>
            <a:r>
              <a:rPr lang="zh-CN" altLang="zh-CN" sz="2000" kern="100" dirty="0">
                <a:latin typeface="+mn-ea"/>
                <a:ea typeface="+mn-ea"/>
                <a:cs typeface="Times New Roman" panose="02020603050405020304" pitchFamily="18" charset="0"/>
              </a:rPr>
              <a:t>会填写、审核、整理和传递原始凭证；</a:t>
            </a:r>
            <a:endParaRPr lang="en-US" altLang="zh-CN" sz="2000" kern="100" dirty="0">
              <a:latin typeface="+mn-ea"/>
              <a:ea typeface="+mn-ea"/>
              <a:cs typeface="Times New Roman" panose="02020603050405020304" pitchFamily="18" charset="0"/>
            </a:endParaRPr>
          </a:p>
          <a:p>
            <a:pPr indent="355600" algn="just">
              <a:lnSpc>
                <a:spcPct val="150000"/>
              </a:lnSpc>
              <a:spcAft>
                <a:spcPts val="0"/>
              </a:spcAft>
            </a:pPr>
            <a:r>
              <a:rPr lang="en-US" altLang="zh-CN" sz="2000" kern="100" dirty="0">
                <a:latin typeface="+mn-ea"/>
                <a:cs typeface="Times New Roman" panose="02020603050405020304" pitchFamily="18" charset="0"/>
              </a:rPr>
              <a:t>  2.</a:t>
            </a:r>
            <a:r>
              <a:rPr lang="zh-CN" altLang="en-US" sz="2000" kern="100" dirty="0">
                <a:latin typeface="+mn-ea"/>
                <a:cs typeface="Times New Roman" panose="02020603050405020304" pitchFamily="18" charset="0"/>
              </a:rPr>
              <a:t>会运用借贷记账法规范地编写记账凭证；</a:t>
            </a:r>
          </a:p>
          <a:p>
            <a:pPr indent="355600" algn="just">
              <a:lnSpc>
                <a:spcPct val="150000"/>
              </a:lnSpc>
              <a:spcAft>
                <a:spcPts val="0"/>
              </a:spcAft>
            </a:pPr>
            <a:r>
              <a:rPr lang="en-US" altLang="zh-CN" sz="2000" kern="100" dirty="0">
                <a:latin typeface="+mn-ea"/>
                <a:cs typeface="Times New Roman" panose="02020603050405020304" pitchFamily="18" charset="0"/>
              </a:rPr>
              <a:t>  3.</a:t>
            </a:r>
            <a:r>
              <a:rPr lang="zh-CN" altLang="en-US" sz="2000" kern="100" dirty="0">
                <a:latin typeface="+mn-ea"/>
                <a:cs typeface="Times New Roman" panose="02020603050405020304" pitchFamily="18" charset="0"/>
              </a:rPr>
              <a:t>会规范登记会计账簿；</a:t>
            </a:r>
          </a:p>
          <a:p>
            <a:pPr indent="355600" algn="just">
              <a:lnSpc>
                <a:spcPct val="150000"/>
              </a:lnSpc>
              <a:spcAft>
                <a:spcPts val="0"/>
              </a:spcAft>
            </a:pPr>
            <a:r>
              <a:rPr lang="en-US" altLang="zh-CN" sz="2000" kern="100" dirty="0">
                <a:latin typeface="+mn-ea"/>
                <a:cs typeface="Times New Roman" panose="02020603050405020304" pitchFamily="18" charset="0"/>
              </a:rPr>
              <a:t>  4.</a:t>
            </a:r>
            <a:r>
              <a:rPr lang="zh-CN" altLang="en-US" sz="2000" kern="100" dirty="0">
                <a:latin typeface="+mn-ea"/>
                <a:cs typeface="Times New Roman" panose="02020603050405020304" pitchFamily="18" charset="0"/>
              </a:rPr>
              <a:t>会选择正确的方法更正错账；</a:t>
            </a:r>
          </a:p>
          <a:p>
            <a:pPr indent="355600" algn="just">
              <a:lnSpc>
                <a:spcPct val="150000"/>
              </a:lnSpc>
              <a:spcAft>
                <a:spcPts val="0"/>
              </a:spcAft>
            </a:pPr>
            <a:r>
              <a:rPr lang="en-US" altLang="zh-CN" sz="2000" kern="100" dirty="0">
                <a:latin typeface="+mn-ea"/>
                <a:cs typeface="Times New Roman" panose="02020603050405020304" pitchFamily="18" charset="0"/>
              </a:rPr>
              <a:t>  5.</a:t>
            </a:r>
            <a:r>
              <a:rPr lang="zh-CN" altLang="en-US" sz="2000" kern="100" dirty="0">
                <a:latin typeface="+mn-ea"/>
                <a:cs typeface="Times New Roman" panose="02020603050405020304" pitchFamily="18" charset="0"/>
              </a:rPr>
              <a:t>会正确地编制财务报表；</a:t>
            </a:r>
          </a:p>
          <a:p>
            <a:pPr indent="355600" algn="just">
              <a:lnSpc>
                <a:spcPct val="150000"/>
              </a:lnSpc>
              <a:spcAft>
                <a:spcPts val="0"/>
              </a:spcAft>
            </a:pPr>
            <a:r>
              <a:rPr lang="en-US" altLang="zh-CN" sz="2000" kern="100" dirty="0">
                <a:latin typeface="+mn-ea"/>
                <a:cs typeface="Times New Roman" panose="02020603050405020304" pitchFamily="18" charset="0"/>
              </a:rPr>
              <a:t>  6.</a:t>
            </a:r>
            <a:r>
              <a:rPr lang="zh-CN" altLang="en-US" sz="2000" kern="100" dirty="0">
                <a:latin typeface="+mn-ea"/>
                <a:cs typeface="Times New Roman" panose="02020603050405020304" pitchFamily="18" charset="0"/>
              </a:rPr>
              <a:t>能按规定整理和保管会计档案。</a:t>
            </a:r>
            <a:endParaRPr lang="en-US" altLang="zh-CN" sz="2000" kern="100" dirty="0">
              <a:latin typeface="+mn-ea"/>
              <a:cs typeface="Times New Roman" panose="02020603050405020304" pitchFamily="18" charset="0"/>
            </a:endParaRPr>
          </a:p>
          <a:p>
            <a:pPr indent="355600" algn="just">
              <a:lnSpc>
                <a:spcPct val="150000"/>
              </a:lnSpc>
              <a:spcAft>
                <a:spcPts val="0"/>
              </a:spcAft>
            </a:pPr>
            <a:r>
              <a:rPr lang="zh-CN" altLang="en-US" sz="2000" b="1" kern="100" dirty="0">
                <a:latin typeface="+mn-ea"/>
                <a:cs typeface="Times New Roman" panose="02020603050405020304" pitchFamily="18" charset="0"/>
              </a:rPr>
              <a:t>（三）素质目标</a:t>
            </a:r>
          </a:p>
          <a:p>
            <a:pPr indent="355600" algn="just">
              <a:lnSpc>
                <a:spcPct val="150000"/>
              </a:lnSpc>
              <a:spcAft>
                <a:spcPts val="0"/>
              </a:spcAft>
            </a:pPr>
            <a:r>
              <a:rPr lang="en-US" altLang="zh-CN" sz="2000" b="1" kern="100" dirty="0">
                <a:latin typeface="+mn-ea"/>
                <a:cs typeface="Times New Roman" panose="02020603050405020304" pitchFamily="18" charset="0"/>
              </a:rPr>
              <a:t>  </a:t>
            </a:r>
            <a:r>
              <a:rPr lang="en-US" altLang="zh-CN" sz="2000" kern="100" dirty="0">
                <a:latin typeface="+mn-ea"/>
                <a:cs typeface="Times New Roman" panose="02020603050405020304" pitchFamily="18" charset="0"/>
              </a:rPr>
              <a:t>1.</a:t>
            </a:r>
            <a:r>
              <a:rPr lang="zh-CN" altLang="en-US" sz="2000" kern="100" dirty="0">
                <a:latin typeface="+mn-ea"/>
                <a:cs typeface="Times New Roman" panose="02020603050405020304" pitchFamily="18" charset="0"/>
              </a:rPr>
              <a:t>初步形成职业认同感、会计思维方式，具备一定的会计职业判断能力；</a:t>
            </a:r>
          </a:p>
          <a:p>
            <a:pPr indent="355600" algn="just">
              <a:lnSpc>
                <a:spcPct val="150000"/>
              </a:lnSpc>
              <a:spcAft>
                <a:spcPts val="0"/>
              </a:spcAft>
            </a:pPr>
            <a:r>
              <a:rPr lang="en-US" altLang="zh-CN" sz="2000" kern="100" dirty="0">
                <a:latin typeface="+mn-ea"/>
                <a:cs typeface="Times New Roman" panose="02020603050405020304" pitchFamily="18" charset="0"/>
              </a:rPr>
              <a:t>  2.</a:t>
            </a:r>
            <a:r>
              <a:rPr lang="zh-CN" altLang="en-US" sz="2000" kern="100" dirty="0">
                <a:latin typeface="+mn-ea"/>
                <a:cs typeface="Times New Roman" panose="02020603050405020304" pitchFamily="18" charset="0"/>
              </a:rPr>
              <a:t>具备从事会计工作的耐心和条理性；</a:t>
            </a:r>
          </a:p>
          <a:p>
            <a:pPr indent="355600" algn="just">
              <a:lnSpc>
                <a:spcPct val="150000"/>
              </a:lnSpc>
              <a:spcAft>
                <a:spcPts val="0"/>
              </a:spcAft>
            </a:pPr>
            <a:r>
              <a:rPr lang="en-US" altLang="zh-CN" sz="2000" kern="100" dirty="0">
                <a:latin typeface="+mn-ea"/>
                <a:cs typeface="Times New Roman" panose="02020603050405020304" pitchFamily="18" charset="0"/>
              </a:rPr>
              <a:t>  3.</a:t>
            </a:r>
            <a:r>
              <a:rPr lang="zh-CN" altLang="en-US" sz="2000" kern="100" dirty="0">
                <a:latin typeface="+mn-ea"/>
                <a:cs typeface="Times New Roman" panose="02020603050405020304" pitchFamily="18" charset="0"/>
              </a:rPr>
              <a:t>养成认真的工作态度、细致的工作习惯、诚信的职业品质。</a:t>
            </a:r>
          </a:p>
        </p:txBody>
      </p:sp>
      <p:sp>
        <p:nvSpPr>
          <p:cNvPr id="3" name="对话气泡: 椭圆形 2">
            <a:extLst>
              <a:ext uri="{FF2B5EF4-FFF2-40B4-BE49-F238E27FC236}">
                <a16:creationId xmlns:a16="http://schemas.microsoft.com/office/drawing/2014/main" id="{39D9D987-1948-440C-9732-95CDE499E92D}"/>
              </a:ext>
            </a:extLst>
          </p:cNvPr>
          <p:cNvSpPr/>
          <p:nvPr/>
        </p:nvSpPr>
        <p:spPr>
          <a:xfrm>
            <a:off x="6937854" y="576419"/>
            <a:ext cx="5254146" cy="3958017"/>
          </a:xfrm>
          <a:prstGeom prst="wedgeEllipseCallout">
            <a:avLst>
              <a:gd name="adj1" fmla="val -35183"/>
              <a:gd name="adj2" fmla="val 54394"/>
            </a:avLst>
          </a:prstGeom>
          <a:solidFill>
            <a:srgbClr val="FFBC3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dirty="0">
                <a:solidFill>
                  <a:schemeClr val="tx1"/>
                </a:solidFill>
              </a:rPr>
              <a:t>素质目标是指培养学生的思想道德素质、心理行为素质、专业素质、人文素质、身体素质等综合素质。例如培养团队协作的能力、树立全局观念、提高自主创新能力。</a:t>
            </a:r>
          </a:p>
        </p:txBody>
      </p:sp>
    </p:spTree>
    <p:extLst>
      <p:ext uri="{BB962C8B-B14F-4D97-AF65-F5344CB8AC3E}">
        <p14:creationId xmlns:p14="http://schemas.microsoft.com/office/powerpoint/2010/main" val="6211408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606032" y="1238250"/>
            <a:ext cx="8452368" cy="1783437"/>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课堂练习</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教学目标的撰写：</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请大家任选</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成本会计</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初级会计学</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或</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财务会计学</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当中某一课程的内容，撰写其课程总体目标。</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6943725" y="3834764"/>
            <a:ext cx="4714875" cy="2923223"/>
          </a:xfrm>
          <a:prstGeom prst="rect">
            <a:avLst/>
          </a:prstGeom>
        </p:spPr>
      </p:pic>
    </p:spTree>
    <p:extLst>
      <p:ext uri="{BB962C8B-B14F-4D97-AF65-F5344CB8AC3E}">
        <p14:creationId xmlns:p14="http://schemas.microsoft.com/office/powerpoint/2010/main" val="37221494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0230757A-B2B6-4191-8E38-DEC1710AFAF9}"/>
              </a:ext>
            </a:extLst>
          </p:cNvPr>
          <p:cNvSpPr txBox="1"/>
          <p:nvPr>
            <p:custDataLst>
              <p:tags r:id="rId2"/>
            </p:custDataLst>
          </p:nvPr>
        </p:nvSpPr>
        <p:spPr>
          <a:xfrm>
            <a:off x="1219200" y="635000"/>
            <a:ext cx="9753600" cy="2143125"/>
          </a:xfrm>
          <a:prstGeom prst="rect">
            <a:avLst/>
          </a:prstGeom>
          <a:noFill/>
        </p:spPr>
        <p:txBody>
          <a:bodyPr vert="horz" wrap="square"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教材就是课本，即教科书。</a:t>
            </a:r>
          </a:p>
        </p:txBody>
      </p:sp>
      <p:sp>
        <p:nvSpPr>
          <p:cNvPr id="5" name="文本框 4">
            <a:extLst>
              <a:ext uri="{FF2B5EF4-FFF2-40B4-BE49-F238E27FC236}">
                <a16:creationId xmlns:a16="http://schemas.microsoft.com/office/drawing/2014/main" id="{CF8235AE-6099-497A-BA84-B7E958ED6F96}"/>
              </a:ext>
            </a:extLst>
          </p:cNvPr>
          <p:cNvSpPr txBox="1"/>
          <p:nvPr>
            <p:custDataLst>
              <p:tags r:id="rId3"/>
            </p:custDataLst>
          </p:nvPr>
        </p:nvSpPr>
        <p:spPr>
          <a:xfrm>
            <a:off x="2438400" y="278606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对</a:t>
            </a:r>
          </a:p>
        </p:txBody>
      </p:sp>
      <p:sp>
        <p:nvSpPr>
          <p:cNvPr id="6" name="文本框 5">
            <a:extLst>
              <a:ext uri="{FF2B5EF4-FFF2-40B4-BE49-F238E27FC236}">
                <a16:creationId xmlns:a16="http://schemas.microsoft.com/office/drawing/2014/main" id="{8EECE6ED-EAD4-4853-901A-9D7747FC92B7}"/>
              </a:ext>
            </a:extLst>
          </p:cNvPr>
          <p:cNvSpPr txBox="1"/>
          <p:nvPr>
            <p:custDataLst>
              <p:tags r:id="rId4"/>
            </p:custDataLst>
          </p:nvPr>
        </p:nvSpPr>
        <p:spPr>
          <a:xfrm>
            <a:off x="2438400" y="3643313"/>
            <a:ext cx="8534400" cy="642938"/>
          </a:xfrm>
          <a:prstGeom prst="rect">
            <a:avLst/>
          </a:prstGeom>
          <a:noFill/>
        </p:spPr>
        <p:txBody>
          <a:bodyPr vert="horz" rtlCol="0" anchor="ctr" anchorCtr="0">
            <a:noAutofit/>
          </a:bodyPr>
          <a:lstStyle/>
          <a:p>
            <a:r>
              <a:rPr lang="zh-CN" altLang="en-US" sz="2600" dirty="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错</a:t>
            </a:r>
          </a:p>
        </p:txBody>
      </p:sp>
      <p:sp>
        <p:nvSpPr>
          <p:cNvPr id="9" name="椭圆 8">
            <a:extLst>
              <a:ext uri="{FF2B5EF4-FFF2-40B4-BE49-F238E27FC236}">
                <a16:creationId xmlns:a16="http://schemas.microsoft.com/office/drawing/2014/main" id="{F469F7DE-2EC4-4FBF-92AF-BAA1EDE5B68F}"/>
              </a:ext>
            </a:extLst>
          </p:cNvPr>
          <p:cNvSpPr>
            <a:spLocks noChangeAspect="1"/>
          </p:cNvSpPr>
          <p:nvPr>
            <p:custDataLst>
              <p:tags r:id="rId5"/>
            </p:custDataLst>
          </p:nvPr>
        </p:nvSpPr>
        <p:spPr>
          <a:xfrm>
            <a:off x="1571625" y="285035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A</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0" name="椭圆 9">
            <a:extLst>
              <a:ext uri="{FF2B5EF4-FFF2-40B4-BE49-F238E27FC236}">
                <a16:creationId xmlns:a16="http://schemas.microsoft.com/office/drawing/2014/main" id="{6EC8D345-AC7C-4B34-885E-C54ED62CE57D}"/>
              </a:ext>
            </a:extLst>
          </p:cNvPr>
          <p:cNvSpPr>
            <a:spLocks noChangeAspect="1"/>
          </p:cNvSpPr>
          <p:nvPr>
            <p:custDataLst>
              <p:tags r:id="rId6"/>
            </p:custDataLst>
          </p:nvPr>
        </p:nvSpPr>
        <p:spPr>
          <a:xfrm>
            <a:off x="1571625" y="3707606"/>
            <a:ext cx="514350" cy="514350"/>
          </a:xfrm>
          <a:prstGeom prst="ellipse">
            <a:avLst/>
          </a:prstGeom>
          <a:solidFill>
            <a:srgbClr val="808080"/>
          </a:solidFill>
          <a:ln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en-US" altLang="zh-CN"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B</a:t>
            </a:r>
            <a:endPar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endParaRPr>
          </a:p>
        </p:txBody>
      </p:sp>
      <p:sp>
        <p:nvSpPr>
          <p:cNvPr id="13" name="矩形: 圆角 12">
            <a:extLst>
              <a:ext uri="{FF2B5EF4-FFF2-40B4-BE49-F238E27FC236}">
                <a16:creationId xmlns:a16="http://schemas.microsoft.com/office/drawing/2014/main" id="{E3F6C8E5-3863-43F3-ADDF-901EEF4269E1}"/>
              </a:ext>
            </a:extLst>
          </p:cNvPr>
          <p:cNvSpPr/>
          <p:nvPr>
            <p:custDataLst>
              <p:tags r:id="rId7"/>
            </p:custDataLst>
          </p:nvPr>
        </p:nvSpPr>
        <p:spPr>
          <a:xfrm>
            <a:off x="8915400" y="6215063"/>
            <a:ext cx="1543050" cy="411480"/>
          </a:xfrm>
          <a:prstGeom prst="roundRect">
            <a:avLst/>
          </a:prstGeom>
          <a:solidFill>
            <a:srgbClr val="808080"/>
          </a:solidFill>
          <a:ln w="38100" cmpd="sng">
            <a:solidFill>
              <a:srgbClr val="0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1">
            <a:noAutofit/>
          </a:bodyPr>
          <a:lstStyle/>
          <a:p>
            <a:pPr algn="ctr"/>
            <a:r>
              <a:rPr lang="zh-CN" altLang="en-US" sz="1600">
                <a:solidFill>
                  <a:srgbClr val="FFFFFF"/>
                </a:solidFill>
                <a:latin typeface="Microsoft Yahei" panose="020B0503020204020204" pitchFamily="34" charset="-122"/>
                <a:ea typeface="Microsoft Yahei" panose="020B0503020204020204" pitchFamily="34" charset="-122"/>
                <a:sym typeface="Microsoft Yahei" panose="020B0503020204020204" pitchFamily="34" charset="-122"/>
              </a:rPr>
              <a:t>提交</a:t>
            </a:r>
          </a:p>
        </p:txBody>
      </p:sp>
      <p:grpSp>
        <p:nvGrpSpPr>
          <p:cNvPr id="18" name="组合 17">
            <a:extLst>
              <a:ext uri="{FF2B5EF4-FFF2-40B4-BE49-F238E27FC236}">
                <a16:creationId xmlns:a16="http://schemas.microsoft.com/office/drawing/2014/main" id="{1AA790AA-B708-4B60-B9EC-B63D42471C79}"/>
              </a:ext>
            </a:extLst>
          </p:cNvPr>
          <p:cNvGrpSpPr/>
          <p:nvPr>
            <p:custDataLst>
              <p:tags r:id="rId8"/>
            </p:custDataLst>
          </p:nvPr>
        </p:nvGrpSpPr>
        <p:grpSpPr>
          <a:xfrm>
            <a:off x="0" y="0"/>
            <a:ext cx="12192000" cy="635000"/>
            <a:chOff x="0" y="0"/>
            <a:chExt cx="12192000" cy="635000"/>
          </a:xfrm>
        </p:grpSpPr>
        <p:sp>
          <p:nvSpPr>
            <p:cNvPr id="14" name="TitleBackground">
              <a:extLst>
                <a:ext uri="{FF2B5EF4-FFF2-40B4-BE49-F238E27FC236}">
                  <a16:creationId xmlns:a16="http://schemas.microsoft.com/office/drawing/2014/main" id="{FA105DE5-DA80-4C4C-ADFF-5FB96E2DC402}"/>
                </a:ext>
              </a:extLst>
            </p:cNvPr>
            <p:cNvSpPr/>
            <p:nvPr>
              <p:custDataLst>
                <p:tags r:id="rId10"/>
              </p:custDataLst>
            </p:nvPr>
          </p:nvSpPr>
          <p:spPr>
            <a:xfrm>
              <a:off x="0" y="0"/>
              <a:ext cx="12192000" cy="635000"/>
            </a:xfrm>
            <a:prstGeom prst="rect">
              <a:avLst/>
            </a:prstGeom>
            <a:solidFill>
              <a:srgbClr val="F6F7F8"/>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ColorBlock">
              <a:extLst>
                <a:ext uri="{FF2B5EF4-FFF2-40B4-BE49-F238E27FC236}">
                  <a16:creationId xmlns:a16="http://schemas.microsoft.com/office/drawing/2014/main" id="{3F343A01-9343-48CE-8407-BA4A8BA266CA}"/>
                </a:ext>
              </a:extLst>
            </p:cNvPr>
            <p:cNvSpPr/>
            <p:nvPr>
              <p:custDataLst>
                <p:tags r:id="rId11"/>
              </p:custDataLst>
            </p:nvPr>
          </p:nvSpPr>
          <p:spPr>
            <a:xfrm>
              <a:off x="0" y="0"/>
              <a:ext cx="190500" cy="635000"/>
            </a:xfrm>
            <a:prstGeom prst="rect">
              <a:avLst/>
            </a:prstGeom>
            <a:solidFill>
              <a:srgbClr val="639EF4"/>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TypeText">
              <a:extLst>
                <a:ext uri="{FF2B5EF4-FFF2-40B4-BE49-F238E27FC236}">
                  <a16:creationId xmlns:a16="http://schemas.microsoft.com/office/drawing/2014/main" id="{58F96828-A78E-454D-AEA5-D51A9A5396EB}"/>
                </a:ext>
              </a:extLst>
            </p:cNvPr>
            <p:cNvSpPr txBox="1"/>
            <p:nvPr>
              <p:custDataLst>
                <p:tags r:id="rId12"/>
              </p:custDataLst>
            </p:nvPr>
          </p:nvSpPr>
          <p:spPr>
            <a:xfrm>
              <a:off x="254000" y="0"/>
              <a:ext cx="1905000" cy="635000"/>
            </a:xfrm>
            <a:prstGeom prst="rect">
              <a:avLst/>
            </a:prstGeom>
            <a:noFill/>
          </p:spPr>
          <p:txBody>
            <a:bodyPr vert="horz" wrap="none" rtlCol="0" anchor="ctr" anchorCtr="0">
              <a:noAutofit/>
            </a:bodyPr>
            <a:lstStyle/>
            <a:p>
              <a:r>
                <a:rPr lang="zh-CN" altLang="en-US" sz="2600">
                  <a:solidFill>
                    <a:srgbClr val="000000"/>
                  </a:solidFill>
                  <a:latin typeface="Microsoft Yahei" panose="020B0503020204020204" pitchFamily="34" charset="-122"/>
                  <a:ea typeface="Microsoft Yahei" panose="020B0503020204020204" pitchFamily="34" charset="-122"/>
                  <a:sym typeface="Microsoft Yahei" panose="020B0503020204020204" pitchFamily="34" charset="-122"/>
                </a:rPr>
                <a:t>投票</a:t>
              </a:r>
            </a:p>
          </p:txBody>
        </p:sp>
        <p:sp>
          <p:nvSpPr>
            <p:cNvPr id="17" name="TipText">
              <a:extLst>
                <a:ext uri="{FF2B5EF4-FFF2-40B4-BE49-F238E27FC236}">
                  <a16:creationId xmlns:a16="http://schemas.microsoft.com/office/drawing/2014/main" id="{4B53F548-9A83-4BDB-9C6E-3DFF96B859FC}"/>
                </a:ext>
              </a:extLst>
            </p:cNvPr>
            <p:cNvSpPr txBox="1"/>
            <p:nvPr>
              <p:custDataLst>
                <p:tags r:id="rId13"/>
              </p:custDataLst>
            </p:nvPr>
          </p:nvSpPr>
          <p:spPr>
            <a:xfrm>
              <a:off x="1195705" y="109220"/>
              <a:ext cx="2286000" cy="508000"/>
            </a:xfrm>
            <a:prstGeom prst="rect">
              <a:avLst/>
            </a:prstGeom>
            <a:noFill/>
          </p:spPr>
          <p:txBody>
            <a:bodyPr vert="horz" wrap="none" rtlCol="0" anchor="ctr" anchorCtr="0">
              <a:noAutofit/>
            </a:bodyPr>
            <a:lstStyle/>
            <a:p>
              <a:r>
                <a:rPr lang="zh-CN" altLang="en-US"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最多可选</a:t>
              </a:r>
              <a:r>
                <a:rPr lang="en-US" altLang="zh-CN"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1</a:t>
              </a:r>
              <a:r>
                <a:rPr lang="zh-CN" altLang="en-US" sz="2000">
                  <a:solidFill>
                    <a:srgbClr val="808080"/>
                  </a:solidFill>
                  <a:latin typeface="Microsoft Yahei" panose="020B0503020204020204" pitchFamily="34" charset="-122"/>
                  <a:ea typeface="Microsoft Yahei" panose="020B0503020204020204" pitchFamily="34" charset="-122"/>
                  <a:sym typeface="Microsoft Yahei" panose="020B0503020204020204" pitchFamily="34" charset="-122"/>
                </a:rPr>
                <a:t>项</a:t>
              </a:r>
            </a:p>
          </p:txBody>
        </p:sp>
      </p:grpSp>
      <p:pic>
        <p:nvPicPr>
          <p:cNvPr id="3" name="图片 2">
            <a:extLst>
              <a:ext uri="{FF2B5EF4-FFF2-40B4-BE49-F238E27FC236}">
                <a16:creationId xmlns:a16="http://schemas.microsoft.com/office/drawing/2014/main" id="{2BB3DE2A-0CF9-4AED-A64A-C7EBA2DA6E28}"/>
              </a:ext>
            </a:extLst>
          </p:cNvPr>
          <p:cNvPicPr>
            <a:picLocks/>
          </p:cNvPicPr>
          <p:nvPr>
            <p:custDataLst>
              <p:tags r:id="rId9"/>
            </p:custDataLst>
          </p:nvPr>
        </p:nvPicPr>
        <p:blipFill>
          <a:blip r:embed="rId15">
            <a:extLst>
              <a:ext uri="{28A0092B-C50C-407E-A947-70E740481C1C}">
                <a14:useLocalDpi xmlns:a14="http://schemas.microsoft.com/office/drawing/2010/main" val="0"/>
              </a:ext>
            </a:extLst>
          </a:blip>
          <a:stretch>
            <a:fillRect/>
          </a:stretch>
        </p:blipFill>
        <p:spPr>
          <a:xfrm>
            <a:off x="10642600" y="63500"/>
            <a:ext cx="1422400" cy="508000"/>
          </a:xfrm>
          <a:prstGeom prst="rect">
            <a:avLst/>
          </a:prstGeom>
        </p:spPr>
      </p:pic>
    </p:spTree>
    <p:custDataLst>
      <p:tags r:id="rId1"/>
    </p:custDataLst>
    <p:extLst>
      <p:ext uri="{BB962C8B-B14F-4D97-AF65-F5344CB8AC3E}">
        <p14:creationId xmlns:p14="http://schemas.microsoft.com/office/powerpoint/2010/main" val="423336213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FCDDFEB4-738A-4938-8865-AD83DE5E31BE}"/>
              </a:ext>
            </a:extLst>
          </p:cNvPr>
          <p:cNvSpPr txBox="1"/>
          <p:nvPr/>
        </p:nvSpPr>
        <p:spPr>
          <a:xfrm>
            <a:off x="251926" y="251926"/>
            <a:ext cx="6114174" cy="461665"/>
          </a:xfrm>
          <a:prstGeom prst="rect">
            <a:avLst/>
          </a:prstGeom>
          <a:noFill/>
        </p:spPr>
        <p:txBody>
          <a:bodyPr wrap="none" rtlCol="0">
            <a:spAutoFit/>
          </a:bodyPr>
          <a:lstStyle/>
          <a:p>
            <a:r>
              <a:rPr lang="zh-CN" altLang="en-US" sz="2400" b="1" dirty="0"/>
              <a:t>拓展：教学目标</a:t>
            </a:r>
            <a:r>
              <a:rPr lang="en-US" altLang="zh-CN" sz="2400" b="1" dirty="0"/>
              <a:t>--</a:t>
            </a:r>
            <a:r>
              <a:rPr lang="zh-CN" altLang="en-US" sz="2400" dirty="0"/>
              <a:t>布鲁姆认知领域教学目标</a:t>
            </a:r>
          </a:p>
        </p:txBody>
      </p:sp>
      <p:sp>
        <p:nvSpPr>
          <p:cNvPr id="7" name="文本框 6">
            <a:extLst>
              <a:ext uri="{FF2B5EF4-FFF2-40B4-BE49-F238E27FC236}">
                <a16:creationId xmlns:a16="http://schemas.microsoft.com/office/drawing/2014/main" id="{44F65F0F-5F96-4EEB-994E-DF664122BDC3}"/>
              </a:ext>
            </a:extLst>
          </p:cNvPr>
          <p:cNvSpPr txBox="1"/>
          <p:nvPr/>
        </p:nvSpPr>
        <p:spPr>
          <a:xfrm>
            <a:off x="930729" y="1482309"/>
            <a:ext cx="5040863" cy="4467057"/>
          </a:xfrm>
          <a:prstGeom prst="rect">
            <a:avLst/>
          </a:prstGeom>
          <a:noFill/>
        </p:spPr>
        <p:txBody>
          <a:bodyPr wrap="square">
            <a:spAutoFit/>
          </a:bodyPr>
          <a:lstStyle/>
          <a:p>
            <a:pPr>
              <a:lnSpc>
                <a:spcPct val="150000"/>
              </a:lnSpc>
            </a:pPr>
            <a:r>
              <a:rPr lang="zh-CN" altLang="en-US" sz="2400" dirty="0"/>
              <a:t>布鲁姆教育目标分类法是由美国教育心理学家杰明</a:t>
            </a:r>
            <a:r>
              <a:rPr lang="en-US" altLang="zh-CN" sz="2400" dirty="0"/>
              <a:t>·</a:t>
            </a:r>
            <a:r>
              <a:rPr lang="zh-CN" altLang="en-US" sz="2400" dirty="0"/>
              <a:t>布鲁姆（</a:t>
            </a:r>
            <a:r>
              <a:rPr lang="en-US" altLang="zh-CN" sz="2400" dirty="0"/>
              <a:t>Benjamin Bloom</a:t>
            </a:r>
            <a:r>
              <a:rPr lang="zh-CN" altLang="en-US" sz="2400" dirty="0"/>
              <a:t>）于</a:t>
            </a:r>
            <a:r>
              <a:rPr lang="en-US" altLang="zh-CN" sz="2400" dirty="0"/>
              <a:t>1956</a:t>
            </a:r>
            <a:r>
              <a:rPr lang="zh-CN" altLang="en-US" sz="2400" dirty="0"/>
              <a:t>年提出的一种分类系统。它将认知学习目标划分为六个层次，从低层次到高层次分别是：</a:t>
            </a:r>
            <a:r>
              <a:rPr lang="zh-CN" altLang="en-US" sz="2400" b="1" dirty="0"/>
              <a:t>记忆、理解、应用、分析、评价和创造</a:t>
            </a:r>
            <a:r>
              <a:rPr lang="zh-CN" altLang="en-US" sz="2400" dirty="0"/>
              <a:t>。除此之外，布鲁姆还对情感、动作技能领域的目标进行阐述。</a:t>
            </a:r>
          </a:p>
        </p:txBody>
      </p:sp>
      <p:pic>
        <p:nvPicPr>
          <p:cNvPr id="8" name="图片 7">
            <a:extLst>
              <a:ext uri="{FF2B5EF4-FFF2-40B4-BE49-F238E27FC236}">
                <a16:creationId xmlns:a16="http://schemas.microsoft.com/office/drawing/2014/main" id="{DDC28B83-559C-4B69-9ED6-51BB0178D777}"/>
              </a:ext>
            </a:extLst>
          </p:cNvPr>
          <p:cNvPicPr>
            <a:picLocks noChangeAspect="1"/>
          </p:cNvPicPr>
          <p:nvPr/>
        </p:nvPicPr>
        <p:blipFill rotWithShape="1">
          <a:blip r:embed="rId2"/>
          <a:srcRect l="38775" t="23145" r="15372"/>
          <a:stretch/>
        </p:blipFill>
        <p:spPr>
          <a:xfrm>
            <a:off x="5971592" y="1357580"/>
            <a:ext cx="6108889" cy="4036056"/>
          </a:xfrm>
          <a:prstGeom prst="rect">
            <a:avLst/>
          </a:prstGeom>
        </p:spPr>
      </p:pic>
    </p:spTree>
    <p:extLst>
      <p:ext uri="{BB962C8B-B14F-4D97-AF65-F5344CB8AC3E}">
        <p14:creationId xmlns:p14="http://schemas.microsoft.com/office/powerpoint/2010/main" val="247422699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id="{4D2B8661-5BCE-41A3-A76C-93ADD61A7AC0}"/>
              </a:ext>
            </a:extLst>
          </p:cNvPr>
          <p:cNvSpPr txBox="1"/>
          <p:nvPr/>
        </p:nvSpPr>
        <p:spPr>
          <a:xfrm>
            <a:off x="223934" y="149289"/>
            <a:ext cx="5432898" cy="523220"/>
          </a:xfrm>
          <a:prstGeom prst="rect">
            <a:avLst/>
          </a:prstGeom>
          <a:noFill/>
        </p:spPr>
        <p:txBody>
          <a:bodyPr wrap="none" rtlCol="0">
            <a:spAutoFit/>
          </a:bodyPr>
          <a:lstStyle/>
          <a:p>
            <a:r>
              <a:rPr lang="zh-CN" altLang="en-US" sz="2800" b="1" dirty="0">
                <a:solidFill>
                  <a:srgbClr val="C00000"/>
                </a:solidFill>
              </a:rPr>
              <a:t>拓展：教学目标</a:t>
            </a:r>
            <a:r>
              <a:rPr lang="en-US" altLang="zh-CN" sz="2800" b="1" dirty="0">
                <a:solidFill>
                  <a:srgbClr val="C00000"/>
                </a:solidFill>
              </a:rPr>
              <a:t>--</a:t>
            </a:r>
            <a:r>
              <a:rPr lang="zh-CN" altLang="en-US" sz="2800" dirty="0">
                <a:solidFill>
                  <a:srgbClr val="C00000"/>
                </a:solidFill>
              </a:rPr>
              <a:t>布鲁姆教学目标</a:t>
            </a:r>
          </a:p>
        </p:txBody>
      </p:sp>
      <p:sp>
        <p:nvSpPr>
          <p:cNvPr id="5" name="文本框 4">
            <a:extLst>
              <a:ext uri="{FF2B5EF4-FFF2-40B4-BE49-F238E27FC236}">
                <a16:creationId xmlns:a16="http://schemas.microsoft.com/office/drawing/2014/main" id="{37D50805-D23C-45FE-9F5F-083B9FD8ADED}"/>
              </a:ext>
            </a:extLst>
          </p:cNvPr>
          <p:cNvSpPr txBox="1"/>
          <p:nvPr/>
        </p:nvSpPr>
        <p:spPr>
          <a:xfrm>
            <a:off x="7912359" y="962025"/>
            <a:ext cx="4117716" cy="2677656"/>
          </a:xfrm>
          <a:prstGeom prst="rect">
            <a:avLst/>
          </a:prstGeom>
          <a:noFill/>
        </p:spPr>
        <p:txBody>
          <a:bodyPr wrap="square" rtlCol="0">
            <a:spAutoFit/>
          </a:bodyPr>
          <a:lstStyle/>
          <a:p>
            <a:r>
              <a:rPr lang="en-US" altLang="zh-CN" sz="2400" dirty="0">
                <a:latin typeface="宋体" panose="02010600030101010101" pitchFamily="2" charset="-122"/>
                <a:ea typeface="宋体" panose="02010600030101010101" pitchFamily="2" charset="-122"/>
              </a:rPr>
              <a:t>2018</a:t>
            </a:r>
            <a:r>
              <a:rPr lang="zh-CN" altLang="en-US" sz="2400" dirty="0">
                <a:latin typeface="宋体" panose="02010600030101010101" pitchFamily="2" charset="-122"/>
                <a:ea typeface="宋体" panose="02010600030101010101" pitchFamily="2" charset="-122"/>
              </a:rPr>
              <a:t>年高教司吴岩司长在十一届“中国大学教学论坛”上首次提出“</a:t>
            </a:r>
            <a:r>
              <a:rPr lang="zh-CN" altLang="en-US" sz="2400" b="1" dirty="0">
                <a:latin typeface="宋体" panose="02010600030101010101" pitchFamily="2" charset="-122"/>
                <a:ea typeface="宋体" panose="02010600030101010101" pitchFamily="2" charset="-122"/>
              </a:rPr>
              <a:t>金课</a:t>
            </a:r>
            <a:r>
              <a:rPr lang="zh-CN" altLang="en-US" sz="2400" dirty="0">
                <a:latin typeface="宋体" panose="02010600030101010101" pitchFamily="2" charset="-122"/>
                <a:ea typeface="宋体" panose="02010600030101010101" pitchFamily="2" charset="-122"/>
              </a:rPr>
              <a:t>”的建设标准</a:t>
            </a:r>
            <a:r>
              <a:rPr lang="en-US" altLang="zh-CN" sz="2400" dirty="0">
                <a:latin typeface="宋体" panose="02010600030101010101" pitchFamily="2" charset="-122"/>
                <a:ea typeface="宋体" panose="02010600030101010101" pitchFamily="2" charset="-122"/>
              </a:rPr>
              <a:t>—</a:t>
            </a:r>
            <a:r>
              <a:rPr lang="zh-CN" altLang="en-US" sz="2400" dirty="0">
                <a:latin typeface="宋体" panose="02010600030101010101" pitchFamily="2" charset="-122"/>
                <a:ea typeface="宋体" panose="02010600030101010101" pitchFamily="2" charset="-122"/>
              </a:rPr>
              <a:t>两性一度，即</a:t>
            </a:r>
            <a:r>
              <a:rPr lang="zh-CN" altLang="en-US" sz="2400" b="1" dirty="0">
                <a:latin typeface="宋体" panose="02010600030101010101" pitchFamily="2" charset="-122"/>
                <a:ea typeface="宋体" panose="02010600030101010101" pitchFamily="2" charset="-122"/>
              </a:rPr>
              <a:t>高阶性、创新性、挑战度</a:t>
            </a:r>
            <a:r>
              <a:rPr lang="zh-CN" altLang="en-US" sz="2400" dirty="0">
                <a:latin typeface="宋体" panose="02010600030101010101" pitchFamily="2" charset="-122"/>
                <a:ea typeface="宋体" panose="02010600030101010101" pitchFamily="2" charset="-122"/>
              </a:rPr>
              <a:t>。其中，高阶性最主要的应用对象就是教学目标。</a:t>
            </a:r>
          </a:p>
        </p:txBody>
      </p:sp>
      <p:sp>
        <p:nvSpPr>
          <p:cNvPr id="8" name="文本框 7">
            <a:extLst>
              <a:ext uri="{FF2B5EF4-FFF2-40B4-BE49-F238E27FC236}">
                <a16:creationId xmlns:a16="http://schemas.microsoft.com/office/drawing/2014/main" id="{11C8A55A-8449-43B6-9BE1-759A465DEAC0}"/>
              </a:ext>
            </a:extLst>
          </p:cNvPr>
          <p:cNvSpPr txBox="1"/>
          <p:nvPr/>
        </p:nvSpPr>
        <p:spPr>
          <a:xfrm>
            <a:off x="8217936" y="4300153"/>
            <a:ext cx="3491981" cy="1200329"/>
          </a:xfrm>
          <a:prstGeom prst="rect">
            <a:avLst/>
          </a:prstGeom>
          <a:noFill/>
        </p:spPr>
        <p:txBody>
          <a:bodyPr wrap="square">
            <a:spAutoFit/>
          </a:bodyPr>
          <a:lstStyle/>
          <a:p>
            <a:r>
              <a:rPr lang="zh-CN" altLang="en-US" dirty="0">
                <a:hlinkClick r:id="rId2"/>
              </a:rPr>
              <a:t>拓展视频：</a:t>
            </a:r>
            <a:r>
              <a:rPr lang="en-US" altLang="zh-CN" dirty="0">
                <a:hlinkClick r:id="rId2"/>
              </a:rPr>
              <a:t>https://www.bilibili.com/video/BV16g4y1x7CW/?vd_source=aa070b0a355c4da8f8ecb34284e2ee39</a:t>
            </a:r>
            <a:r>
              <a:rPr lang="en-US" altLang="zh-CN" dirty="0"/>
              <a:t> </a:t>
            </a:r>
            <a:endParaRPr lang="zh-CN" altLang="en-US" dirty="0"/>
          </a:p>
        </p:txBody>
      </p:sp>
      <p:sp>
        <p:nvSpPr>
          <p:cNvPr id="7" name="文本框 6">
            <a:extLst>
              <a:ext uri="{FF2B5EF4-FFF2-40B4-BE49-F238E27FC236}">
                <a16:creationId xmlns:a16="http://schemas.microsoft.com/office/drawing/2014/main" id="{E20E271F-FDF6-4EE5-A0A8-8C12CEC6A116}"/>
              </a:ext>
            </a:extLst>
          </p:cNvPr>
          <p:cNvSpPr txBox="1"/>
          <p:nvPr/>
        </p:nvSpPr>
        <p:spPr>
          <a:xfrm>
            <a:off x="482083" y="1076400"/>
            <a:ext cx="7025622" cy="5262979"/>
          </a:xfrm>
          <a:prstGeom prst="rect">
            <a:avLst/>
          </a:prstGeom>
          <a:noFill/>
        </p:spPr>
        <p:txBody>
          <a:bodyPr wrap="square">
            <a:spAutoFit/>
          </a:bodyPr>
          <a:lstStyle/>
          <a:p>
            <a:r>
              <a:rPr lang="zh-CN" altLang="en-US" sz="2400" b="1" dirty="0"/>
              <a:t>布鲁姆教学目标</a:t>
            </a:r>
            <a:r>
              <a:rPr lang="zh-CN" altLang="en-US" sz="2400" dirty="0"/>
              <a:t>把所有知识点的掌握分为六个层级：</a:t>
            </a:r>
          </a:p>
          <a:p>
            <a:r>
              <a:rPr lang="en-US" altLang="zh-CN" sz="2400" b="1" dirty="0"/>
              <a:t>1</a:t>
            </a:r>
            <a:r>
              <a:rPr lang="zh-CN" altLang="en-US" sz="2400" b="1" dirty="0"/>
              <a:t>、记忆：</a:t>
            </a:r>
            <a:r>
              <a:rPr lang="zh-CN" altLang="en-US" sz="2400" dirty="0"/>
              <a:t>能从长时记忆中找到和识别接受到的信息。例如：识别、回忆。</a:t>
            </a:r>
          </a:p>
          <a:p>
            <a:r>
              <a:rPr lang="en-US" altLang="zh-CN" sz="2400" b="1" dirty="0"/>
              <a:t>2</a:t>
            </a:r>
            <a:r>
              <a:rPr lang="zh-CN" altLang="en-US" sz="2400" b="1" dirty="0"/>
              <a:t>、理解</a:t>
            </a:r>
            <a:r>
              <a:rPr lang="zh-CN" altLang="en-US" sz="2400" dirty="0"/>
              <a:t>：得到信息后，能用自己的话表达其中的意义。例如：解释、举例、分类、总结、推断、分析、比较、说明。</a:t>
            </a:r>
          </a:p>
          <a:p>
            <a:r>
              <a:rPr lang="en-US" altLang="zh-CN" sz="2400" b="1" dirty="0"/>
              <a:t>3</a:t>
            </a:r>
            <a:r>
              <a:rPr lang="zh-CN" altLang="en-US" sz="2400" b="1" dirty="0"/>
              <a:t>、应用</a:t>
            </a:r>
            <a:r>
              <a:rPr lang="zh-CN" altLang="en-US" sz="2400" dirty="0"/>
              <a:t>：能在给定的情景中执行或使用信息。例如计算、操作、演示、执行、实施。</a:t>
            </a:r>
          </a:p>
          <a:p>
            <a:r>
              <a:rPr lang="en-US" altLang="zh-CN" sz="2400" b="1" dirty="0"/>
              <a:t>4</a:t>
            </a:r>
            <a:r>
              <a:rPr lang="zh-CN" altLang="en-US" sz="2400" b="1" dirty="0"/>
              <a:t>、分析：</a:t>
            </a:r>
            <a:r>
              <a:rPr lang="zh-CN" altLang="en-US" sz="2400" dirty="0"/>
              <a:t>将信息分解，确定各部分间、各部分与总体间的关系。例如：区分、组织、归属。</a:t>
            </a:r>
          </a:p>
          <a:p>
            <a:r>
              <a:rPr lang="en-US" altLang="zh-CN" sz="2400" b="1" dirty="0"/>
              <a:t>5</a:t>
            </a:r>
            <a:r>
              <a:rPr lang="zh-CN" altLang="en-US" sz="2400" b="1" dirty="0"/>
              <a:t>、评价：</a:t>
            </a:r>
            <a:r>
              <a:rPr lang="zh-CN" altLang="en-US" sz="2400" dirty="0"/>
              <a:t>能以得到的信息为准则作出判断。例如：核查、评判。</a:t>
            </a:r>
          </a:p>
          <a:p>
            <a:r>
              <a:rPr lang="en-US" altLang="zh-CN" sz="2400" b="1" dirty="0"/>
              <a:t>6</a:t>
            </a:r>
            <a:r>
              <a:rPr lang="zh-CN" altLang="en-US" sz="2400" b="1" dirty="0"/>
              <a:t>、创造：</a:t>
            </a:r>
            <a:r>
              <a:rPr lang="zh-CN" altLang="en-US" sz="2400" dirty="0"/>
              <a:t>能基于得到的信息 重新组织成新的模型或结构。例如生成、计划、贯彻。</a:t>
            </a:r>
          </a:p>
        </p:txBody>
      </p:sp>
    </p:spTree>
    <p:extLst>
      <p:ext uri="{BB962C8B-B14F-4D97-AF65-F5344CB8AC3E}">
        <p14:creationId xmlns:p14="http://schemas.microsoft.com/office/powerpoint/2010/main" val="425195842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606032" y="1238250"/>
            <a:ext cx="8452368" cy="2337435"/>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课堂练习</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布鲁姆教学目标的撰写：</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请大家任选</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成本会计</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初级会计学</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或</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财务会计学</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当中某一章节的内容，按照布鲁姆教学目标分类法撰写其教学目标。</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6943725" y="3834764"/>
            <a:ext cx="4714875" cy="2923223"/>
          </a:xfrm>
          <a:prstGeom prst="rect">
            <a:avLst/>
          </a:prstGeom>
        </p:spPr>
      </p:pic>
    </p:spTree>
    <p:extLst>
      <p:ext uri="{BB962C8B-B14F-4D97-AF65-F5344CB8AC3E}">
        <p14:creationId xmlns:p14="http://schemas.microsoft.com/office/powerpoint/2010/main" val="220653663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4" name="组合 53">
            <a:extLst>
              <a:ext uri="{FF2B5EF4-FFF2-40B4-BE49-F238E27FC236}">
                <a16:creationId xmlns:a16="http://schemas.microsoft.com/office/drawing/2014/main" id="{605A2B02-49E5-4E74-8870-EAA9BAEEA193}"/>
              </a:ext>
            </a:extLst>
          </p:cNvPr>
          <p:cNvGrpSpPr/>
          <p:nvPr/>
        </p:nvGrpSpPr>
        <p:grpSpPr>
          <a:xfrm>
            <a:off x="1328913" y="2218660"/>
            <a:ext cx="2855978" cy="2869594"/>
            <a:chOff x="839788" y="2724150"/>
            <a:chExt cx="2879725" cy="2879725"/>
          </a:xfrm>
          <a:solidFill>
            <a:srgbClr val="779F08"/>
          </a:solidFill>
        </p:grpSpPr>
        <p:sp>
          <p:nvSpPr>
            <p:cNvPr id="55" name="椭圆 54">
              <a:extLst>
                <a:ext uri="{FF2B5EF4-FFF2-40B4-BE49-F238E27FC236}">
                  <a16:creationId xmlns:a16="http://schemas.microsoft.com/office/drawing/2014/main" id="{54FC9E03-7C31-4CFE-89D9-B907582A310C}"/>
                </a:ext>
              </a:extLst>
            </p:cNvPr>
            <p:cNvSpPr>
              <a:spLocks noChangeAspect="1"/>
            </p:cNvSpPr>
            <p:nvPr/>
          </p:nvSpPr>
          <p:spPr>
            <a:xfrm>
              <a:off x="839788" y="2724150"/>
              <a:ext cx="2879725" cy="2879725"/>
            </a:xfrm>
            <a:prstGeom prst="ellipse">
              <a:avLst/>
            </a:prstGeom>
            <a:solidFill>
              <a:srgbClr val="D2D79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zh-CN" altLang="en-US">
                <a:solidFill>
                  <a:schemeClr val="tx1"/>
                </a:solidFill>
              </a:endParaRPr>
            </a:p>
          </p:txBody>
        </p:sp>
        <p:sp>
          <p:nvSpPr>
            <p:cNvPr id="57" name="KSO_Shape">
              <a:extLst>
                <a:ext uri="{FF2B5EF4-FFF2-40B4-BE49-F238E27FC236}">
                  <a16:creationId xmlns:a16="http://schemas.microsoft.com/office/drawing/2014/main" id="{E9199907-515B-490E-A39E-D81AB910045F}"/>
                </a:ext>
              </a:extLst>
            </p:cNvPr>
            <p:cNvSpPr>
              <a:spLocks noChangeAspect="1"/>
            </p:cNvSpPr>
            <p:nvPr/>
          </p:nvSpPr>
          <p:spPr bwMode="auto">
            <a:xfrm>
              <a:off x="1739900" y="3355975"/>
              <a:ext cx="1079500" cy="1057275"/>
            </a:xfrm>
            <a:custGeom>
              <a:avLst/>
              <a:gdLst>
                <a:gd name="T0" fmla="*/ 2166826 w 3073399"/>
                <a:gd name="T1" fmla="*/ 1987218 h 3009901"/>
                <a:gd name="T2" fmla="*/ 2210027 w 3073399"/>
                <a:gd name="T3" fmla="*/ 2130672 h 3009901"/>
                <a:gd name="T4" fmla="*/ 2105838 w 3073399"/>
                <a:gd name="T5" fmla="*/ 2235088 h 3009901"/>
                <a:gd name="T6" fmla="*/ 2217333 w 3073399"/>
                <a:gd name="T7" fmla="*/ 2248101 h 3009901"/>
                <a:gd name="T8" fmla="*/ 3043858 w 3073399"/>
                <a:gd name="T9" fmla="*/ 2189069 h 3009901"/>
                <a:gd name="T10" fmla="*/ 3067364 w 3073399"/>
                <a:gd name="T11" fmla="*/ 2325540 h 3009901"/>
                <a:gd name="T12" fmla="*/ 2986681 w 3073399"/>
                <a:gd name="T13" fmla="*/ 2419166 h 3009901"/>
                <a:gd name="T14" fmla="*/ 1073158 w 3073399"/>
                <a:gd name="T15" fmla="*/ 2720355 h 3009901"/>
                <a:gd name="T16" fmla="*/ 622407 w 3073399"/>
                <a:gd name="T17" fmla="*/ 1982922 h 3009901"/>
                <a:gd name="T18" fmla="*/ 593524 w 3073399"/>
                <a:gd name="T19" fmla="*/ 2101163 h 3009901"/>
                <a:gd name="T20" fmla="*/ 682077 w 3073399"/>
                <a:gd name="T21" fmla="*/ 2181579 h 3009901"/>
                <a:gd name="T22" fmla="*/ 796338 w 3073399"/>
                <a:gd name="T23" fmla="*/ 2140894 h 3009901"/>
                <a:gd name="T24" fmla="*/ 814112 w 3073399"/>
                <a:gd name="T25" fmla="*/ 2020111 h 3009901"/>
                <a:gd name="T26" fmla="*/ 717625 w 3073399"/>
                <a:gd name="T27" fmla="*/ 1948912 h 3009901"/>
                <a:gd name="T28" fmla="*/ 1746106 w 3073399"/>
                <a:gd name="T29" fmla="*/ 1195455 h 3009901"/>
                <a:gd name="T30" fmla="*/ 1690575 w 3073399"/>
                <a:gd name="T31" fmla="*/ 1270442 h 3009901"/>
                <a:gd name="T32" fmla="*/ 1789578 w 3073399"/>
                <a:gd name="T33" fmla="*/ 1411202 h 3009901"/>
                <a:gd name="T34" fmla="*/ 1748644 w 3073399"/>
                <a:gd name="T35" fmla="*/ 1427725 h 3009901"/>
                <a:gd name="T36" fmla="*/ 1655353 w 3073399"/>
                <a:gd name="T37" fmla="*/ 1411838 h 3009901"/>
                <a:gd name="T38" fmla="*/ 1855264 w 3073399"/>
                <a:gd name="T39" fmla="*/ 1493815 h 3009901"/>
                <a:gd name="T40" fmla="*/ 1893342 w 3073399"/>
                <a:gd name="T41" fmla="*/ 1417875 h 3009901"/>
                <a:gd name="T42" fmla="*/ 1804492 w 3073399"/>
                <a:gd name="T43" fmla="*/ 1289824 h 3009901"/>
                <a:gd name="T44" fmla="*/ 1850821 w 3073399"/>
                <a:gd name="T45" fmla="*/ 1265040 h 3009901"/>
                <a:gd name="T46" fmla="*/ 1937132 w 3073399"/>
                <a:gd name="T47" fmla="*/ 1279021 h 3009901"/>
                <a:gd name="T48" fmla="*/ 1996153 w 3073399"/>
                <a:gd name="T49" fmla="*/ 1165905 h 3009901"/>
                <a:gd name="T50" fmla="*/ 2009481 w 3073399"/>
                <a:gd name="T51" fmla="*/ 1399128 h 3009901"/>
                <a:gd name="T52" fmla="*/ 1870178 w 3073399"/>
                <a:gd name="T53" fmla="*/ 1586279 h 3009901"/>
                <a:gd name="T54" fmla="*/ 2244614 w 3073399"/>
                <a:gd name="T55" fmla="*/ 1785503 h 3009901"/>
                <a:gd name="T56" fmla="*/ 2319819 w 3073399"/>
                <a:gd name="T57" fmla="*/ 1729263 h 3009901"/>
                <a:gd name="T58" fmla="*/ 2426438 w 3073399"/>
                <a:gd name="T59" fmla="*/ 1356550 h 3009901"/>
                <a:gd name="T60" fmla="*/ 2403591 w 3073399"/>
                <a:gd name="T61" fmla="*/ 1267900 h 3009901"/>
                <a:gd name="T62" fmla="*/ 1379920 w 3073399"/>
                <a:gd name="T63" fmla="*/ 892963 h 3009901"/>
                <a:gd name="T64" fmla="*/ 1113054 w 3073399"/>
                <a:gd name="T65" fmla="*/ 1215790 h 3009901"/>
                <a:gd name="T66" fmla="*/ 1167633 w 3073399"/>
                <a:gd name="T67" fmla="*/ 1294273 h 3009901"/>
                <a:gd name="T68" fmla="*/ 1620448 w 3073399"/>
                <a:gd name="T69" fmla="*/ 1557682 h 3009901"/>
                <a:gd name="T70" fmla="*/ 1567138 w 3073399"/>
                <a:gd name="T71" fmla="*/ 1336533 h 3009901"/>
                <a:gd name="T72" fmla="*/ 1690258 w 3073399"/>
                <a:gd name="T73" fmla="*/ 1125551 h 3009901"/>
                <a:gd name="T74" fmla="*/ 1630284 w 3073399"/>
                <a:gd name="T75" fmla="*/ 966044 h 3009901"/>
                <a:gd name="T76" fmla="*/ 1977749 w 3073399"/>
                <a:gd name="T77" fmla="*/ 1016565 h 3009901"/>
                <a:gd name="T78" fmla="*/ 2126889 w 3073399"/>
                <a:gd name="T79" fmla="*/ 1849370 h 3009901"/>
                <a:gd name="T80" fmla="*/ 1114324 w 3073399"/>
                <a:gd name="T81" fmla="*/ 1422959 h 3009901"/>
                <a:gd name="T82" fmla="*/ 2261492 w 3073399"/>
                <a:gd name="T83" fmla="*/ 424657 h 3009901"/>
                <a:gd name="T84" fmla="*/ 2387119 w 3073399"/>
                <a:gd name="T85" fmla="*/ 478017 h 3009901"/>
                <a:gd name="T86" fmla="*/ 2378236 w 3073399"/>
                <a:gd name="T87" fmla="*/ 506603 h 3009901"/>
                <a:gd name="T88" fmla="*/ 2367450 w 3073399"/>
                <a:gd name="T89" fmla="*/ 546940 h 3009901"/>
                <a:gd name="T90" fmla="*/ 2465477 w 3073399"/>
                <a:gd name="T91" fmla="*/ 453243 h 3009901"/>
                <a:gd name="T92" fmla="*/ 2342705 w 3073399"/>
                <a:gd name="T93" fmla="*/ 411635 h 3009901"/>
                <a:gd name="T94" fmla="*/ 2369671 w 3073399"/>
                <a:gd name="T95" fmla="*/ 410999 h 3009901"/>
                <a:gd name="T96" fmla="*/ 2357616 w 3073399"/>
                <a:gd name="T97" fmla="*/ 340488 h 3009901"/>
                <a:gd name="T98" fmla="*/ 1928390 w 3073399"/>
                <a:gd name="T99" fmla="*/ 431009 h 3009901"/>
                <a:gd name="T100" fmla="*/ 2026417 w 3073399"/>
                <a:gd name="T101" fmla="*/ 723854 h 3009901"/>
                <a:gd name="T102" fmla="*/ 2325892 w 3073399"/>
                <a:gd name="T103" fmla="*/ 621581 h 3009901"/>
                <a:gd name="T104" fmla="*/ 2220251 w 3073399"/>
                <a:gd name="T105" fmla="*/ 500886 h 3009901"/>
                <a:gd name="T106" fmla="*/ 2218982 w 3073399"/>
                <a:gd name="T107" fmla="*/ 333500 h 3009901"/>
                <a:gd name="T108" fmla="*/ 2343340 w 3073399"/>
                <a:gd name="T109" fmla="*/ 248696 h 3009901"/>
                <a:gd name="T110" fmla="*/ 2472774 w 3073399"/>
                <a:gd name="T111" fmla="*/ 328101 h 3009901"/>
                <a:gd name="T112" fmla="*/ 2524801 w 3073399"/>
                <a:gd name="T113" fmla="*/ 488181 h 3009901"/>
                <a:gd name="T114" fmla="*/ 2639008 w 3073399"/>
                <a:gd name="T115" fmla="*/ 537094 h 3009901"/>
                <a:gd name="T116" fmla="*/ 2841724 w 3073399"/>
                <a:gd name="T117" fmla="*/ 369391 h 3009901"/>
                <a:gd name="T118" fmla="*/ 2931186 w 3073399"/>
                <a:gd name="T119" fmla="*/ 467218 h 3009901"/>
                <a:gd name="T120" fmla="*/ 2221520 w 3073399"/>
                <a:gd name="T121" fmla="*/ 758157 h 3009901"/>
                <a:gd name="T122" fmla="*/ 2156168 w 3073399"/>
                <a:gd name="T123" fmla="*/ 242661 h 3009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grpFill/>
            <a:ln>
              <a:noFill/>
            </a:ln>
          </p:spPr>
          <p:txBody>
            <a:bodyPr anchor="ctr">
              <a:scene3d>
                <a:camera prst="orthographicFront"/>
                <a:lightRig rig="threePt" dir="t"/>
              </a:scene3d>
              <a:sp3d contourW="12700">
                <a:contourClr>
                  <a:srgbClr val="FFFFFF"/>
                </a:contourClr>
              </a:sp3d>
            </a:bodyPr>
            <a:lstStyle/>
            <a:p>
              <a:pPr fontAlgn="auto">
                <a:spcBef>
                  <a:spcPts val="0"/>
                </a:spcBef>
                <a:spcAft>
                  <a:spcPts val="0"/>
                </a:spcAft>
                <a:defRPr/>
              </a:pPr>
              <a:endParaRPr lang="zh-CN" altLang="en-US">
                <a:latin typeface="+mn-lt"/>
                <a:ea typeface="+mn-ea"/>
              </a:endParaRPr>
            </a:p>
          </p:txBody>
        </p:sp>
        <p:sp>
          <p:nvSpPr>
            <p:cNvPr id="58" name="文本框 34">
              <a:extLst>
                <a:ext uri="{FF2B5EF4-FFF2-40B4-BE49-F238E27FC236}">
                  <a16:creationId xmlns:a16="http://schemas.microsoft.com/office/drawing/2014/main" id="{D1B2BF82-CEE6-4B94-A463-F4AF810AA29A}"/>
                </a:ext>
              </a:extLst>
            </p:cNvPr>
            <p:cNvSpPr txBox="1">
              <a:spLocks noChangeArrowheads="1"/>
            </p:cNvSpPr>
            <p:nvPr/>
          </p:nvSpPr>
          <p:spPr bwMode="auto">
            <a:xfrm>
              <a:off x="1617600" y="3867272"/>
              <a:ext cx="1582712" cy="1307521"/>
            </a:xfrm>
            <a:prstGeom prst="rect">
              <a:avLst/>
            </a:prstGeom>
            <a:grpFill/>
            <a:ln>
              <a:noFill/>
            </a:ln>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fontAlgn="auto">
                <a:spcBef>
                  <a:spcPts val="0"/>
                </a:spcBef>
                <a:spcAft>
                  <a:spcPts val="800"/>
                </a:spcAft>
                <a:defRPr/>
              </a:pPr>
              <a:r>
                <a:rPr lang="zh-CN" altLang="en-US" sz="3600" dirty="0">
                  <a:solidFill>
                    <a:schemeClr val="bg1"/>
                  </a:solidFill>
                  <a:latin typeface="黑体" panose="02010609060101010101" pitchFamily="49" charset="-122"/>
                  <a:ea typeface="黑体" panose="02010609060101010101" pitchFamily="49" charset="-122"/>
                </a:rPr>
                <a:t>课程教</a:t>
              </a:r>
              <a:endParaRPr lang="en-US" altLang="zh-CN" sz="3600" dirty="0">
                <a:solidFill>
                  <a:schemeClr val="bg1"/>
                </a:solidFill>
                <a:latin typeface="黑体" panose="02010609060101010101" pitchFamily="49" charset="-122"/>
                <a:ea typeface="黑体" panose="02010609060101010101" pitchFamily="49" charset="-122"/>
              </a:endParaRPr>
            </a:p>
            <a:p>
              <a:pPr fontAlgn="auto">
                <a:spcBef>
                  <a:spcPts val="0"/>
                </a:spcBef>
                <a:spcAft>
                  <a:spcPts val="800"/>
                </a:spcAft>
                <a:defRPr/>
              </a:pPr>
              <a:r>
                <a:rPr lang="zh-CN" altLang="en-US" sz="3600" dirty="0">
                  <a:solidFill>
                    <a:schemeClr val="bg1"/>
                  </a:solidFill>
                  <a:latin typeface="黑体" panose="02010609060101010101" pitchFamily="49" charset="-122"/>
                  <a:ea typeface="黑体" panose="02010609060101010101" pitchFamily="49" charset="-122"/>
                </a:rPr>
                <a:t>学内容</a:t>
              </a:r>
              <a:endParaRPr lang="en-US" altLang="zh-CN" sz="3600" dirty="0">
                <a:solidFill>
                  <a:schemeClr val="bg1"/>
                </a:solidFill>
                <a:latin typeface="黑体" panose="02010609060101010101" pitchFamily="49" charset="-122"/>
                <a:ea typeface="黑体" panose="02010609060101010101" pitchFamily="49" charset="-122"/>
              </a:endParaRPr>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59" name="TextBox 2">
            <a:extLst>
              <a:ext uri="{FF2B5EF4-FFF2-40B4-BE49-F238E27FC236}">
                <a16:creationId xmlns:a16="http://schemas.microsoft.com/office/drawing/2014/main" id="{3203D699-574A-4015-AF59-CB3AF11FFE0F}"/>
              </a:ext>
            </a:extLst>
          </p:cNvPr>
          <p:cNvSpPr txBox="1">
            <a:spLocks noChangeArrowheads="1"/>
          </p:cNvSpPr>
          <p:nvPr/>
        </p:nvSpPr>
        <p:spPr bwMode="auto">
          <a:xfrm>
            <a:off x="4138934" y="1507937"/>
            <a:ext cx="6620399" cy="1015663"/>
          </a:xfrm>
          <a:prstGeom prst="rect">
            <a:avLst/>
          </a:prstGeom>
          <a:noFill/>
          <a:ln w="9525">
            <a:noFill/>
            <a:miter lim="800000"/>
            <a:headEnd/>
            <a:tailEnd/>
          </a:ln>
        </p:spPr>
        <p:txBody>
          <a:bodyPr wrap="square">
            <a:spAutoFit/>
          </a:bodyPr>
          <a:lstStyle/>
          <a:p>
            <a:pPr algn="l">
              <a:lnSpc>
                <a:spcPct val="125000"/>
              </a:lnSpc>
            </a:pPr>
            <a:r>
              <a:rPr lang="zh-CN" altLang="en-US" sz="2400" b="1" dirty="0"/>
              <a:t>教学内容标准：是课程标准的核心部分，是总体目标和分类目标的进一步具体化。</a:t>
            </a:r>
          </a:p>
        </p:txBody>
      </p:sp>
      <p:pic>
        <p:nvPicPr>
          <p:cNvPr id="60" name="图片 6">
            <a:extLst>
              <a:ext uri="{FF2B5EF4-FFF2-40B4-BE49-F238E27FC236}">
                <a16:creationId xmlns:a16="http://schemas.microsoft.com/office/drawing/2014/main" id="{E0D088C1-6714-4ADB-A182-D8D22E5D33B8}"/>
              </a:ext>
            </a:extLst>
          </p:cNvPr>
          <p:cNvPicPr>
            <a:picLocks noChangeAspect="1"/>
          </p:cNvPicPr>
          <p:nvPr/>
        </p:nvPicPr>
        <p:blipFill>
          <a:blip r:embed="rId3"/>
          <a:srcRect/>
          <a:stretch>
            <a:fillRect/>
          </a:stretch>
        </p:blipFill>
        <p:spPr bwMode="auto">
          <a:xfrm>
            <a:off x="4269114" y="2688886"/>
            <a:ext cx="6490219" cy="1937543"/>
          </a:xfrm>
          <a:prstGeom prst="rect">
            <a:avLst/>
          </a:prstGeom>
          <a:noFill/>
          <a:ln w="9525">
            <a:noFill/>
            <a:miter lim="800000"/>
            <a:headEnd/>
            <a:tailEnd/>
          </a:ln>
        </p:spPr>
      </p:pic>
      <p:sp>
        <p:nvSpPr>
          <p:cNvPr id="61" name="文本框 60">
            <a:extLst>
              <a:ext uri="{FF2B5EF4-FFF2-40B4-BE49-F238E27FC236}">
                <a16:creationId xmlns:a16="http://schemas.microsoft.com/office/drawing/2014/main" id="{EA35BAE5-56E3-4A47-BFD2-B214C7BAC1EE}"/>
              </a:ext>
            </a:extLst>
          </p:cNvPr>
          <p:cNvSpPr txBox="1"/>
          <p:nvPr/>
        </p:nvSpPr>
        <p:spPr>
          <a:xfrm>
            <a:off x="4184891" y="4660681"/>
            <a:ext cx="6490219" cy="984500"/>
          </a:xfrm>
          <a:prstGeom prst="rect">
            <a:avLst/>
          </a:prstGeom>
          <a:solidFill>
            <a:schemeClr val="accent2">
              <a:lumMod val="20000"/>
              <a:lumOff val="80000"/>
            </a:schemeClr>
          </a:solidFill>
        </p:spPr>
        <p:txBody>
          <a:bodyPr wrap="square">
            <a:spAutoFit/>
          </a:bodyPr>
          <a:lstStyle/>
          <a:p>
            <a:pPr algn="l">
              <a:lnSpc>
                <a:spcPct val="130000"/>
              </a:lnSpc>
              <a:defRPr/>
            </a:pPr>
            <a:r>
              <a:rPr lang="zh-CN" altLang="en-US" sz="2400" b="1" dirty="0">
                <a:latin typeface="宋体" panose="02010600030101010101" pitchFamily="2" charset="-122"/>
                <a:ea typeface="宋体" panose="02010600030101010101" pitchFamily="2" charset="-122"/>
              </a:rPr>
              <a:t>教学内容标准一般以表格形式呈现，还可以包括“教学方法”“教学活动设计”等项目。</a:t>
            </a:r>
          </a:p>
        </p:txBody>
      </p:sp>
    </p:spTree>
    <p:extLst>
      <p:ext uri="{BB962C8B-B14F-4D97-AF65-F5344CB8AC3E}">
        <p14:creationId xmlns:p14="http://schemas.microsoft.com/office/powerpoint/2010/main" val="6640169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fade">
                                      <p:cBhvr>
                                        <p:cTn id="7" dur="1000"/>
                                        <p:tgtEl>
                                          <p:spTgt spid="61"/>
                                        </p:tgtEl>
                                      </p:cBhvr>
                                    </p:animEffect>
                                    <p:anim calcmode="lin" valueType="num">
                                      <p:cBhvr>
                                        <p:cTn id="8" dur="1000" fill="hold"/>
                                        <p:tgtEl>
                                          <p:spTgt spid="61"/>
                                        </p:tgtEl>
                                        <p:attrNameLst>
                                          <p:attrName>ppt_x</p:attrName>
                                        </p:attrNameLst>
                                      </p:cBhvr>
                                      <p:tavLst>
                                        <p:tav tm="0">
                                          <p:val>
                                            <p:strVal val="#ppt_x"/>
                                          </p:val>
                                        </p:tav>
                                        <p:tav tm="100000">
                                          <p:val>
                                            <p:strVal val="#ppt_x"/>
                                          </p:val>
                                        </p:tav>
                                      </p:tavLst>
                                    </p:anim>
                                    <p:anim calcmode="lin" valueType="num">
                                      <p:cBhvr>
                                        <p:cTn id="9"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3" name="组合 52">
            <a:extLst>
              <a:ext uri="{FF2B5EF4-FFF2-40B4-BE49-F238E27FC236}">
                <a16:creationId xmlns:a16="http://schemas.microsoft.com/office/drawing/2014/main" id="{83A3D46A-3D8D-41D8-ABD9-5C52F8600AD7}"/>
              </a:ext>
            </a:extLst>
          </p:cNvPr>
          <p:cNvGrpSpPr/>
          <p:nvPr/>
        </p:nvGrpSpPr>
        <p:grpSpPr>
          <a:xfrm>
            <a:off x="76511" y="1363460"/>
            <a:ext cx="12038978" cy="5578971"/>
            <a:chOff x="297051" y="138113"/>
            <a:chExt cx="11565114" cy="4897350"/>
          </a:xfrm>
        </p:grpSpPr>
        <p:pic>
          <p:nvPicPr>
            <p:cNvPr id="54" name="图片 53">
              <a:extLst>
                <a:ext uri="{FF2B5EF4-FFF2-40B4-BE49-F238E27FC236}">
                  <a16:creationId xmlns:a16="http://schemas.microsoft.com/office/drawing/2014/main" id="{B50E0D7A-6187-47D6-902A-13F2C557AFA4}"/>
                </a:ext>
              </a:extLst>
            </p:cNvPr>
            <p:cNvPicPr>
              <a:picLocks noChangeAspect="1"/>
            </p:cNvPicPr>
            <p:nvPr/>
          </p:nvPicPr>
          <p:blipFill>
            <a:blip r:embed="rId3"/>
            <a:stretch>
              <a:fillRect/>
            </a:stretch>
          </p:blipFill>
          <p:spPr>
            <a:xfrm>
              <a:off x="297051" y="138113"/>
              <a:ext cx="11565114" cy="4897350"/>
            </a:xfrm>
            <a:prstGeom prst="rect">
              <a:avLst/>
            </a:prstGeom>
            <a:solidFill>
              <a:schemeClr val="bg1">
                <a:lumMod val="85000"/>
              </a:schemeClr>
            </a:solidFill>
          </p:spPr>
        </p:pic>
        <p:pic>
          <p:nvPicPr>
            <p:cNvPr id="55" name="图片 54">
              <a:extLst>
                <a:ext uri="{FF2B5EF4-FFF2-40B4-BE49-F238E27FC236}">
                  <a16:creationId xmlns:a16="http://schemas.microsoft.com/office/drawing/2014/main" id="{64995AF7-6FF7-40B0-A23B-06934346B236}"/>
                </a:ext>
              </a:extLst>
            </p:cNvPr>
            <p:cNvPicPr>
              <a:picLocks noChangeAspect="1"/>
            </p:cNvPicPr>
            <p:nvPr/>
          </p:nvPicPr>
          <p:blipFill>
            <a:blip r:embed="rId4"/>
            <a:stretch>
              <a:fillRect/>
            </a:stretch>
          </p:blipFill>
          <p:spPr>
            <a:xfrm>
              <a:off x="476855" y="306913"/>
              <a:ext cx="11258860" cy="4531623"/>
            </a:xfrm>
            <a:prstGeom prst="rect">
              <a:avLst/>
            </a:prstGeom>
          </p:spPr>
        </p:pic>
      </p:grpSp>
    </p:spTree>
    <p:extLst>
      <p:ext uri="{BB962C8B-B14F-4D97-AF65-F5344CB8AC3E}">
        <p14:creationId xmlns:p14="http://schemas.microsoft.com/office/powerpoint/2010/main" val="3325866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randombar(horizontal)">
                                      <p:cBhvr>
                                        <p:cTn id="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grpSp>
        <p:nvGrpSpPr>
          <p:cNvPr id="54" name="组合 53">
            <a:extLst>
              <a:ext uri="{FF2B5EF4-FFF2-40B4-BE49-F238E27FC236}">
                <a16:creationId xmlns:a16="http://schemas.microsoft.com/office/drawing/2014/main" id="{605A2B02-49E5-4E74-8870-EAA9BAEEA193}"/>
              </a:ext>
            </a:extLst>
          </p:cNvPr>
          <p:cNvGrpSpPr/>
          <p:nvPr/>
        </p:nvGrpSpPr>
        <p:grpSpPr>
          <a:xfrm>
            <a:off x="1328913" y="2218660"/>
            <a:ext cx="2855978" cy="2869594"/>
            <a:chOff x="839788" y="2724150"/>
            <a:chExt cx="2879725" cy="2879725"/>
          </a:xfrm>
          <a:solidFill>
            <a:srgbClr val="779F08"/>
          </a:solidFill>
        </p:grpSpPr>
        <p:sp>
          <p:nvSpPr>
            <p:cNvPr id="55" name="椭圆 54">
              <a:extLst>
                <a:ext uri="{FF2B5EF4-FFF2-40B4-BE49-F238E27FC236}">
                  <a16:creationId xmlns:a16="http://schemas.microsoft.com/office/drawing/2014/main" id="{54FC9E03-7C31-4CFE-89D9-B907582A310C}"/>
                </a:ext>
              </a:extLst>
            </p:cNvPr>
            <p:cNvSpPr>
              <a:spLocks noChangeAspect="1"/>
            </p:cNvSpPr>
            <p:nvPr/>
          </p:nvSpPr>
          <p:spPr>
            <a:xfrm>
              <a:off x="839788" y="2724150"/>
              <a:ext cx="2879725" cy="2879725"/>
            </a:xfrm>
            <a:prstGeom prst="ellipse">
              <a:avLst/>
            </a:prstGeom>
            <a:solidFill>
              <a:srgbClr val="D2D79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zh-CN" altLang="en-US">
                <a:solidFill>
                  <a:schemeClr val="tx1"/>
                </a:solidFill>
              </a:endParaRPr>
            </a:p>
          </p:txBody>
        </p:sp>
        <p:sp>
          <p:nvSpPr>
            <p:cNvPr id="57" name="KSO_Shape">
              <a:extLst>
                <a:ext uri="{FF2B5EF4-FFF2-40B4-BE49-F238E27FC236}">
                  <a16:creationId xmlns:a16="http://schemas.microsoft.com/office/drawing/2014/main" id="{E9199907-515B-490E-A39E-D81AB910045F}"/>
                </a:ext>
              </a:extLst>
            </p:cNvPr>
            <p:cNvSpPr>
              <a:spLocks noChangeAspect="1"/>
            </p:cNvSpPr>
            <p:nvPr/>
          </p:nvSpPr>
          <p:spPr bwMode="auto">
            <a:xfrm>
              <a:off x="1739900" y="3355975"/>
              <a:ext cx="1079500" cy="1057275"/>
            </a:xfrm>
            <a:custGeom>
              <a:avLst/>
              <a:gdLst>
                <a:gd name="T0" fmla="*/ 2166826 w 3073399"/>
                <a:gd name="T1" fmla="*/ 1987218 h 3009901"/>
                <a:gd name="T2" fmla="*/ 2210027 w 3073399"/>
                <a:gd name="T3" fmla="*/ 2130672 h 3009901"/>
                <a:gd name="T4" fmla="*/ 2105838 w 3073399"/>
                <a:gd name="T5" fmla="*/ 2235088 h 3009901"/>
                <a:gd name="T6" fmla="*/ 2217333 w 3073399"/>
                <a:gd name="T7" fmla="*/ 2248101 h 3009901"/>
                <a:gd name="T8" fmla="*/ 3043858 w 3073399"/>
                <a:gd name="T9" fmla="*/ 2189069 h 3009901"/>
                <a:gd name="T10" fmla="*/ 3067364 w 3073399"/>
                <a:gd name="T11" fmla="*/ 2325540 h 3009901"/>
                <a:gd name="T12" fmla="*/ 2986681 w 3073399"/>
                <a:gd name="T13" fmla="*/ 2419166 h 3009901"/>
                <a:gd name="T14" fmla="*/ 1073158 w 3073399"/>
                <a:gd name="T15" fmla="*/ 2720355 h 3009901"/>
                <a:gd name="T16" fmla="*/ 622407 w 3073399"/>
                <a:gd name="T17" fmla="*/ 1982922 h 3009901"/>
                <a:gd name="T18" fmla="*/ 593524 w 3073399"/>
                <a:gd name="T19" fmla="*/ 2101163 h 3009901"/>
                <a:gd name="T20" fmla="*/ 682077 w 3073399"/>
                <a:gd name="T21" fmla="*/ 2181579 h 3009901"/>
                <a:gd name="T22" fmla="*/ 796338 w 3073399"/>
                <a:gd name="T23" fmla="*/ 2140894 h 3009901"/>
                <a:gd name="T24" fmla="*/ 814112 w 3073399"/>
                <a:gd name="T25" fmla="*/ 2020111 h 3009901"/>
                <a:gd name="T26" fmla="*/ 717625 w 3073399"/>
                <a:gd name="T27" fmla="*/ 1948912 h 3009901"/>
                <a:gd name="T28" fmla="*/ 1746106 w 3073399"/>
                <a:gd name="T29" fmla="*/ 1195455 h 3009901"/>
                <a:gd name="T30" fmla="*/ 1690575 w 3073399"/>
                <a:gd name="T31" fmla="*/ 1270442 h 3009901"/>
                <a:gd name="T32" fmla="*/ 1789578 w 3073399"/>
                <a:gd name="T33" fmla="*/ 1411202 h 3009901"/>
                <a:gd name="T34" fmla="*/ 1748644 w 3073399"/>
                <a:gd name="T35" fmla="*/ 1427725 h 3009901"/>
                <a:gd name="T36" fmla="*/ 1655353 w 3073399"/>
                <a:gd name="T37" fmla="*/ 1411838 h 3009901"/>
                <a:gd name="T38" fmla="*/ 1855264 w 3073399"/>
                <a:gd name="T39" fmla="*/ 1493815 h 3009901"/>
                <a:gd name="T40" fmla="*/ 1893342 w 3073399"/>
                <a:gd name="T41" fmla="*/ 1417875 h 3009901"/>
                <a:gd name="T42" fmla="*/ 1804492 w 3073399"/>
                <a:gd name="T43" fmla="*/ 1289824 h 3009901"/>
                <a:gd name="T44" fmla="*/ 1850821 w 3073399"/>
                <a:gd name="T45" fmla="*/ 1265040 h 3009901"/>
                <a:gd name="T46" fmla="*/ 1937132 w 3073399"/>
                <a:gd name="T47" fmla="*/ 1279021 h 3009901"/>
                <a:gd name="T48" fmla="*/ 1996153 w 3073399"/>
                <a:gd name="T49" fmla="*/ 1165905 h 3009901"/>
                <a:gd name="T50" fmla="*/ 2009481 w 3073399"/>
                <a:gd name="T51" fmla="*/ 1399128 h 3009901"/>
                <a:gd name="T52" fmla="*/ 1870178 w 3073399"/>
                <a:gd name="T53" fmla="*/ 1586279 h 3009901"/>
                <a:gd name="T54" fmla="*/ 2244614 w 3073399"/>
                <a:gd name="T55" fmla="*/ 1785503 h 3009901"/>
                <a:gd name="T56" fmla="*/ 2319819 w 3073399"/>
                <a:gd name="T57" fmla="*/ 1729263 h 3009901"/>
                <a:gd name="T58" fmla="*/ 2426438 w 3073399"/>
                <a:gd name="T59" fmla="*/ 1356550 h 3009901"/>
                <a:gd name="T60" fmla="*/ 2403591 w 3073399"/>
                <a:gd name="T61" fmla="*/ 1267900 h 3009901"/>
                <a:gd name="T62" fmla="*/ 1379920 w 3073399"/>
                <a:gd name="T63" fmla="*/ 892963 h 3009901"/>
                <a:gd name="T64" fmla="*/ 1113054 w 3073399"/>
                <a:gd name="T65" fmla="*/ 1215790 h 3009901"/>
                <a:gd name="T66" fmla="*/ 1167633 w 3073399"/>
                <a:gd name="T67" fmla="*/ 1294273 h 3009901"/>
                <a:gd name="T68" fmla="*/ 1620448 w 3073399"/>
                <a:gd name="T69" fmla="*/ 1557682 h 3009901"/>
                <a:gd name="T70" fmla="*/ 1567138 w 3073399"/>
                <a:gd name="T71" fmla="*/ 1336533 h 3009901"/>
                <a:gd name="T72" fmla="*/ 1690258 w 3073399"/>
                <a:gd name="T73" fmla="*/ 1125551 h 3009901"/>
                <a:gd name="T74" fmla="*/ 1630284 w 3073399"/>
                <a:gd name="T75" fmla="*/ 966044 h 3009901"/>
                <a:gd name="T76" fmla="*/ 1977749 w 3073399"/>
                <a:gd name="T77" fmla="*/ 1016565 h 3009901"/>
                <a:gd name="T78" fmla="*/ 2126889 w 3073399"/>
                <a:gd name="T79" fmla="*/ 1849370 h 3009901"/>
                <a:gd name="T80" fmla="*/ 1114324 w 3073399"/>
                <a:gd name="T81" fmla="*/ 1422959 h 3009901"/>
                <a:gd name="T82" fmla="*/ 2261492 w 3073399"/>
                <a:gd name="T83" fmla="*/ 424657 h 3009901"/>
                <a:gd name="T84" fmla="*/ 2387119 w 3073399"/>
                <a:gd name="T85" fmla="*/ 478017 h 3009901"/>
                <a:gd name="T86" fmla="*/ 2378236 w 3073399"/>
                <a:gd name="T87" fmla="*/ 506603 h 3009901"/>
                <a:gd name="T88" fmla="*/ 2367450 w 3073399"/>
                <a:gd name="T89" fmla="*/ 546940 h 3009901"/>
                <a:gd name="T90" fmla="*/ 2465477 w 3073399"/>
                <a:gd name="T91" fmla="*/ 453243 h 3009901"/>
                <a:gd name="T92" fmla="*/ 2342705 w 3073399"/>
                <a:gd name="T93" fmla="*/ 411635 h 3009901"/>
                <a:gd name="T94" fmla="*/ 2369671 w 3073399"/>
                <a:gd name="T95" fmla="*/ 410999 h 3009901"/>
                <a:gd name="T96" fmla="*/ 2357616 w 3073399"/>
                <a:gd name="T97" fmla="*/ 340488 h 3009901"/>
                <a:gd name="T98" fmla="*/ 1928390 w 3073399"/>
                <a:gd name="T99" fmla="*/ 431009 h 3009901"/>
                <a:gd name="T100" fmla="*/ 2026417 w 3073399"/>
                <a:gd name="T101" fmla="*/ 723854 h 3009901"/>
                <a:gd name="T102" fmla="*/ 2325892 w 3073399"/>
                <a:gd name="T103" fmla="*/ 621581 h 3009901"/>
                <a:gd name="T104" fmla="*/ 2220251 w 3073399"/>
                <a:gd name="T105" fmla="*/ 500886 h 3009901"/>
                <a:gd name="T106" fmla="*/ 2218982 w 3073399"/>
                <a:gd name="T107" fmla="*/ 333500 h 3009901"/>
                <a:gd name="T108" fmla="*/ 2343340 w 3073399"/>
                <a:gd name="T109" fmla="*/ 248696 h 3009901"/>
                <a:gd name="T110" fmla="*/ 2472774 w 3073399"/>
                <a:gd name="T111" fmla="*/ 328101 h 3009901"/>
                <a:gd name="T112" fmla="*/ 2524801 w 3073399"/>
                <a:gd name="T113" fmla="*/ 488181 h 3009901"/>
                <a:gd name="T114" fmla="*/ 2639008 w 3073399"/>
                <a:gd name="T115" fmla="*/ 537094 h 3009901"/>
                <a:gd name="T116" fmla="*/ 2841724 w 3073399"/>
                <a:gd name="T117" fmla="*/ 369391 h 3009901"/>
                <a:gd name="T118" fmla="*/ 2931186 w 3073399"/>
                <a:gd name="T119" fmla="*/ 467218 h 3009901"/>
                <a:gd name="T120" fmla="*/ 2221520 w 3073399"/>
                <a:gd name="T121" fmla="*/ 758157 h 3009901"/>
                <a:gd name="T122" fmla="*/ 2156168 w 3073399"/>
                <a:gd name="T123" fmla="*/ 242661 h 3009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grpFill/>
            <a:ln>
              <a:noFill/>
            </a:ln>
          </p:spPr>
          <p:txBody>
            <a:bodyPr anchor="ctr">
              <a:scene3d>
                <a:camera prst="orthographicFront"/>
                <a:lightRig rig="threePt" dir="t"/>
              </a:scene3d>
              <a:sp3d contourW="12700">
                <a:contourClr>
                  <a:srgbClr val="FFFFFF"/>
                </a:contourClr>
              </a:sp3d>
            </a:bodyPr>
            <a:lstStyle/>
            <a:p>
              <a:pPr fontAlgn="auto">
                <a:spcBef>
                  <a:spcPts val="0"/>
                </a:spcBef>
                <a:spcAft>
                  <a:spcPts val="0"/>
                </a:spcAft>
                <a:defRPr/>
              </a:pPr>
              <a:endParaRPr lang="zh-CN" altLang="en-US">
                <a:latin typeface="+mn-lt"/>
                <a:ea typeface="+mn-ea"/>
              </a:endParaRPr>
            </a:p>
          </p:txBody>
        </p:sp>
        <p:sp>
          <p:nvSpPr>
            <p:cNvPr id="58" name="文本框 34">
              <a:extLst>
                <a:ext uri="{FF2B5EF4-FFF2-40B4-BE49-F238E27FC236}">
                  <a16:creationId xmlns:a16="http://schemas.microsoft.com/office/drawing/2014/main" id="{D1B2BF82-CEE6-4B94-A463-F4AF810AA29A}"/>
                </a:ext>
              </a:extLst>
            </p:cNvPr>
            <p:cNvSpPr txBox="1">
              <a:spLocks noChangeArrowheads="1"/>
            </p:cNvSpPr>
            <p:nvPr/>
          </p:nvSpPr>
          <p:spPr bwMode="auto">
            <a:xfrm>
              <a:off x="1617600" y="3867272"/>
              <a:ext cx="2048215" cy="648613"/>
            </a:xfrm>
            <a:prstGeom prst="rect">
              <a:avLst/>
            </a:prstGeom>
            <a:grpFill/>
            <a:ln>
              <a:noFill/>
            </a:ln>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fontAlgn="auto">
                <a:spcBef>
                  <a:spcPts val="0"/>
                </a:spcBef>
                <a:spcAft>
                  <a:spcPts val="800"/>
                </a:spcAft>
                <a:defRPr/>
              </a:pPr>
              <a:r>
                <a:rPr lang="zh-CN" altLang="en-US" sz="3600" dirty="0">
                  <a:solidFill>
                    <a:schemeClr val="bg1"/>
                  </a:solidFill>
                  <a:latin typeface="黑体" panose="02010609060101010101" pitchFamily="49" charset="-122"/>
                  <a:ea typeface="黑体" panose="02010609060101010101" pitchFamily="49" charset="-122"/>
                </a:rPr>
                <a:t>实施建议</a:t>
              </a:r>
              <a:endParaRPr lang="en-US" altLang="zh-CN" sz="3600" dirty="0">
                <a:solidFill>
                  <a:schemeClr val="bg1"/>
                </a:solidFill>
                <a:latin typeface="黑体" panose="02010609060101010101" pitchFamily="49" charset="-122"/>
                <a:ea typeface="黑体" panose="02010609060101010101" pitchFamily="49" charset="-122"/>
              </a:endParaRPr>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grpSp>
        <p:nvGrpSpPr>
          <p:cNvPr id="53" name="组合 52">
            <a:extLst>
              <a:ext uri="{FF2B5EF4-FFF2-40B4-BE49-F238E27FC236}">
                <a16:creationId xmlns:a16="http://schemas.microsoft.com/office/drawing/2014/main" id="{B1F646AC-1729-44E2-AF9E-8153EC7D6700}"/>
              </a:ext>
            </a:extLst>
          </p:cNvPr>
          <p:cNvGrpSpPr>
            <a:grpSpLocks/>
          </p:cNvGrpSpPr>
          <p:nvPr/>
        </p:nvGrpSpPr>
        <p:grpSpPr bwMode="auto">
          <a:xfrm>
            <a:off x="4047969" y="1586161"/>
            <a:ext cx="6230678" cy="900113"/>
            <a:chOff x="5014686" y="1409052"/>
            <a:chExt cx="5531904" cy="900113"/>
          </a:xfrm>
        </p:grpSpPr>
        <p:grpSp>
          <p:nvGrpSpPr>
            <p:cNvPr id="62" name="组合 65">
              <a:extLst>
                <a:ext uri="{FF2B5EF4-FFF2-40B4-BE49-F238E27FC236}">
                  <a16:creationId xmlns:a16="http://schemas.microsoft.com/office/drawing/2014/main" id="{618BE4D3-AFBF-462D-9F1D-D42C29E48E44}"/>
                </a:ext>
              </a:extLst>
            </p:cNvPr>
            <p:cNvGrpSpPr>
              <a:grpSpLocks/>
            </p:cNvGrpSpPr>
            <p:nvPr/>
          </p:nvGrpSpPr>
          <p:grpSpPr bwMode="auto">
            <a:xfrm>
              <a:off x="5014686" y="1409052"/>
              <a:ext cx="5531904" cy="900113"/>
              <a:chOff x="5629275" y="1962150"/>
              <a:chExt cx="5531904" cy="900113"/>
            </a:xfrm>
          </p:grpSpPr>
          <p:sp>
            <p:nvSpPr>
              <p:cNvPr id="64" name="文本框 67">
                <a:extLst>
                  <a:ext uri="{FF2B5EF4-FFF2-40B4-BE49-F238E27FC236}">
                    <a16:creationId xmlns:a16="http://schemas.microsoft.com/office/drawing/2014/main" id="{9CDF3D2C-7E9D-4EAE-B3AD-FA7D28ADBD8D}"/>
                  </a:ext>
                </a:extLst>
              </p:cNvPr>
              <p:cNvSpPr txBox="1">
                <a:spLocks noChangeArrowheads="1"/>
              </p:cNvSpPr>
              <p:nvPr/>
            </p:nvSpPr>
            <p:spPr bwMode="auto">
              <a:xfrm>
                <a:off x="6537615" y="1965541"/>
                <a:ext cx="4623564" cy="662554"/>
              </a:xfrm>
              <a:prstGeom prst="rect">
                <a:avLst/>
              </a:prstGeom>
              <a:noFill/>
              <a:ln w="9525">
                <a:noFill/>
                <a:miter lim="800000"/>
                <a:headEnd/>
                <a:tailEnd/>
              </a:ln>
            </p:spPr>
            <p:txBody>
              <a:bodyPr>
                <a:spAutoFit/>
              </a:bodyPr>
              <a:lstStyle/>
              <a:p>
                <a:pPr algn="just">
                  <a:lnSpc>
                    <a:spcPct val="150000"/>
                  </a:lnSpc>
                </a:pPr>
                <a:r>
                  <a:rPr lang="zh-CN" altLang="en-US" sz="2800" dirty="0">
                    <a:latin typeface="微软雅黑" pitchFamily="34" charset="-122"/>
                    <a:ea typeface="微软雅黑" pitchFamily="34" charset="-122"/>
                  </a:rPr>
                  <a:t>教学建议</a:t>
                </a:r>
              </a:p>
            </p:txBody>
          </p:sp>
          <p:sp>
            <p:nvSpPr>
              <p:cNvPr id="65" name="椭圆 64">
                <a:extLst>
                  <a:ext uri="{FF2B5EF4-FFF2-40B4-BE49-F238E27FC236}">
                    <a16:creationId xmlns:a16="http://schemas.microsoft.com/office/drawing/2014/main" id="{C6058CF2-362B-43C5-9058-C614476236E4}"/>
                  </a:ext>
                </a:extLst>
              </p:cNvPr>
              <p:cNvSpPr>
                <a:spLocks noChangeAspect="1"/>
              </p:cNvSpPr>
              <p:nvPr/>
            </p:nvSpPr>
            <p:spPr>
              <a:xfrm>
                <a:off x="5629275" y="1962150"/>
                <a:ext cx="900645" cy="900113"/>
              </a:xfrm>
              <a:prstGeom prst="ellipse">
                <a:avLst/>
              </a:prstGeom>
              <a:solidFill>
                <a:srgbClr val="779F0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l" fontAlgn="auto">
                  <a:spcBef>
                    <a:spcPts val="0"/>
                  </a:spcBef>
                  <a:spcAft>
                    <a:spcPts val="0"/>
                  </a:spcAft>
                  <a:defRPr/>
                </a:pPr>
                <a:endParaRPr lang="zh-CN" altLang="en-US" sz="1200">
                  <a:solidFill>
                    <a:schemeClr val="tx1"/>
                  </a:solidFill>
                  <a:latin typeface="微软雅黑" panose="020B0503020204020204" pitchFamily="34" charset="-122"/>
                  <a:ea typeface="微软雅黑" panose="020B0503020204020204" pitchFamily="34" charset="-122"/>
                </a:endParaRPr>
              </a:p>
            </p:txBody>
          </p:sp>
        </p:grpSp>
        <p:sp>
          <p:nvSpPr>
            <p:cNvPr id="63" name="KSO_Shape">
              <a:extLst>
                <a:ext uri="{FF2B5EF4-FFF2-40B4-BE49-F238E27FC236}">
                  <a16:creationId xmlns:a16="http://schemas.microsoft.com/office/drawing/2014/main" id="{164C607F-E041-41BA-8510-12D143572B9B}"/>
                </a:ext>
              </a:extLst>
            </p:cNvPr>
            <p:cNvSpPr/>
            <p:nvPr/>
          </p:nvSpPr>
          <p:spPr bwMode="auto">
            <a:xfrm>
              <a:off x="5275436" y="1618602"/>
              <a:ext cx="379145" cy="481013"/>
            </a:xfrm>
            <a:custGeom>
              <a:avLst/>
              <a:gdLst>
                <a:gd name="T0" fmla="*/ 2147483646 w 78"/>
                <a:gd name="T1" fmla="*/ 2147483646 h 112"/>
                <a:gd name="T2" fmla="*/ 2147483646 w 78"/>
                <a:gd name="T3" fmla="*/ 2147483646 h 112"/>
                <a:gd name="T4" fmla="*/ 2147483646 w 78"/>
                <a:gd name="T5" fmla="*/ 2147483646 h 112"/>
                <a:gd name="T6" fmla="*/ 2147483646 w 78"/>
                <a:gd name="T7" fmla="*/ 2147483646 h 112"/>
                <a:gd name="T8" fmla="*/ 2147483646 w 78"/>
                <a:gd name="T9" fmla="*/ 2147483646 h 112"/>
                <a:gd name="T10" fmla="*/ 2147483646 w 78"/>
                <a:gd name="T11" fmla="*/ 2147483646 h 112"/>
                <a:gd name="T12" fmla="*/ 2147483646 w 78"/>
                <a:gd name="T13" fmla="*/ 2147483646 h 112"/>
                <a:gd name="T14" fmla="*/ 2147483646 w 78"/>
                <a:gd name="T15" fmla="*/ 2147483646 h 112"/>
                <a:gd name="T16" fmla="*/ 2147483646 w 78"/>
                <a:gd name="T17" fmla="*/ 2147483646 h 112"/>
                <a:gd name="T18" fmla="*/ 2147483646 w 78"/>
                <a:gd name="T19" fmla="*/ 2147483646 h 112"/>
                <a:gd name="T20" fmla="*/ 2147483646 w 78"/>
                <a:gd name="T21" fmla="*/ 2147483646 h 112"/>
                <a:gd name="T22" fmla="*/ 2147483646 w 78"/>
                <a:gd name="T23" fmla="*/ 2147483646 h 112"/>
                <a:gd name="T24" fmla="*/ 2147483646 w 78"/>
                <a:gd name="T25" fmla="*/ 2147483646 h 112"/>
                <a:gd name="T26" fmla="*/ 2147483646 w 78"/>
                <a:gd name="T27" fmla="*/ 2147483646 h 112"/>
                <a:gd name="T28" fmla="*/ 2147483646 w 78"/>
                <a:gd name="T29" fmla="*/ 2147483646 h 112"/>
                <a:gd name="T30" fmla="*/ 2147483646 w 78"/>
                <a:gd name="T31" fmla="*/ 2147483646 h 112"/>
                <a:gd name="T32" fmla="*/ 2147483646 w 78"/>
                <a:gd name="T33" fmla="*/ 2147483646 h 112"/>
                <a:gd name="T34" fmla="*/ 2147483646 w 78"/>
                <a:gd name="T35" fmla="*/ 2147483646 h 112"/>
                <a:gd name="T36" fmla="*/ 2147483646 w 78"/>
                <a:gd name="T37" fmla="*/ 2147483646 h 112"/>
                <a:gd name="T38" fmla="*/ 2147483646 w 78"/>
                <a:gd name="T39" fmla="*/ 2147483646 h 112"/>
                <a:gd name="T40" fmla="*/ 2147483646 w 78"/>
                <a:gd name="T41" fmla="*/ 2147483646 h 112"/>
                <a:gd name="T42" fmla="*/ 2147483646 w 78"/>
                <a:gd name="T43" fmla="*/ 2147483646 h 112"/>
                <a:gd name="T44" fmla="*/ 2147483646 w 78"/>
                <a:gd name="T45" fmla="*/ 2147483646 h 112"/>
                <a:gd name="T46" fmla="*/ 2147483646 w 78"/>
                <a:gd name="T47" fmla="*/ 2147483646 h 112"/>
                <a:gd name="T48" fmla="*/ 2147483646 w 78"/>
                <a:gd name="T49" fmla="*/ 2147483646 h 112"/>
                <a:gd name="T50" fmla="*/ 2147483646 w 78"/>
                <a:gd name="T51" fmla="*/ 2147483646 h 112"/>
                <a:gd name="T52" fmla="*/ 2147483646 w 78"/>
                <a:gd name="T53" fmla="*/ 2147483646 h 112"/>
                <a:gd name="T54" fmla="*/ 2147483646 w 78"/>
                <a:gd name="T55" fmla="*/ 2147483646 h 112"/>
                <a:gd name="T56" fmla="*/ 2147483646 w 78"/>
                <a:gd name="T57" fmla="*/ 2147483646 h 112"/>
                <a:gd name="T58" fmla="*/ 2147483646 w 78"/>
                <a:gd name="T59" fmla="*/ 2147483646 h 112"/>
                <a:gd name="T60" fmla="*/ 2147483646 w 78"/>
                <a:gd name="T61" fmla="*/ 2147483646 h 112"/>
                <a:gd name="T62" fmla="*/ 2147483646 w 78"/>
                <a:gd name="T63" fmla="*/ 2147483646 h 112"/>
                <a:gd name="T64" fmla="*/ 2147483646 w 78"/>
                <a:gd name="T65" fmla="*/ 2147483646 h 112"/>
                <a:gd name="T66" fmla="*/ 2147483646 w 78"/>
                <a:gd name="T67" fmla="*/ 2147483646 h 112"/>
                <a:gd name="T68" fmla="*/ 2147483646 w 78"/>
                <a:gd name="T69" fmla="*/ 2147483646 h 112"/>
                <a:gd name="T70" fmla="*/ 2147483646 w 78"/>
                <a:gd name="T71" fmla="*/ 2147483646 h 112"/>
                <a:gd name="T72" fmla="*/ 2147483646 w 78"/>
                <a:gd name="T73" fmla="*/ 2147483646 h 112"/>
                <a:gd name="T74" fmla="*/ 2147483646 w 78"/>
                <a:gd name="T75" fmla="*/ 2147483646 h 112"/>
                <a:gd name="T76" fmla="*/ 2147483646 w 78"/>
                <a:gd name="T77" fmla="*/ 2147483646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8" h="112">
                  <a:moveTo>
                    <a:pt x="21" y="36"/>
                  </a:moveTo>
                  <a:cubicBezTo>
                    <a:pt x="20" y="27"/>
                    <a:pt x="20" y="19"/>
                    <a:pt x="21" y="11"/>
                  </a:cubicBezTo>
                  <a:cubicBezTo>
                    <a:pt x="37" y="0"/>
                    <a:pt x="45" y="13"/>
                    <a:pt x="58" y="11"/>
                  </a:cubicBezTo>
                  <a:cubicBezTo>
                    <a:pt x="59" y="19"/>
                    <a:pt x="59" y="29"/>
                    <a:pt x="57" y="36"/>
                  </a:cubicBezTo>
                  <a:cubicBezTo>
                    <a:pt x="57" y="40"/>
                    <a:pt x="55" y="44"/>
                    <a:pt x="53" y="47"/>
                  </a:cubicBezTo>
                  <a:cubicBezTo>
                    <a:pt x="49" y="51"/>
                    <a:pt x="44" y="53"/>
                    <a:pt x="39" y="53"/>
                  </a:cubicBezTo>
                  <a:cubicBezTo>
                    <a:pt x="39" y="53"/>
                    <a:pt x="39" y="53"/>
                    <a:pt x="39" y="53"/>
                  </a:cubicBezTo>
                  <a:cubicBezTo>
                    <a:pt x="34" y="53"/>
                    <a:pt x="29" y="51"/>
                    <a:pt x="26" y="47"/>
                  </a:cubicBezTo>
                  <a:cubicBezTo>
                    <a:pt x="24" y="44"/>
                    <a:pt x="22" y="40"/>
                    <a:pt x="21" y="36"/>
                  </a:cubicBezTo>
                  <a:close/>
                  <a:moveTo>
                    <a:pt x="13" y="107"/>
                  </a:moveTo>
                  <a:cubicBezTo>
                    <a:pt x="67" y="107"/>
                    <a:pt x="67" y="107"/>
                    <a:pt x="67" y="107"/>
                  </a:cubicBezTo>
                  <a:cubicBezTo>
                    <a:pt x="64" y="112"/>
                    <a:pt x="64" y="112"/>
                    <a:pt x="64" y="112"/>
                  </a:cubicBezTo>
                  <a:cubicBezTo>
                    <a:pt x="16" y="112"/>
                    <a:pt x="16" y="112"/>
                    <a:pt x="16" y="112"/>
                  </a:cubicBezTo>
                  <a:cubicBezTo>
                    <a:pt x="13" y="107"/>
                    <a:pt x="13" y="107"/>
                    <a:pt x="13" y="107"/>
                  </a:cubicBezTo>
                  <a:close/>
                  <a:moveTo>
                    <a:pt x="70" y="67"/>
                  </a:moveTo>
                  <a:cubicBezTo>
                    <a:pt x="76" y="90"/>
                    <a:pt x="76" y="90"/>
                    <a:pt x="76" y="90"/>
                  </a:cubicBezTo>
                  <a:cubicBezTo>
                    <a:pt x="78" y="98"/>
                    <a:pt x="77" y="103"/>
                    <a:pt x="68" y="103"/>
                  </a:cubicBezTo>
                  <a:cubicBezTo>
                    <a:pt x="66" y="103"/>
                    <a:pt x="66" y="103"/>
                    <a:pt x="66" y="103"/>
                  </a:cubicBezTo>
                  <a:cubicBezTo>
                    <a:pt x="66" y="72"/>
                    <a:pt x="66" y="72"/>
                    <a:pt x="66" y="72"/>
                  </a:cubicBezTo>
                  <a:cubicBezTo>
                    <a:pt x="42" y="72"/>
                    <a:pt x="42" y="72"/>
                    <a:pt x="42" y="72"/>
                  </a:cubicBezTo>
                  <a:cubicBezTo>
                    <a:pt x="49" y="56"/>
                    <a:pt x="49" y="56"/>
                    <a:pt x="49" y="56"/>
                  </a:cubicBezTo>
                  <a:cubicBezTo>
                    <a:pt x="51" y="54"/>
                    <a:pt x="51" y="54"/>
                    <a:pt x="51" y="54"/>
                  </a:cubicBezTo>
                  <a:cubicBezTo>
                    <a:pt x="65" y="57"/>
                    <a:pt x="65" y="57"/>
                    <a:pt x="65" y="57"/>
                  </a:cubicBezTo>
                  <a:cubicBezTo>
                    <a:pt x="66" y="57"/>
                    <a:pt x="66" y="57"/>
                    <a:pt x="66" y="57"/>
                  </a:cubicBezTo>
                  <a:cubicBezTo>
                    <a:pt x="66" y="58"/>
                    <a:pt x="66" y="58"/>
                    <a:pt x="66" y="58"/>
                  </a:cubicBezTo>
                  <a:cubicBezTo>
                    <a:pt x="68" y="61"/>
                    <a:pt x="69" y="64"/>
                    <a:pt x="70" y="67"/>
                  </a:cubicBezTo>
                  <a:cubicBezTo>
                    <a:pt x="70" y="67"/>
                    <a:pt x="70" y="67"/>
                    <a:pt x="70" y="67"/>
                  </a:cubicBezTo>
                  <a:close/>
                  <a:moveTo>
                    <a:pt x="14" y="103"/>
                  </a:moveTo>
                  <a:cubicBezTo>
                    <a:pt x="11" y="103"/>
                    <a:pt x="11" y="103"/>
                    <a:pt x="11" y="103"/>
                  </a:cubicBezTo>
                  <a:cubicBezTo>
                    <a:pt x="1" y="103"/>
                    <a:pt x="0" y="98"/>
                    <a:pt x="3" y="90"/>
                  </a:cubicBezTo>
                  <a:cubicBezTo>
                    <a:pt x="9" y="67"/>
                    <a:pt x="9" y="67"/>
                    <a:pt x="9" y="67"/>
                  </a:cubicBezTo>
                  <a:cubicBezTo>
                    <a:pt x="9" y="63"/>
                    <a:pt x="11" y="60"/>
                    <a:pt x="14" y="58"/>
                  </a:cubicBezTo>
                  <a:cubicBezTo>
                    <a:pt x="14" y="57"/>
                    <a:pt x="14" y="57"/>
                    <a:pt x="14" y="57"/>
                  </a:cubicBezTo>
                  <a:cubicBezTo>
                    <a:pt x="14" y="57"/>
                    <a:pt x="14" y="57"/>
                    <a:pt x="14" y="57"/>
                  </a:cubicBezTo>
                  <a:cubicBezTo>
                    <a:pt x="28" y="54"/>
                    <a:pt x="28" y="54"/>
                    <a:pt x="28" y="54"/>
                  </a:cubicBezTo>
                  <a:cubicBezTo>
                    <a:pt x="30" y="56"/>
                    <a:pt x="30" y="56"/>
                    <a:pt x="30" y="56"/>
                  </a:cubicBezTo>
                  <a:cubicBezTo>
                    <a:pt x="38" y="72"/>
                    <a:pt x="38" y="72"/>
                    <a:pt x="38" y="72"/>
                  </a:cubicBezTo>
                  <a:cubicBezTo>
                    <a:pt x="14" y="72"/>
                    <a:pt x="14" y="72"/>
                    <a:pt x="14" y="72"/>
                  </a:cubicBezTo>
                  <a:lnTo>
                    <a:pt x="14" y="103"/>
                  </a:lnTo>
                  <a:close/>
                </a:path>
              </a:pathLst>
            </a:custGeom>
            <a:solidFill>
              <a:schemeClr val="bg1"/>
            </a:solidFill>
            <a:ln>
              <a:noFill/>
            </a:ln>
          </p:spPr>
          <p:txBody>
            <a:bodyPr anchor="ctr"/>
            <a:lstStyle>
              <a:defPPr>
                <a:defRPr lang="zh-CN"/>
              </a:defPPr>
              <a:lvl1pPr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charset="0"/>
                  <a:ea typeface="宋体" panose="02010600030101010101" pitchFamily="2" charset="-122"/>
                  <a:cs typeface="+mn-cs"/>
                </a:defRPr>
              </a:lvl9pPr>
            </a:lstStyle>
            <a:p>
              <a:pPr>
                <a:defRPr/>
              </a:pPr>
              <a:endParaRPr lang="zh-CN" altLang="en-US" sz="1325"/>
            </a:p>
          </p:txBody>
        </p:sp>
      </p:grpSp>
      <p:grpSp>
        <p:nvGrpSpPr>
          <p:cNvPr id="66" name="组合 65">
            <a:extLst>
              <a:ext uri="{FF2B5EF4-FFF2-40B4-BE49-F238E27FC236}">
                <a16:creationId xmlns:a16="http://schemas.microsoft.com/office/drawing/2014/main" id="{94B2A94D-4509-416C-B6F2-826FEC0DCE10}"/>
              </a:ext>
            </a:extLst>
          </p:cNvPr>
          <p:cNvGrpSpPr>
            <a:grpSpLocks/>
          </p:cNvGrpSpPr>
          <p:nvPr/>
        </p:nvGrpSpPr>
        <p:grpSpPr bwMode="auto">
          <a:xfrm>
            <a:off x="5195731" y="2661313"/>
            <a:ext cx="4940300" cy="900112"/>
            <a:chOff x="6295538" y="2542549"/>
            <a:chExt cx="4688692" cy="900113"/>
          </a:xfrm>
        </p:grpSpPr>
        <p:grpSp>
          <p:nvGrpSpPr>
            <p:cNvPr id="67" name="组合 76">
              <a:extLst>
                <a:ext uri="{FF2B5EF4-FFF2-40B4-BE49-F238E27FC236}">
                  <a16:creationId xmlns:a16="http://schemas.microsoft.com/office/drawing/2014/main" id="{C5D402FC-265E-40F0-ABE3-39AA53AD4FF6}"/>
                </a:ext>
              </a:extLst>
            </p:cNvPr>
            <p:cNvGrpSpPr>
              <a:grpSpLocks/>
            </p:cNvGrpSpPr>
            <p:nvPr/>
          </p:nvGrpSpPr>
          <p:grpSpPr bwMode="auto">
            <a:xfrm>
              <a:off x="6295538" y="2542549"/>
              <a:ext cx="4688692" cy="900113"/>
              <a:chOff x="7334250" y="3130550"/>
              <a:chExt cx="4688692" cy="900113"/>
            </a:xfrm>
          </p:grpSpPr>
          <p:sp>
            <p:nvSpPr>
              <p:cNvPr id="69" name="椭圆 68">
                <a:extLst>
                  <a:ext uri="{FF2B5EF4-FFF2-40B4-BE49-F238E27FC236}">
                    <a16:creationId xmlns:a16="http://schemas.microsoft.com/office/drawing/2014/main" id="{1EF5CD7B-435D-4D25-8AAD-0BEF044CEE00}"/>
                  </a:ext>
                </a:extLst>
              </p:cNvPr>
              <p:cNvSpPr>
                <a:spLocks noChangeAspect="1"/>
              </p:cNvSpPr>
              <p:nvPr/>
            </p:nvSpPr>
            <p:spPr>
              <a:xfrm>
                <a:off x="7334250" y="3130550"/>
                <a:ext cx="899470" cy="900113"/>
              </a:xfrm>
              <a:prstGeom prst="ellipse">
                <a:avLst/>
              </a:prstGeom>
              <a:solidFill>
                <a:srgbClr val="779F0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l" fontAlgn="auto">
                  <a:spcBef>
                    <a:spcPts val="0"/>
                  </a:spcBef>
                  <a:spcAft>
                    <a:spcPts val="0"/>
                  </a:spcAft>
                  <a:defRPr/>
                </a:pPr>
                <a:endParaRPr lang="zh-CN" altLang="en-US" sz="1200">
                  <a:solidFill>
                    <a:schemeClr val="tx1"/>
                  </a:solidFill>
                  <a:latin typeface="微软雅黑" panose="020B0503020204020204" pitchFamily="34" charset="-122"/>
                  <a:ea typeface="微软雅黑" panose="020B0503020204020204" pitchFamily="34" charset="-122"/>
                </a:endParaRPr>
              </a:p>
            </p:txBody>
          </p:sp>
          <p:sp>
            <p:nvSpPr>
              <p:cNvPr id="70" name="文本框 79">
                <a:extLst>
                  <a:ext uri="{FF2B5EF4-FFF2-40B4-BE49-F238E27FC236}">
                    <a16:creationId xmlns:a16="http://schemas.microsoft.com/office/drawing/2014/main" id="{5F97A6FB-6AB5-4D98-9E9D-D2A9A615082F}"/>
                  </a:ext>
                </a:extLst>
              </p:cNvPr>
              <p:cNvSpPr txBox="1">
                <a:spLocks noChangeArrowheads="1"/>
              </p:cNvSpPr>
              <p:nvPr/>
            </p:nvSpPr>
            <p:spPr bwMode="auto">
              <a:xfrm>
                <a:off x="8235950" y="3332978"/>
                <a:ext cx="3786992" cy="565605"/>
              </a:xfrm>
              <a:prstGeom prst="rect">
                <a:avLst/>
              </a:prstGeom>
              <a:noFill/>
              <a:ln w="9525">
                <a:noFill/>
                <a:miter lim="800000"/>
                <a:headEnd/>
                <a:tailEnd/>
              </a:ln>
            </p:spPr>
            <p:txBody>
              <a:bodyPr>
                <a:spAutoFit/>
              </a:bodyPr>
              <a:lstStyle/>
              <a:p>
                <a:pPr algn="just">
                  <a:lnSpc>
                    <a:spcPct val="120000"/>
                  </a:lnSpc>
                  <a:spcBef>
                    <a:spcPts val="800"/>
                  </a:spcBef>
                  <a:spcAft>
                    <a:spcPts val="800"/>
                  </a:spcAft>
                </a:pPr>
                <a:r>
                  <a:rPr lang="zh-CN" altLang="en-US" sz="2800" dirty="0">
                    <a:latin typeface="微软雅黑" pitchFamily="34" charset="-122"/>
                    <a:ea typeface="微软雅黑" pitchFamily="34" charset="-122"/>
                  </a:rPr>
                  <a:t>教学评价</a:t>
                </a:r>
              </a:p>
            </p:txBody>
          </p:sp>
        </p:grpSp>
        <p:sp>
          <p:nvSpPr>
            <p:cNvPr id="68" name="淘宝网chenying0907出品 104">
              <a:extLst>
                <a:ext uri="{FF2B5EF4-FFF2-40B4-BE49-F238E27FC236}">
                  <a16:creationId xmlns:a16="http://schemas.microsoft.com/office/drawing/2014/main" id="{4605A9F9-DA42-4DDC-9637-AB32F9A57547}"/>
                </a:ext>
              </a:extLst>
            </p:cNvPr>
            <p:cNvSpPr>
              <a:spLocks noEditPoints="1"/>
            </p:cNvSpPr>
            <p:nvPr/>
          </p:nvSpPr>
          <p:spPr bwMode="auto">
            <a:xfrm>
              <a:off x="6615680" y="2733209"/>
              <a:ext cx="345189" cy="455761"/>
            </a:xfrm>
            <a:custGeom>
              <a:avLst/>
              <a:gdLst>
                <a:gd name="T0" fmla="*/ 0 w 77"/>
                <a:gd name="T1" fmla="*/ 2147483647 h 93"/>
                <a:gd name="T2" fmla="*/ 2147483647 w 77"/>
                <a:gd name="T3" fmla="*/ 2147483647 h 93"/>
                <a:gd name="T4" fmla="*/ 2147483647 w 77"/>
                <a:gd name="T5" fmla="*/ 2147483647 h 93"/>
                <a:gd name="T6" fmla="*/ 2147483647 w 77"/>
                <a:gd name="T7" fmla="*/ 2147483647 h 93"/>
                <a:gd name="T8" fmla="*/ 2147483647 w 77"/>
                <a:gd name="T9" fmla="*/ 2147483647 h 93"/>
                <a:gd name="T10" fmla="*/ 2147483647 w 77"/>
                <a:gd name="T11" fmla="*/ 2147483647 h 93"/>
                <a:gd name="T12" fmla="*/ 2147483647 w 77"/>
                <a:gd name="T13" fmla="*/ 2147483647 h 93"/>
                <a:gd name="T14" fmla="*/ 2147483647 w 77"/>
                <a:gd name="T15" fmla="*/ 2147483647 h 93"/>
                <a:gd name="T16" fmla="*/ 2147483647 w 77"/>
                <a:gd name="T17" fmla="*/ 2147483647 h 93"/>
                <a:gd name="T18" fmla="*/ 2147483647 w 77"/>
                <a:gd name="T19" fmla="*/ 2147483647 h 93"/>
                <a:gd name="T20" fmla="*/ 2147483647 w 77"/>
                <a:gd name="T21" fmla="*/ 2147483647 h 93"/>
                <a:gd name="T22" fmla="*/ 2147483647 w 77"/>
                <a:gd name="T23" fmla="*/ 2147483647 h 93"/>
                <a:gd name="T24" fmla="*/ 2147483647 w 77"/>
                <a:gd name="T25" fmla="*/ 2147483647 h 93"/>
                <a:gd name="T26" fmla="*/ 2147483647 w 77"/>
                <a:gd name="T27" fmla="*/ 2147483647 h 93"/>
                <a:gd name="T28" fmla="*/ 2147483647 w 77"/>
                <a:gd name="T29" fmla="*/ 2147483647 h 93"/>
                <a:gd name="T30" fmla="*/ 2147483647 w 77"/>
                <a:gd name="T31" fmla="*/ 2147483647 h 93"/>
                <a:gd name="T32" fmla="*/ 2147483647 w 77"/>
                <a:gd name="T33" fmla="*/ 2147483647 h 93"/>
                <a:gd name="T34" fmla="*/ 2147483647 w 77"/>
                <a:gd name="T35" fmla="*/ 2147483647 h 93"/>
                <a:gd name="T36" fmla="*/ 2147483647 w 77"/>
                <a:gd name="T37" fmla="*/ 2147483647 h 93"/>
                <a:gd name="T38" fmla="*/ 2147483647 w 77"/>
                <a:gd name="T39" fmla="*/ 2147483647 h 93"/>
                <a:gd name="T40" fmla="*/ 2147483647 w 77"/>
                <a:gd name="T41" fmla="*/ 2147483647 h 93"/>
                <a:gd name="T42" fmla="*/ 2147483647 w 77"/>
                <a:gd name="T43" fmla="*/ 2147483647 h 93"/>
                <a:gd name="T44" fmla="*/ 2147483647 w 77"/>
                <a:gd name="T45" fmla="*/ 2147483647 h 93"/>
                <a:gd name="T46" fmla="*/ 2147483647 w 77"/>
                <a:gd name="T47" fmla="*/ 2147483647 h 93"/>
                <a:gd name="T48" fmla="*/ 2147483647 w 77"/>
                <a:gd name="T49" fmla="*/ 2147483647 h 93"/>
                <a:gd name="T50" fmla="*/ 2147483647 w 77"/>
                <a:gd name="T51" fmla="*/ 2147483647 h 93"/>
                <a:gd name="T52" fmla="*/ 2147483647 w 77"/>
                <a:gd name="T53" fmla="*/ 2147483647 h 93"/>
                <a:gd name="T54" fmla="*/ 2147483647 w 77"/>
                <a:gd name="T55" fmla="*/ 2147483647 h 93"/>
                <a:gd name="T56" fmla="*/ 2147483647 w 77"/>
                <a:gd name="T57" fmla="*/ 2147483647 h 93"/>
                <a:gd name="T58" fmla="*/ 2147483647 w 77"/>
                <a:gd name="T59" fmla="*/ 2147483647 h 93"/>
                <a:gd name="T60" fmla="*/ 2147483647 w 77"/>
                <a:gd name="T61" fmla="*/ 2147483647 h 93"/>
                <a:gd name="T62" fmla="*/ 2147483647 w 77"/>
                <a:gd name="T63" fmla="*/ 2147483647 h 93"/>
                <a:gd name="T64" fmla="*/ 2147483647 w 77"/>
                <a:gd name="T65" fmla="*/ 2147483647 h 93"/>
                <a:gd name="T66" fmla="*/ 2147483647 w 77"/>
                <a:gd name="T67" fmla="*/ 2147483647 h 93"/>
                <a:gd name="T68" fmla="*/ 2147483647 w 77"/>
                <a:gd name="T69" fmla="*/ 2147483647 h 93"/>
                <a:gd name="T70" fmla="*/ 2147483647 w 77"/>
                <a:gd name="T71" fmla="*/ 2147483647 h 93"/>
                <a:gd name="T72" fmla="*/ 2147483647 w 77"/>
                <a:gd name="T73" fmla="*/ 0 h 93"/>
                <a:gd name="T74" fmla="*/ 2147483647 w 77"/>
                <a:gd name="T75" fmla="*/ 2147483647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
                <a:gd name="T115" fmla="*/ 0 h 93"/>
                <a:gd name="T116" fmla="*/ 77 w 77"/>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solidFill>
            <a:ln w="9525">
              <a:noFill/>
              <a:round/>
              <a:headEnd/>
              <a:tailEnd/>
            </a:ln>
          </p:spPr>
          <p:txBody>
            <a:bodyPr/>
            <a:lstStyle/>
            <a:p>
              <a:endParaRPr lang="zh-CN" altLang="en-US"/>
            </a:p>
          </p:txBody>
        </p:sp>
      </p:grpSp>
      <p:grpSp>
        <p:nvGrpSpPr>
          <p:cNvPr id="71" name="组合 70">
            <a:extLst>
              <a:ext uri="{FF2B5EF4-FFF2-40B4-BE49-F238E27FC236}">
                <a16:creationId xmlns:a16="http://schemas.microsoft.com/office/drawing/2014/main" id="{82377808-1592-47AE-87A8-D83EDD474C2C}"/>
              </a:ext>
            </a:extLst>
          </p:cNvPr>
          <p:cNvGrpSpPr>
            <a:grpSpLocks/>
          </p:cNvGrpSpPr>
          <p:nvPr/>
        </p:nvGrpSpPr>
        <p:grpSpPr bwMode="auto">
          <a:xfrm>
            <a:off x="5195731" y="4039893"/>
            <a:ext cx="6503987" cy="900112"/>
            <a:chOff x="5014686" y="4480436"/>
            <a:chExt cx="6503761" cy="899727"/>
          </a:xfrm>
        </p:grpSpPr>
        <p:grpSp>
          <p:nvGrpSpPr>
            <p:cNvPr id="72" name="组合 81">
              <a:extLst>
                <a:ext uri="{FF2B5EF4-FFF2-40B4-BE49-F238E27FC236}">
                  <a16:creationId xmlns:a16="http://schemas.microsoft.com/office/drawing/2014/main" id="{531D25B5-8ABB-4BAC-9A23-934EAAF3AED2}"/>
                </a:ext>
              </a:extLst>
            </p:cNvPr>
            <p:cNvGrpSpPr>
              <a:grpSpLocks/>
            </p:cNvGrpSpPr>
            <p:nvPr/>
          </p:nvGrpSpPr>
          <p:grpSpPr bwMode="auto">
            <a:xfrm>
              <a:off x="5014686" y="4480436"/>
              <a:ext cx="6503761" cy="899727"/>
              <a:chOff x="5629275" y="5465763"/>
              <a:chExt cx="5866215" cy="899727"/>
            </a:xfrm>
          </p:grpSpPr>
          <p:sp>
            <p:nvSpPr>
              <p:cNvPr id="75" name="椭圆 74">
                <a:extLst>
                  <a:ext uri="{FF2B5EF4-FFF2-40B4-BE49-F238E27FC236}">
                    <a16:creationId xmlns:a16="http://schemas.microsoft.com/office/drawing/2014/main" id="{E5D218A4-A7E5-4FD7-A76D-01B66A778778}"/>
                  </a:ext>
                </a:extLst>
              </p:cNvPr>
              <p:cNvSpPr>
                <a:spLocks noChangeAspect="1"/>
              </p:cNvSpPr>
              <p:nvPr/>
            </p:nvSpPr>
            <p:spPr>
              <a:xfrm>
                <a:off x="5629275" y="5465763"/>
                <a:ext cx="900622" cy="899727"/>
              </a:xfrm>
              <a:prstGeom prst="ellipse">
                <a:avLst/>
              </a:prstGeom>
              <a:solidFill>
                <a:srgbClr val="779F0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l" fontAlgn="auto">
                  <a:spcBef>
                    <a:spcPts val="0"/>
                  </a:spcBef>
                  <a:spcAft>
                    <a:spcPts val="0"/>
                  </a:spcAft>
                  <a:defRPr/>
                </a:pPr>
                <a:endParaRPr lang="zh-CN" altLang="en-US" sz="1200">
                  <a:solidFill>
                    <a:schemeClr val="tx1"/>
                  </a:solidFill>
                  <a:latin typeface="微软雅黑" panose="020B0503020204020204" pitchFamily="34" charset="-122"/>
                  <a:ea typeface="微软雅黑" panose="020B0503020204020204" pitchFamily="34" charset="-122"/>
                </a:endParaRPr>
              </a:p>
            </p:txBody>
          </p:sp>
          <p:sp>
            <p:nvSpPr>
              <p:cNvPr id="79" name="文本框 84">
                <a:extLst>
                  <a:ext uri="{FF2B5EF4-FFF2-40B4-BE49-F238E27FC236}">
                    <a16:creationId xmlns:a16="http://schemas.microsoft.com/office/drawing/2014/main" id="{0DB5BA69-16CE-43F9-B7E2-3B2C2612B719}"/>
                  </a:ext>
                </a:extLst>
              </p:cNvPr>
              <p:cNvSpPr txBox="1">
                <a:spLocks noChangeArrowheads="1"/>
              </p:cNvSpPr>
              <p:nvPr/>
            </p:nvSpPr>
            <p:spPr bwMode="auto">
              <a:xfrm>
                <a:off x="6543646" y="5689543"/>
                <a:ext cx="4951844" cy="546006"/>
              </a:xfrm>
              <a:prstGeom prst="rect">
                <a:avLst/>
              </a:prstGeom>
              <a:noFill/>
              <a:ln w="9525">
                <a:noFill/>
                <a:miter lim="800000"/>
                <a:headEnd/>
                <a:tailEnd/>
              </a:ln>
            </p:spPr>
            <p:txBody>
              <a:bodyPr>
                <a:spAutoFit/>
              </a:bodyPr>
              <a:lstStyle/>
              <a:p>
                <a:pPr algn="l">
                  <a:lnSpc>
                    <a:spcPct val="114000"/>
                  </a:lnSpc>
                </a:pPr>
                <a:r>
                  <a:rPr lang="zh-CN" altLang="en-US" sz="2800" dirty="0">
                    <a:latin typeface="微软雅黑" pitchFamily="34" charset="-122"/>
                    <a:ea typeface="微软雅黑" pitchFamily="34" charset="-122"/>
                  </a:rPr>
                  <a:t>教材建议</a:t>
                </a:r>
                <a:endParaRPr lang="en-GB" altLang="zh-CN" sz="2800" dirty="0">
                  <a:latin typeface="微软雅黑" pitchFamily="34" charset="-122"/>
                  <a:ea typeface="微软雅黑" pitchFamily="34" charset="-122"/>
                </a:endParaRPr>
              </a:p>
            </p:txBody>
          </p:sp>
        </p:grpSp>
        <p:sp>
          <p:nvSpPr>
            <p:cNvPr id="73" name="Freeform 7">
              <a:extLst>
                <a:ext uri="{FF2B5EF4-FFF2-40B4-BE49-F238E27FC236}">
                  <a16:creationId xmlns:a16="http://schemas.microsoft.com/office/drawing/2014/main" id="{9F710FB1-19F3-4FFC-AB4C-C25408474A6C}"/>
                </a:ext>
              </a:extLst>
            </p:cNvPr>
            <p:cNvSpPr>
              <a:spLocks noChangeAspect="1" noEditPoints="1"/>
            </p:cNvSpPr>
            <p:nvPr/>
          </p:nvSpPr>
          <p:spPr bwMode="auto">
            <a:xfrm>
              <a:off x="5245436" y="4704216"/>
              <a:ext cx="552245" cy="452552"/>
            </a:xfrm>
            <a:custGeom>
              <a:avLst/>
              <a:gdLst>
                <a:gd name="T0" fmla="*/ 2147483647 w 563"/>
                <a:gd name="T1" fmla="*/ 2147483647 h 461"/>
                <a:gd name="T2" fmla="*/ 2147483647 w 563"/>
                <a:gd name="T3" fmla="*/ 2147483647 h 461"/>
                <a:gd name="T4" fmla="*/ 2147483647 w 563"/>
                <a:gd name="T5" fmla="*/ 2147483647 h 461"/>
                <a:gd name="T6" fmla="*/ 2147483647 w 563"/>
                <a:gd name="T7" fmla="*/ 2147483647 h 461"/>
                <a:gd name="T8" fmla="*/ 2147483647 w 563"/>
                <a:gd name="T9" fmla="*/ 2147483647 h 461"/>
                <a:gd name="T10" fmla="*/ 2147483647 w 563"/>
                <a:gd name="T11" fmla="*/ 2147483647 h 461"/>
                <a:gd name="T12" fmla="*/ 2147483647 w 563"/>
                <a:gd name="T13" fmla="*/ 2147483647 h 461"/>
                <a:gd name="T14" fmla="*/ 2147483647 w 563"/>
                <a:gd name="T15" fmla="*/ 2147483647 h 461"/>
                <a:gd name="T16" fmla="*/ 2147483647 w 563"/>
                <a:gd name="T17" fmla="*/ 2147483647 h 461"/>
                <a:gd name="T18" fmla="*/ 2147483647 w 563"/>
                <a:gd name="T19" fmla="*/ 2147483647 h 461"/>
                <a:gd name="T20" fmla="*/ 2147483647 w 563"/>
                <a:gd name="T21" fmla="*/ 2147483647 h 461"/>
                <a:gd name="T22" fmla="*/ 2147483647 w 563"/>
                <a:gd name="T23" fmla="*/ 2147483647 h 461"/>
                <a:gd name="T24" fmla="*/ 2147483647 w 563"/>
                <a:gd name="T25" fmla="*/ 2147483647 h 461"/>
                <a:gd name="T26" fmla="*/ 2147483647 w 563"/>
                <a:gd name="T27" fmla="*/ 2147483647 h 461"/>
                <a:gd name="T28" fmla="*/ 2147483647 w 563"/>
                <a:gd name="T29" fmla="*/ 2147483647 h 461"/>
                <a:gd name="T30" fmla="*/ 2147483647 w 563"/>
                <a:gd name="T31" fmla="*/ 2147483647 h 461"/>
                <a:gd name="T32" fmla="*/ 2147483647 w 563"/>
                <a:gd name="T33" fmla="*/ 2147483647 h 461"/>
                <a:gd name="T34" fmla="*/ 2147483647 w 563"/>
                <a:gd name="T35" fmla="*/ 2147483647 h 461"/>
                <a:gd name="T36" fmla="*/ 2147483647 w 563"/>
                <a:gd name="T37" fmla="*/ 2147483647 h 461"/>
                <a:gd name="T38" fmla="*/ 2147483647 w 563"/>
                <a:gd name="T39" fmla="*/ 2147483647 h 461"/>
                <a:gd name="T40" fmla="*/ 2147483647 w 563"/>
                <a:gd name="T41" fmla="*/ 2147483647 h 461"/>
                <a:gd name="T42" fmla="*/ 2147483647 w 563"/>
                <a:gd name="T43" fmla="*/ 2147483647 h 461"/>
                <a:gd name="T44" fmla="*/ 2147483647 w 563"/>
                <a:gd name="T45" fmla="*/ 2147483647 h 461"/>
                <a:gd name="T46" fmla="*/ 2147483647 w 563"/>
                <a:gd name="T47" fmla="*/ 2147483647 h 461"/>
                <a:gd name="T48" fmla="*/ 2147483647 w 563"/>
                <a:gd name="T49" fmla="*/ 2147483647 h 461"/>
                <a:gd name="T50" fmla="*/ 2147483647 w 563"/>
                <a:gd name="T51" fmla="*/ 2147483647 h 461"/>
                <a:gd name="T52" fmla="*/ 2147483647 w 563"/>
                <a:gd name="T53" fmla="*/ 2147483647 h 461"/>
                <a:gd name="T54" fmla="*/ 2147483647 w 563"/>
                <a:gd name="T55" fmla="*/ 2147483647 h 461"/>
                <a:gd name="T56" fmla="*/ 2147483647 w 563"/>
                <a:gd name="T57" fmla="*/ 2147483647 h 461"/>
                <a:gd name="T58" fmla="*/ 2147483647 w 563"/>
                <a:gd name="T59" fmla="*/ 2147483647 h 461"/>
                <a:gd name="T60" fmla="*/ 2147483647 w 563"/>
                <a:gd name="T61" fmla="*/ 2147483647 h 461"/>
                <a:gd name="T62" fmla="*/ 2147483647 w 563"/>
                <a:gd name="T63" fmla="*/ 2147483647 h 461"/>
                <a:gd name="T64" fmla="*/ 2147483647 w 563"/>
                <a:gd name="T65" fmla="*/ 2147483647 h 461"/>
                <a:gd name="T66" fmla="*/ 2147483647 w 563"/>
                <a:gd name="T67" fmla="*/ 2147483647 h 461"/>
                <a:gd name="T68" fmla="*/ 2147483647 w 563"/>
                <a:gd name="T69" fmla="*/ 2147483647 h 461"/>
                <a:gd name="T70" fmla="*/ 2147483647 w 563"/>
                <a:gd name="T71" fmla="*/ 2147483647 h 461"/>
                <a:gd name="T72" fmla="*/ 2147483647 w 563"/>
                <a:gd name="T73" fmla="*/ 2147483647 h 461"/>
                <a:gd name="T74" fmla="*/ 2147483647 w 563"/>
                <a:gd name="T75" fmla="*/ 2147483647 h 461"/>
                <a:gd name="T76" fmla="*/ 2147483647 w 563"/>
                <a:gd name="T77" fmla="*/ 2147483647 h 461"/>
                <a:gd name="T78" fmla="*/ 2147483647 w 563"/>
                <a:gd name="T79" fmla="*/ 2147483647 h 461"/>
                <a:gd name="T80" fmla="*/ 2147483647 w 563"/>
                <a:gd name="T81" fmla="*/ 2147483647 h 461"/>
                <a:gd name="T82" fmla="*/ 2147483647 w 563"/>
                <a:gd name="T83" fmla="*/ 2147483647 h 461"/>
                <a:gd name="T84" fmla="*/ 2147483647 w 563"/>
                <a:gd name="T85" fmla="*/ 2147483647 h 461"/>
                <a:gd name="T86" fmla="*/ 2147483647 w 563"/>
                <a:gd name="T87" fmla="*/ 2147483647 h 461"/>
                <a:gd name="T88" fmla="*/ 2147483647 w 563"/>
                <a:gd name="T89" fmla="*/ 2147483647 h 461"/>
                <a:gd name="T90" fmla="*/ 2147483647 w 563"/>
                <a:gd name="T91" fmla="*/ 2147483647 h 461"/>
                <a:gd name="T92" fmla="*/ 2147483647 w 563"/>
                <a:gd name="T93" fmla="*/ 2147483647 h 4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63"/>
                <a:gd name="T142" fmla="*/ 0 h 461"/>
                <a:gd name="T143" fmla="*/ 563 w 563"/>
                <a:gd name="T144" fmla="*/ 461 h 46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63" h="461">
                  <a:moveTo>
                    <a:pt x="310" y="372"/>
                  </a:moveTo>
                  <a:cubicBezTo>
                    <a:pt x="314" y="372"/>
                    <a:pt x="318" y="371"/>
                    <a:pt x="321" y="370"/>
                  </a:cubicBezTo>
                  <a:cubicBezTo>
                    <a:pt x="552" y="248"/>
                    <a:pt x="552" y="248"/>
                    <a:pt x="552" y="248"/>
                  </a:cubicBezTo>
                  <a:cubicBezTo>
                    <a:pt x="560" y="244"/>
                    <a:pt x="563" y="234"/>
                    <a:pt x="559" y="226"/>
                  </a:cubicBezTo>
                  <a:cubicBezTo>
                    <a:pt x="555" y="218"/>
                    <a:pt x="545" y="215"/>
                    <a:pt x="537" y="220"/>
                  </a:cubicBezTo>
                  <a:cubicBezTo>
                    <a:pt x="311" y="339"/>
                    <a:pt x="311" y="339"/>
                    <a:pt x="311" y="339"/>
                  </a:cubicBezTo>
                  <a:cubicBezTo>
                    <a:pt x="59" y="285"/>
                    <a:pt x="59" y="285"/>
                    <a:pt x="59" y="285"/>
                  </a:cubicBezTo>
                  <a:cubicBezTo>
                    <a:pt x="44" y="282"/>
                    <a:pt x="35" y="268"/>
                    <a:pt x="38" y="253"/>
                  </a:cubicBezTo>
                  <a:cubicBezTo>
                    <a:pt x="41" y="238"/>
                    <a:pt x="56" y="228"/>
                    <a:pt x="71" y="232"/>
                  </a:cubicBezTo>
                  <a:cubicBezTo>
                    <a:pt x="71" y="232"/>
                    <a:pt x="313" y="283"/>
                    <a:pt x="313" y="283"/>
                  </a:cubicBezTo>
                  <a:cubicBezTo>
                    <a:pt x="316" y="283"/>
                    <a:pt x="318" y="283"/>
                    <a:pt x="321" y="281"/>
                  </a:cubicBezTo>
                  <a:cubicBezTo>
                    <a:pt x="552" y="159"/>
                    <a:pt x="552" y="159"/>
                    <a:pt x="552" y="159"/>
                  </a:cubicBezTo>
                  <a:cubicBezTo>
                    <a:pt x="560" y="155"/>
                    <a:pt x="563" y="146"/>
                    <a:pt x="559" y="138"/>
                  </a:cubicBezTo>
                  <a:cubicBezTo>
                    <a:pt x="555" y="130"/>
                    <a:pt x="545" y="127"/>
                    <a:pt x="537" y="131"/>
                  </a:cubicBezTo>
                  <a:cubicBezTo>
                    <a:pt x="310" y="251"/>
                    <a:pt x="310" y="251"/>
                    <a:pt x="310" y="251"/>
                  </a:cubicBezTo>
                  <a:cubicBezTo>
                    <a:pt x="59" y="197"/>
                    <a:pt x="59" y="197"/>
                    <a:pt x="59" y="197"/>
                  </a:cubicBezTo>
                  <a:cubicBezTo>
                    <a:pt x="44" y="194"/>
                    <a:pt x="35" y="179"/>
                    <a:pt x="38" y="164"/>
                  </a:cubicBezTo>
                  <a:cubicBezTo>
                    <a:pt x="41" y="149"/>
                    <a:pt x="56" y="140"/>
                    <a:pt x="71" y="143"/>
                  </a:cubicBezTo>
                  <a:cubicBezTo>
                    <a:pt x="71" y="143"/>
                    <a:pt x="297" y="191"/>
                    <a:pt x="298" y="191"/>
                  </a:cubicBezTo>
                  <a:cubicBezTo>
                    <a:pt x="301" y="191"/>
                    <a:pt x="303" y="191"/>
                    <a:pt x="306" y="189"/>
                  </a:cubicBezTo>
                  <a:cubicBezTo>
                    <a:pt x="306" y="189"/>
                    <a:pt x="538" y="69"/>
                    <a:pt x="538" y="69"/>
                  </a:cubicBezTo>
                  <a:cubicBezTo>
                    <a:pt x="554" y="61"/>
                    <a:pt x="553" y="51"/>
                    <a:pt x="535" y="48"/>
                  </a:cubicBezTo>
                  <a:cubicBezTo>
                    <a:pt x="310" y="4"/>
                    <a:pt x="310" y="4"/>
                    <a:pt x="310" y="4"/>
                  </a:cubicBezTo>
                  <a:cubicBezTo>
                    <a:pt x="292" y="0"/>
                    <a:pt x="265" y="4"/>
                    <a:pt x="249" y="12"/>
                  </a:cubicBezTo>
                  <a:cubicBezTo>
                    <a:pt x="41" y="114"/>
                    <a:pt x="41" y="114"/>
                    <a:pt x="41" y="114"/>
                  </a:cubicBezTo>
                  <a:cubicBezTo>
                    <a:pt x="38" y="116"/>
                    <a:pt x="35" y="118"/>
                    <a:pt x="33" y="119"/>
                  </a:cubicBezTo>
                  <a:cubicBezTo>
                    <a:pt x="20" y="128"/>
                    <a:pt x="10" y="141"/>
                    <a:pt x="7" y="157"/>
                  </a:cubicBezTo>
                  <a:cubicBezTo>
                    <a:pt x="2" y="179"/>
                    <a:pt x="10" y="200"/>
                    <a:pt x="25" y="214"/>
                  </a:cubicBezTo>
                  <a:cubicBezTo>
                    <a:pt x="16" y="222"/>
                    <a:pt x="9" y="233"/>
                    <a:pt x="7" y="246"/>
                  </a:cubicBezTo>
                  <a:cubicBezTo>
                    <a:pt x="2" y="268"/>
                    <a:pt x="10" y="289"/>
                    <a:pt x="25" y="303"/>
                  </a:cubicBezTo>
                  <a:cubicBezTo>
                    <a:pt x="16" y="311"/>
                    <a:pt x="9" y="322"/>
                    <a:pt x="7" y="335"/>
                  </a:cubicBezTo>
                  <a:cubicBezTo>
                    <a:pt x="0" y="367"/>
                    <a:pt x="20" y="399"/>
                    <a:pt x="52" y="405"/>
                  </a:cubicBezTo>
                  <a:cubicBezTo>
                    <a:pt x="52" y="405"/>
                    <a:pt x="310" y="461"/>
                    <a:pt x="311" y="460"/>
                  </a:cubicBezTo>
                  <a:cubicBezTo>
                    <a:pt x="314" y="460"/>
                    <a:pt x="318" y="460"/>
                    <a:pt x="321" y="459"/>
                  </a:cubicBezTo>
                  <a:cubicBezTo>
                    <a:pt x="552" y="337"/>
                    <a:pt x="552" y="337"/>
                    <a:pt x="552" y="337"/>
                  </a:cubicBezTo>
                  <a:cubicBezTo>
                    <a:pt x="560" y="332"/>
                    <a:pt x="563" y="323"/>
                    <a:pt x="559" y="315"/>
                  </a:cubicBezTo>
                  <a:cubicBezTo>
                    <a:pt x="555" y="307"/>
                    <a:pt x="545" y="304"/>
                    <a:pt x="537" y="308"/>
                  </a:cubicBezTo>
                  <a:cubicBezTo>
                    <a:pt x="310" y="428"/>
                    <a:pt x="310" y="428"/>
                    <a:pt x="310" y="428"/>
                  </a:cubicBezTo>
                  <a:cubicBezTo>
                    <a:pt x="59" y="374"/>
                    <a:pt x="59" y="374"/>
                    <a:pt x="59" y="374"/>
                  </a:cubicBezTo>
                  <a:cubicBezTo>
                    <a:pt x="44" y="371"/>
                    <a:pt x="35" y="356"/>
                    <a:pt x="38" y="341"/>
                  </a:cubicBezTo>
                  <a:cubicBezTo>
                    <a:pt x="41" y="327"/>
                    <a:pt x="56" y="317"/>
                    <a:pt x="71" y="320"/>
                  </a:cubicBezTo>
                  <a:cubicBezTo>
                    <a:pt x="71" y="320"/>
                    <a:pt x="309" y="372"/>
                    <a:pt x="310" y="372"/>
                  </a:cubicBezTo>
                  <a:close/>
                  <a:moveTo>
                    <a:pt x="296" y="57"/>
                  </a:moveTo>
                  <a:cubicBezTo>
                    <a:pt x="404" y="78"/>
                    <a:pt x="404" y="78"/>
                    <a:pt x="404" y="78"/>
                  </a:cubicBezTo>
                  <a:cubicBezTo>
                    <a:pt x="357" y="101"/>
                    <a:pt x="357" y="101"/>
                    <a:pt x="357" y="101"/>
                  </a:cubicBezTo>
                  <a:cubicBezTo>
                    <a:pt x="249" y="79"/>
                    <a:pt x="249" y="79"/>
                    <a:pt x="249" y="79"/>
                  </a:cubicBezTo>
                  <a:lnTo>
                    <a:pt x="296" y="57"/>
                  </a:lnTo>
                  <a:close/>
                </a:path>
              </a:pathLst>
            </a:custGeom>
            <a:solidFill>
              <a:schemeClr val="bg1"/>
            </a:solidFill>
            <a:ln w="9525">
              <a:noFill/>
              <a:round/>
              <a:headEnd/>
              <a:tailEnd/>
            </a:ln>
          </p:spPr>
          <p:txBody>
            <a:bodyPr/>
            <a:lstStyle/>
            <a:p>
              <a:endParaRPr lang="zh-CN" altLang="en-US"/>
            </a:p>
          </p:txBody>
        </p:sp>
      </p:grpSp>
      <p:grpSp>
        <p:nvGrpSpPr>
          <p:cNvPr id="80" name="组合 79">
            <a:extLst>
              <a:ext uri="{FF2B5EF4-FFF2-40B4-BE49-F238E27FC236}">
                <a16:creationId xmlns:a16="http://schemas.microsoft.com/office/drawing/2014/main" id="{B1C06DB1-F679-4ACF-BBA7-1BB8225795B7}"/>
              </a:ext>
            </a:extLst>
          </p:cNvPr>
          <p:cNvGrpSpPr>
            <a:grpSpLocks/>
          </p:cNvGrpSpPr>
          <p:nvPr/>
        </p:nvGrpSpPr>
        <p:grpSpPr bwMode="auto">
          <a:xfrm>
            <a:off x="4047969" y="5125336"/>
            <a:ext cx="6503987" cy="900113"/>
            <a:chOff x="4954472" y="5077095"/>
            <a:chExt cx="6503535" cy="900113"/>
          </a:xfrm>
        </p:grpSpPr>
        <p:grpSp>
          <p:nvGrpSpPr>
            <p:cNvPr id="81" name="组合 81">
              <a:extLst>
                <a:ext uri="{FF2B5EF4-FFF2-40B4-BE49-F238E27FC236}">
                  <a16:creationId xmlns:a16="http://schemas.microsoft.com/office/drawing/2014/main" id="{69028E7D-373B-46E7-AC38-DF001A40068F}"/>
                </a:ext>
              </a:extLst>
            </p:cNvPr>
            <p:cNvGrpSpPr>
              <a:grpSpLocks/>
            </p:cNvGrpSpPr>
            <p:nvPr/>
          </p:nvGrpSpPr>
          <p:grpSpPr bwMode="auto">
            <a:xfrm>
              <a:off x="4954472" y="5077095"/>
              <a:ext cx="6503535" cy="900113"/>
              <a:chOff x="5629275" y="5465763"/>
              <a:chExt cx="5866215" cy="899727"/>
            </a:xfrm>
          </p:grpSpPr>
          <p:sp>
            <p:nvSpPr>
              <p:cNvPr id="83" name="椭圆 82">
                <a:extLst>
                  <a:ext uri="{FF2B5EF4-FFF2-40B4-BE49-F238E27FC236}">
                    <a16:creationId xmlns:a16="http://schemas.microsoft.com/office/drawing/2014/main" id="{EA00D40E-146A-4107-B064-DDC341CDAD0D}"/>
                  </a:ext>
                </a:extLst>
              </p:cNvPr>
              <p:cNvSpPr>
                <a:spLocks noChangeAspect="1"/>
              </p:cNvSpPr>
              <p:nvPr/>
            </p:nvSpPr>
            <p:spPr>
              <a:xfrm>
                <a:off x="5629275" y="5465763"/>
                <a:ext cx="900622" cy="899727"/>
              </a:xfrm>
              <a:prstGeom prst="ellipse">
                <a:avLst/>
              </a:prstGeom>
              <a:solidFill>
                <a:srgbClr val="779F0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l" fontAlgn="auto">
                  <a:spcBef>
                    <a:spcPts val="0"/>
                  </a:spcBef>
                  <a:spcAft>
                    <a:spcPts val="0"/>
                  </a:spcAft>
                  <a:defRPr/>
                </a:pPr>
                <a:endParaRPr lang="zh-CN" altLang="en-US" sz="1200">
                  <a:solidFill>
                    <a:schemeClr val="tx1"/>
                  </a:solidFill>
                  <a:latin typeface="微软雅黑" panose="020B0503020204020204" pitchFamily="34" charset="-122"/>
                  <a:ea typeface="微软雅黑" panose="020B0503020204020204" pitchFamily="34" charset="-122"/>
                </a:endParaRPr>
              </a:p>
            </p:txBody>
          </p:sp>
          <p:sp>
            <p:nvSpPr>
              <p:cNvPr id="84" name="文本框 84">
                <a:extLst>
                  <a:ext uri="{FF2B5EF4-FFF2-40B4-BE49-F238E27FC236}">
                    <a16:creationId xmlns:a16="http://schemas.microsoft.com/office/drawing/2014/main" id="{F46D4D39-B383-404A-94A8-C4D56ABDD251}"/>
                  </a:ext>
                </a:extLst>
              </p:cNvPr>
              <p:cNvSpPr txBox="1">
                <a:spLocks noChangeArrowheads="1"/>
              </p:cNvSpPr>
              <p:nvPr/>
            </p:nvSpPr>
            <p:spPr bwMode="auto">
              <a:xfrm>
                <a:off x="6543646" y="5689543"/>
                <a:ext cx="4951844" cy="546006"/>
              </a:xfrm>
              <a:prstGeom prst="rect">
                <a:avLst/>
              </a:prstGeom>
              <a:noFill/>
              <a:ln w="9525">
                <a:noFill/>
                <a:miter lim="800000"/>
                <a:headEnd/>
                <a:tailEnd/>
              </a:ln>
            </p:spPr>
            <p:txBody>
              <a:bodyPr>
                <a:spAutoFit/>
              </a:bodyPr>
              <a:lstStyle/>
              <a:p>
                <a:pPr algn="l">
                  <a:lnSpc>
                    <a:spcPct val="114000"/>
                  </a:lnSpc>
                </a:pPr>
                <a:r>
                  <a:rPr lang="zh-CN" altLang="en-US" sz="2800" dirty="0">
                    <a:latin typeface="微软雅黑" pitchFamily="34" charset="-122"/>
                    <a:ea typeface="微软雅黑" pitchFamily="34" charset="-122"/>
                  </a:rPr>
                  <a:t>课程资源开发与利用</a:t>
                </a:r>
                <a:endParaRPr lang="en-GB" altLang="zh-CN" sz="2800" dirty="0">
                  <a:latin typeface="微软雅黑" pitchFamily="34" charset="-122"/>
                  <a:ea typeface="微软雅黑" pitchFamily="34" charset="-122"/>
                </a:endParaRPr>
              </a:p>
            </p:txBody>
          </p:sp>
        </p:grpSp>
        <p:sp>
          <p:nvSpPr>
            <p:cNvPr id="82" name="Freeform 29">
              <a:extLst>
                <a:ext uri="{FF2B5EF4-FFF2-40B4-BE49-F238E27FC236}">
                  <a16:creationId xmlns:a16="http://schemas.microsoft.com/office/drawing/2014/main" id="{A0ABFA26-7FD1-4BBD-ABEF-9238A5BBADE7}"/>
                </a:ext>
              </a:extLst>
            </p:cNvPr>
            <p:cNvSpPr>
              <a:spLocks noChangeArrowheads="1"/>
            </p:cNvSpPr>
            <p:nvPr/>
          </p:nvSpPr>
          <p:spPr bwMode="auto">
            <a:xfrm>
              <a:off x="5175119" y="5300933"/>
              <a:ext cx="560349" cy="450850"/>
            </a:xfrm>
            <a:custGeom>
              <a:avLst/>
              <a:gdLst>
                <a:gd name="T0" fmla="*/ 75172271 w 608"/>
                <a:gd name="T1" fmla="*/ 61754124 h 475"/>
                <a:gd name="T2" fmla="*/ 75172271 w 608"/>
                <a:gd name="T3" fmla="*/ 61754124 h 475"/>
                <a:gd name="T4" fmla="*/ 3635276 w 608"/>
                <a:gd name="T5" fmla="*/ 61754124 h 475"/>
                <a:gd name="T6" fmla="*/ 0 w 608"/>
                <a:gd name="T7" fmla="*/ 57976088 h 475"/>
                <a:gd name="T8" fmla="*/ 0 w 608"/>
                <a:gd name="T9" fmla="*/ 53415879 h 475"/>
                <a:gd name="T10" fmla="*/ 0 w 608"/>
                <a:gd name="T11" fmla="*/ 46901862 h 475"/>
                <a:gd name="T12" fmla="*/ 0 w 608"/>
                <a:gd name="T13" fmla="*/ 42342014 h 475"/>
                <a:gd name="T14" fmla="*/ 0 w 608"/>
                <a:gd name="T15" fmla="*/ 35957938 h 475"/>
                <a:gd name="T16" fmla="*/ 0 w 608"/>
                <a:gd name="T17" fmla="*/ 31267788 h 475"/>
                <a:gd name="T18" fmla="*/ 0 w 608"/>
                <a:gd name="T19" fmla="*/ 18370055 h 475"/>
                <a:gd name="T20" fmla="*/ 78807547 w 608"/>
                <a:gd name="T21" fmla="*/ 18370055 h 475"/>
                <a:gd name="T22" fmla="*/ 78807547 w 608"/>
                <a:gd name="T23" fmla="*/ 31267788 h 475"/>
                <a:gd name="T24" fmla="*/ 78807547 w 608"/>
                <a:gd name="T25" fmla="*/ 35957938 h 475"/>
                <a:gd name="T26" fmla="*/ 78807547 w 608"/>
                <a:gd name="T27" fmla="*/ 42342014 h 475"/>
                <a:gd name="T28" fmla="*/ 78807547 w 608"/>
                <a:gd name="T29" fmla="*/ 46901862 h 475"/>
                <a:gd name="T30" fmla="*/ 78807547 w 608"/>
                <a:gd name="T31" fmla="*/ 53415879 h 475"/>
                <a:gd name="T32" fmla="*/ 78807547 w 608"/>
                <a:gd name="T33" fmla="*/ 57976088 h 475"/>
                <a:gd name="T34" fmla="*/ 75172271 w 608"/>
                <a:gd name="T35" fmla="*/ 61754124 h 475"/>
                <a:gd name="T36" fmla="*/ 0 w 608"/>
                <a:gd name="T37" fmla="*/ 11074226 h 475"/>
                <a:gd name="T38" fmla="*/ 0 w 608"/>
                <a:gd name="T39" fmla="*/ 11074226 h 475"/>
                <a:gd name="T40" fmla="*/ 0 w 608"/>
                <a:gd name="T41" fmla="*/ 9249998 h 475"/>
                <a:gd name="T42" fmla="*/ 0 w 608"/>
                <a:gd name="T43" fmla="*/ 3648095 h 475"/>
                <a:gd name="T44" fmla="*/ 3635276 w 608"/>
                <a:gd name="T45" fmla="*/ 0 h 475"/>
                <a:gd name="T46" fmla="*/ 9088009 w 608"/>
                <a:gd name="T47" fmla="*/ 0 h 475"/>
                <a:gd name="T48" fmla="*/ 10905827 w 608"/>
                <a:gd name="T49" fmla="*/ 0 h 475"/>
                <a:gd name="T50" fmla="*/ 14670819 w 608"/>
                <a:gd name="T51" fmla="*/ 0 h 475"/>
                <a:gd name="T52" fmla="*/ 21941370 w 608"/>
                <a:gd name="T53" fmla="*/ 0 h 475"/>
                <a:gd name="T54" fmla="*/ 29341637 w 608"/>
                <a:gd name="T55" fmla="*/ 7295829 h 475"/>
                <a:gd name="T56" fmla="*/ 75172271 w 608"/>
                <a:gd name="T57" fmla="*/ 7295829 h 475"/>
                <a:gd name="T58" fmla="*/ 78807547 w 608"/>
                <a:gd name="T59" fmla="*/ 11074226 h 475"/>
                <a:gd name="T60" fmla="*/ 78807547 w 608"/>
                <a:gd name="T61" fmla="*/ 14721960 h 475"/>
                <a:gd name="T62" fmla="*/ 0 w 608"/>
                <a:gd name="T63" fmla="*/ 14721960 h 475"/>
                <a:gd name="T64" fmla="*/ 0 w 608"/>
                <a:gd name="T65" fmla="*/ 11074226 h 4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8" h="475">
                  <a:moveTo>
                    <a:pt x="579" y="474"/>
                  </a:moveTo>
                  <a:lnTo>
                    <a:pt x="579" y="474"/>
                  </a:ln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7" y="141"/>
                    <a:pt x="607" y="141"/>
                    <a:pt x="607" y="141"/>
                  </a:cubicBezTo>
                  <a:cubicBezTo>
                    <a:pt x="607" y="240"/>
                    <a:pt x="607" y="240"/>
                    <a:pt x="607" y="240"/>
                  </a:cubicBezTo>
                  <a:cubicBezTo>
                    <a:pt x="607" y="276"/>
                    <a:pt x="607" y="276"/>
                    <a:pt x="607" y="276"/>
                  </a:cubicBezTo>
                  <a:cubicBezTo>
                    <a:pt x="607" y="325"/>
                    <a:pt x="607" y="325"/>
                    <a:pt x="607" y="325"/>
                  </a:cubicBezTo>
                  <a:cubicBezTo>
                    <a:pt x="607" y="360"/>
                    <a:pt x="607" y="360"/>
                    <a:pt x="607" y="360"/>
                  </a:cubicBezTo>
                  <a:cubicBezTo>
                    <a:pt x="607" y="410"/>
                    <a:pt x="607" y="410"/>
                    <a:pt x="607" y="410"/>
                  </a:cubicBezTo>
                  <a:cubicBezTo>
                    <a:pt x="607" y="445"/>
                    <a:pt x="607" y="445"/>
                    <a:pt x="607" y="445"/>
                  </a:cubicBezTo>
                  <a:cubicBezTo>
                    <a:pt x="607" y="459"/>
                    <a:pt x="593" y="474"/>
                    <a:pt x="579" y="474"/>
                  </a:cubicBezTo>
                  <a:close/>
                  <a:moveTo>
                    <a:pt x="0" y="85"/>
                  </a:moveTo>
                  <a:lnTo>
                    <a:pt x="0" y="85"/>
                  </a:lnTo>
                  <a:cubicBezTo>
                    <a:pt x="0" y="71"/>
                    <a:pt x="0" y="71"/>
                    <a:pt x="0" y="71"/>
                  </a:cubicBezTo>
                  <a:cubicBezTo>
                    <a:pt x="0" y="28"/>
                    <a:pt x="0" y="28"/>
                    <a:pt x="0" y="28"/>
                  </a:cubicBezTo>
                  <a:cubicBezTo>
                    <a:pt x="0" y="14"/>
                    <a:pt x="14" y="0"/>
                    <a:pt x="28" y="0"/>
                  </a:cubicBezTo>
                  <a:cubicBezTo>
                    <a:pt x="70" y="0"/>
                    <a:pt x="70" y="0"/>
                    <a:pt x="70" y="0"/>
                  </a:cubicBezTo>
                  <a:cubicBezTo>
                    <a:pt x="84" y="0"/>
                    <a:pt x="84" y="0"/>
                    <a:pt x="84"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3" y="56"/>
                    <a:pt x="607" y="71"/>
                    <a:pt x="607" y="85"/>
                  </a:cubicBezTo>
                  <a:cubicBezTo>
                    <a:pt x="607" y="113"/>
                    <a:pt x="607" y="113"/>
                    <a:pt x="607" y="113"/>
                  </a:cubicBezTo>
                  <a:cubicBezTo>
                    <a:pt x="0" y="113"/>
                    <a:pt x="0" y="113"/>
                    <a:pt x="0" y="113"/>
                  </a:cubicBezTo>
                  <a:lnTo>
                    <a:pt x="0" y="85"/>
                  </a:lnTo>
                  <a:close/>
                </a:path>
              </a:pathLst>
            </a:custGeom>
            <a:solidFill>
              <a:schemeClr val="bg1"/>
            </a:solidFill>
            <a:ln>
              <a:noFill/>
            </a:ln>
          </p:spPr>
          <p:txBody>
            <a:bodyPr wrap="none" anchor="ctr"/>
            <a:lstStyle/>
            <a:p>
              <a:pPr algn="l" fontAlgn="auto">
                <a:spcBef>
                  <a:spcPts val="0"/>
                </a:spcBef>
                <a:spcAft>
                  <a:spcPts val="0"/>
                </a:spcAft>
                <a:defRPr/>
              </a:pPr>
              <a:endParaRPr lang="zh-CN" altLang="en-US" sz="1325">
                <a:latin typeface="+mn-lt"/>
                <a:ea typeface="+mn-ea"/>
              </a:endParaRPr>
            </a:p>
          </p:txBody>
        </p:sp>
      </p:grpSp>
    </p:spTree>
    <p:extLst>
      <p:ext uri="{BB962C8B-B14F-4D97-AF65-F5344CB8AC3E}">
        <p14:creationId xmlns:p14="http://schemas.microsoft.com/office/powerpoint/2010/main" val="8075324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down)">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wipe(down)">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1"/>
                                        </p:tgtEl>
                                        <p:attrNameLst>
                                          <p:attrName>style.visibility</p:attrName>
                                        </p:attrNameLst>
                                      </p:cBhvr>
                                      <p:to>
                                        <p:strVal val="visible"/>
                                      </p:to>
                                    </p:set>
                                    <p:anim calcmode="lin" valueType="num">
                                      <p:cBhvr additive="base">
                                        <p:cTn id="17" dur="500" fill="hold"/>
                                        <p:tgtEl>
                                          <p:spTgt spid="71"/>
                                        </p:tgtEl>
                                        <p:attrNameLst>
                                          <p:attrName>ppt_x</p:attrName>
                                        </p:attrNameLst>
                                      </p:cBhvr>
                                      <p:tavLst>
                                        <p:tav tm="0">
                                          <p:val>
                                            <p:strVal val="#ppt_x"/>
                                          </p:val>
                                        </p:tav>
                                        <p:tav tm="100000">
                                          <p:val>
                                            <p:strVal val="#ppt_x"/>
                                          </p:val>
                                        </p:tav>
                                      </p:tavLst>
                                    </p:anim>
                                    <p:anim calcmode="lin" valueType="num">
                                      <p:cBhvr additive="base">
                                        <p:cTn id="18"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59" name="文本框 58">
            <a:extLst>
              <a:ext uri="{FF2B5EF4-FFF2-40B4-BE49-F238E27FC236}">
                <a16:creationId xmlns:a16="http://schemas.microsoft.com/office/drawing/2014/main" id="{CD823528-86A1-4317-8357-F9F7DDA0AB69}"/>
              </a:ext>
            </a:extLst>
          </p:cNvPr>
          <p:cNvSpPr txBox="1"/>
          <p:nvPr/>
        </p:nvSpPr>
        <p:spPr>
          <a:xfrm>
            <a:off x="112295" y="1524000"/>
            <a:ext cx="11919284" cy="4839273"/>
          </a:xfrm>
          <a:prstGeom prst="rect">
            <a:avLst/>
          </a:prstGeom>
          <a:solidFill>
            <a:srgbClr val="99CCFF"/>
          </a:solidFill>
        </p:spPr>
        <p:txBody>
          <a:bodyPr wrap="square" rtlCol="0">
            <a:spAutoFit/>
          </a:bodyPr>
          <a:lstStyle/>
          <a:p>
            <a:pPr algn="just">
              <a:lnSpc>
                <a:spcPct val="150000"/>
              </a:lnSpc>
            </a:pPr>
            <a:r>
              <a:rPr lang="zh-CN" altLang="en-US" sz="2400" b="1" dirty="0">
                <a:latin typeface="微软雅黑" panose="020B0503020204020204" pitchFamily="34" charset="-122"/>
                <a:ea typeface="微软雅黑" panose="020B0503020204020204" pitchFamily="34" charset="-122"/>
              </a:rPr>
              <a:t>（一）教学建议</a:t>
            </a:r>
            <a:endParaRPr lang="en-US" altLang="zh-CN" sz="2400" b="1" dirty="0">
              <a:latin typeface="微软雅黑" panose="020B0503020204020204" pitchFamily="34" charset="-122"/>
              <a:ea typeface="微软雅黑" panose="020B0503020204020204" pitchFamily="34" charset="-122"/>
            </a:endParaRPr>
          </a:p>
          <a:p>
            <a:pPr indent="457200" algn="just">
              <a:lnSpc>
                <a:spcPct val="150000"/>
              </a:lnSpc>
            </a:pPr>
            <a:r>
              <a:rPr lang="en-US" altLang="zh-CN" sz="2400" b="1" dirty="0">
                <a:solidFill>
                  <a:srgbClr val="C00000"/>
                </a:solidFill>
                <a:latin typeface="微软雅黑" panose="020B0503020204020204" pitchFamily="34" charset="-122"/>
                <a:ea typeface="微软雅黑" panose="020B0503020204020204" pitchFamily="34" charset="-122"/>
              </a:rPr>
              <a:t>1.</a:t>
            </a:r>
            <a:r>
              <a:rPr lang="zh-CN" altLang="en-US" sz="2400" b="1" dirty="0">
                <a:solidFill>
                  <a:srgbClr val="C00000"/>
                </a:solidFill>
                <a:latin typeface="微软雅黑" panose="020B0503020204020204" pitchFamily="34" charset="-122"/>
                <a:ea typeface="微软雅黑" panose="020B0503020204020204" pitchFamily="34" charset="-122"/>
              </a:rPr>
              <a:t>教学方法</a:t>
            </a:r>
          </a:p>
          <a:p>
            <a:pPr indent="457200" algn="just">
              <a:lnSpc>
                <a:spcPct val="150000"/>
              </a:lnSpc>
            </a:pPr>
            <a:r>
              <a:rPr lang="zh-CN" altLang="en-US" sz="2000" dirty="0">
                <a:latin typeface="微软雅黑" panose="020B0503020204020204" pitchFamily="34" charset="-122"/>
                <a:ea typeface="微软雅黑" panose="020B0503020204020204" pitchFamily="34" charset="-122"/>
              </a:rPr>
              <a:t>（</a:t>
            </a:r>
            <a:r>
              <a:rPr lang="en-US" altLang="zh-CN" sz="2000" dirty="0">
                <a:latin typeface="微软雅黑" panose="020B0503020204020204" pitchFamily="34" charset="-122"/>
                <a:ea typeface="微软雅黑" panose="020B0503020204020204" pitchFamily="34" charset="-122"/>
              </a:rPr>
              <a:t>1</a:t>
            </a:r>
            <a:r>
              <a:rPr lang="zh-CN" altLang="en-US" sz="2000" dirty="0">
                <a:latin typeface="微软雅黑" panose="020B0503020204020204" pitchFamily="34" charset="-122"/>
                <a:ea typeface="微软雅黑" panose="020B0503020204020204" pitchFamily="34" charset="-122"/>
              </a:rPr>
              <a:t>）本课程采用项目教学，以学生为中心，教师为引导，以典型工作任务为载体，以培养学生职业能力为目标，让学生完成工作任务过程中进行专业实践，学会会计基本知识及技能，提升综合职业能力。</a:t>
            </a:r>
          </a:p>
          <a:p>
            <a:pPr indent="457200" algn="just">
              <a:lnSpc>
                <a:spcPct val="150000"/>
              </a:lnSpc>
            </a:pPr>
            <a:r>
              <a:rPr lang="zh-CN" altLang="en-US" sz="2000" dirty="0">
                <a:latin typeface="微软雅黑" panose="020B0503020204020204" pitchFamily="34" charset="-122"/>
                <a:ea typeface="微软雅黑" panose="020B0503020204020204" pitchFamily="34" charset="-122"/>
              </a:rPr>
              <a:t>（</a:t>
            </a:r>
            <a:r>
              <a:rPr lang="en-US" altLang="zh-CN" sz="2000" dirty="0">
                <a:latin typeface="微软雅黑" panose="020B0503020204020204" pitchFamily="34" charset="-122"/>
                <a:ea typeface="微软雅黑" panose="020B0503020204020204" pitchFamily="34" charset="-122"/>
              </a:rPr>
              <a:t>2</a:t>
            </a:r>
            <a:r>
              <a:rPr lang="zh-CN" altLang="en-US" sz="2000" dirty="0">
                <a:latin typeface="微软雅黑" panose="020B0503020204020204" pitchFamily="34" charset="-122"/>
                <a:ea typeface="微软雅黑" panose="020B0503020204020204" pitchFamily="34" charset="-122"/>
              </a:rPr>
              <a:t>）教学过程中，应以学生为本，关注学生的学习兴趣和体验，注重“教”与“学”的互动，教师示范、学生操作、学生提问、教师解答和指导等。注重采用启发式、探究式、互动式、讨论式、问题导向式等教学方法。激励学生主动参与、乐于探究、勤于动手，培养学生收集和处理信息、分析和解决问题以及沟通与交流合作的能力。</a:t>
            </a:r>
            <a:endParaRPr lang="en-US" altLang="zh-CN" sz="2000" dirty="0">
              <a:latin typeface="微软雅黑" panose="020B0503020204020204" pitchFamily="34" charset="-122"/>
              <a:ea typeface="微软雅黑" panose="020B0503020204020204" pitchFamily="34" charset="-122"/>
            </a:endParaRPr>
          </a:p>
          <a:p>
            <a:pPr indent="457200" algn="just">
              <a:lnSpc>
                <a:spcPct val="150000"/>
              </a:lnSpc>
            </a:pPr>
            <a:r>
              <a:rPr lang="zh-CN" altLang="en-US" sz="2000" dirty="0">
                <a:latin typeface="微软雅黑" panose="020B0503020204020204" pitchFamily="34" charset="-122"/>
                <a:ea typeface="微软雅黑" panose="020B0503020204020204" pitchFamily="34" charset="-122"/>
              </a:rPr>
              <a:t>（</a:t>
            </a:r>
            <a:r>
              <a:rPr lang="en-US" altLang="zh-CN" sz="2000" dirty="0">
                <a:latin typeface="微软雅黑" panose="020B0503020204020204" pitchFamily="34" charset="-122"/>
                <a:ea typeface="微软雅黑" panose="020B0503020204020204" pitchFamily="34" charset="-122"/>
              </a:rPr>
              <a:t>3</a:t>
            </a:r>
            <a:r>
              <a:rPr lang="zh-CN" altLang="en-US" sz="2000" dirty="0">
                <a:latin typeface="微软雅黑" panose="020B0503020204020204" pitchFamily="34" charset="-122"/>
                <a:ea typeface="微软雅黑" panose="020B0503020204020204" pitchFamily="34" charset="-122"/>
              </a:rPr>
              <a:t>）教学过程中，可创设职业情境，借助于现代化信息技术，辅以多媒体、沙盘等教具，采用角色扮演、情境教学等方法，实现“教、学、做”一体化，教师在做中教、学生在做中学。</a:t>
            </a:r>
          </a:p>
        </p:txBody>
      </p:sp>
      <p:pic>
        <p:nvPicPr>
          <p:cNvPr id="2" name="图片 1">
            <a:extLst>
              <a:ext uri="{FF2B5EF4-FFF2-40B4-BE49-F238E27FC236}">
                <a16:creationId xmlns:a16="http://schemas.microsoft.com/office/drawing/2014/main" id="{8EF2EF0B-3A13-442C-AF20-A19968C30A62}"/>
              </a:ext>
            </a:extLst>
          </p:cNvPr>
          <p:cNvPicPr>
            <a:picLocks noChangeAspect="1"/>
          </p:cNvPicPr>
          <p:nvPr/>
        </p:nvPicPr>
        <p:blipFill>
          <a:blip r:embed="rId3"/>
          <a:stretch>
            <a:fillRect/>
          </a:stretch>
        </p:blipFill>
        <p:spPr>
          <a:xfrm>
            <a:off x="6500055" y="-405275"/>
            <a:ext cx="4115157" cy="2359356"/>
          </a:xfrm>
          <a:prstGeom prst="rect">
            <a:avLst/>
          </a:prstGeom>
        </p:spPr>
      </p:pic>
    </p:spTree>
    <p:extLst>
      <p:ext uri="{BB962C8B-B14F-4D97-AF65-F5344CB8AC3E}">
        <p14:creationId xmlns:p14="http://schemas.microsoft.com/office/powerpoint/2010/main" val="32127375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53" name="文本框 52">
            <a:extLst>
              <a:ext uri="{FF2B5EF4-FFF2-40B4-BE49-F238E27FC236}">
                <a16:creationId xmlns:a16="http://schemas.microsoft.com/office/drawing/2014/main" id="{EF600E3E-58E0-4069-92CC-623469DEB7CB}"/>
              </a:ext>
            </a:extLst>
          </p:cNvPr>
          <p:cNvSpPr txBox="1"/>
          <p:nvPr/>
        </p:nvSpPr>
        <p:spPr>
          <a:xfrm>
            <a:off x="593558" y="1494111"/>
            <a:ext cx="11197389" cy="4518353"/>
          </a:xfrm>
          <a:prstGeom prst="rect">
            <a:avLst/>
          </a:prstGeom>
          <a:solidFill>
            <a:srgbClr val="99CCFF"/>
          </a:solidFill>
        </p:spPr>
        <p:txBody>
          <a:bodyPr wrap="square" rtlCol="0">
            <a:spAutoFit/>
          </a:bodyPr>
          <a:lstStyle/>
          <a:p>
            <a:pPr indent="457200" algn="just">
              <a:lnSpc>
                <a:spcPct val="125000"/>
              </a:lnSpc>
            </a:pPr>
            <a:r>
              <a:rPr lang="en-US" altLang="zh-CN" sz="2400" b="1" dirty="0">
                <a:solidFill>
                  <a:srgbClr val="C00000"/>
                </a:solidFill>
                <a:latin typeface="微软雅黑" panose="020B0503020204020204" pitchFamily="34" charset="-122"/>
                <a:ea typeface="微软雅黑" panose="020B0503020204020204" pitchFamily="34" charset="-122"/>
              </a:rPr>
              <a:t>2.</a:t>
            </a:r>
            <a:r>
              <a:rPr lang="zh-CN" altLang="en-US" sz="2400" b="1" dirty="0">
                <a:solidFill>
                  <a:srgbClr val="C00000"/>
                </a:solidFill>
                <a:latin typeface="微软雅黑" panose="020B0503020204020204" pitchFamily="34" charset="-122"/>
                <a:ea typeface="微软雅黑" panose="020B0503020204020204" pitchFamily="34" charset="-122"/>
              </a:rPr>
              <a:t>教学条件</a:t>
            </a:r>
            <a:endParaRPr lang="en-US" altLang="zh-CN" sz="2400" b="1" dirty="0">
              <a:solidFill>
                <a:srgbClr val="C00000"/>
              </a:solidFill>
              <a:latin typeface="微软雅黑" panose="020B0503020204020204" pitchFamily="34" charset="-122"/>
              <a:ea typeface="微软雅黑" panose="020B0503020204020204" pitchFamily="34" charset="-122"/>
            </a:endParaRPr>
          </a:p>
          <a:p>
            <a:pPr indent="457200" algn="just">
              <a:lnSpc>
                <a:spcPct val="150000"/>
              </a:lnSpc>
            </a:pPr>
            <a:r>
              <a:rPr lang="zh-CN" altLang="en-US" sz="2200" dirty="0">
                <a:latin typeface="微软雅黑" panose="020B0503020204020204" pitchFamily="34" charset="-122"/>
                <a:ea typeface="微软雅黑" panose="020B0503020204020204" pitchFamily="34" charset="-122"/>
              </a:rPr>
              <a:t>（</a:t>
            </a:r>
            <a:r>
              <a:rPr lang="en-US" altLang="zh-CN" sz="2200" dirty="0">
                <a:latin typeface="微软雅黑" panose="020B0503020204020204" pitchFamily="34" charset="-122"/>
                <a:ea typeface="微软雅黑" panose="020B0503020204020204" pitchFamily="34" charset="-122"/>
              </a:rPr>
              <a:t>1</a:t>
            </a:r>
            <a:r>
              <a:rPr lang="zh-CN" altLang="en-US" sz="2200" dirty="0">
                <a:latin typeface="微软雅黑" panose="020B0503020204020204" pitchFamily="34" charset="-122"/>
                <a:ea typeface="微软雅黑" panose="020B0503020204020204" pitchFamily="34" charset="-122"/>
              </a:rPr>
              <a:t>）对</a:t>
            </a:r>
            <a:r>
              <a:rPr lang="zh-CN" altLang="en-US" sz="2200" b="1" dirty="0">
                <a:solidFill>
                  <a:srgbClr val="C00000"/>
                </a:solidFill>
                <a:latin typeface="微软雅黑" panose="020B0503020204020204" pitchFamily="34" charset="-122"/>
                <a:ea typeface="微软雅黑" panose="020B0503020204020204" pitchFamily="34" charset="-122"/>
              </a:rPr>
              <a:t>教师团队</a:t>
            </a:r>
            <a:r>
              <a:rPr lang="zh-CN" altLang="en-US" sz="2200" dirty="0">
                <a:latin typeface="微软雅黑" panose="020B0503020204020204" pitchFamily="34" charset="-122"/>
                <a:ea typeface="微软雅黑" panose="020B0503020204020204" pitchFamily="34" charset="-122"/>
              </a:rPr>
              <a:t>的要求：教师团队应具有财经类专业本科及以上学历，有一定年限会计岗位工作经验，能胜任“理实一体化”教学，可聘请一定数量的行业专家担任教学。</a:t>
            </a:r>
            <a:endParaRPr lang="en-US" altLang="zh-CN" sz="2200" dirty="0">
              <a:latin typeface="微软雅黑" panose="020B0503020204020204" pitchFamily="34" charset="-122"/>
              <a:ea typeface="微软雅黑" panose="020B0503020204020204" pitchFamily="34" charset="-122"/>
            </a:endParaRPr>
          </a:p>
          <a:p>
            <a:pPr indent="457200" algn="just">
              <a:lnSpc>
                <a:spcPct val="150000"/>
              </a:lnSpc>
            </a:pPr>
            <a:r>
              <a:rPr lang="zh-CN" altLang="en-US" sz="2200" dirty="0">
                <a:latin typeface="微软雅黑" panose="020B0503020204020204" pitchFamily="34" charset="-122"/>
                <a:ea typeface="微软雅黑" panose="020B0503020204020204" pitchFamily="34" charset="-122"/>
              </a:rPr>
              <a:t>（</a:t>
            </a:r>
            <a:r>
              <a:rPr lang="en-US" altLang="zh-CN" sz="2200" dirty="0">
                <a:latin typeface="微软雅黑" panose="020B0503020204020204" pitchFamily="34" charset="-122"/>
                <a:ea typeface="微软雅黑" panose="020B0503020204020204" pitchFamily="34" charset="-122"/>
              </a:rPr>
              <a:t>2</a:t>
            </a:r>
            <a:r>
              <a:rPr lang="zh-CN" altLang="en-US" sz="2200" dirty="0">
                <a:latin typeface="微软雅黑" panose="020B0503020204020204" pitchFamily="34" charset="-122"/>
                <a:ea typeface="微软雅黑" panose="020B0503020204020204" pitchFamily="34" charset="-122"/>
              </a:rPr>
              <a:t>）本课程实施需要的</a:t>
            </a:r>
            <a:r>
              <a:rPr lang="zh-CN" altLang="en-US" sz="2200" b="1" dirty="0">
                <a:solidFill>
                  <a:srgbClr val="C00000"/>
                </a:solidFill>
                <a:latin typeface="微软雅黑" panose="020B0503020204020204" pitchFamily="34" charset="-122"/>
                <a:ea typeface="微软雅黑" panose="020B0503020204020204" pitchFamily="34" charset="-122"/>
              </a:rPr>
              <a:t>学习用具</a:t>
            </a:r>
            <a:r>
              <a:rPr lang="zh-CN" altLang="en-US" sz="2200" dirty="0">
                <a:latin typeface="微软雅黑" panose="020B0503020204020204" pitchFamily="34" charset="-122"/>
                <a:ea typeface="微软雅黑" panose="020B0503020204020204" pitchFamily="34" charset="-122"/>
              </a:rPr>
              <a:t>：常用银行结算票据的样式、常用原始凭证样式；收、付、转记账凭证，通用记账凭证；订本式总账、订本式日记账、三栏式明细账、多栏式明细账、数量金额式明细账；科目汇总表、资产负债表、利润表；凭证封面、会计报表封面；一套完整的企业印鉴，包括公章、法人章、财务专用章、发票专用章、合同专用章、会计主管私章、出纳私章、会计科目章等；装订机、装订线、印泥、剪刀等。</a:t>
            </a:r>
          </a:p>
          <a:p>
            <a:pPr indent="457200" algn="just">
              <a:lnSpc>
                <a:spcPct val="150000"/>
              </a:lnSpc>
            </a:pPr>
            <a:r>
              <a:rPr lang="zh-CN" altLang="en-US" sz="2200" dirty="0">
                <a:latin typeface="微软雅黑" panose="020B0503020204020204" pitchFamily="34" charset="-122"/>
                <a:ea typeface="微软雅黑" panose="020B0503020204020204" pitchFamily="34" charset="-122"/>
              </a:rPr>
              <a:t>（</a:t>
            </a:r>
            <a:r>
              <a:rPr lang="en-US" altLang="zh-CN" sz="2200" dirty="0">
                <a:latin typeface="微软雅黑" panose="020B0503020204020204" pitchFamily="34" charset="-122"/>
                <a:ea typeface="微软雅黑" panose="020B0503020204020204" pitchFamily="34" charset="-122"/>
              </a:rPr>
              <a:t>3</a:t>
            </a:r>
            <a:r>
              <a:rPr lang="zh-CN" altLang="en-US" sz="2200" dirty="0">
                <a:latin typeface="微软雅黑" panose="020B0503020204020204" pitchFamily="34" charset="-122"/>
                <a:ea typeface="微软雅黑" panose="020B0503020204020204" pitchFamily="34" charset="-122"/>
              </a:rPr>
              <a:t>）本课程实施需配备的</a:t>
            </a:r>
            <a:r>
              <a:rPr lang="zh-CN" altLang="en-US" sz="2200" b="1" dirty="0">
                <a:solidFill>
                  <a:srgbClr val="C00000"/>
                </a:solidFill>
                <a:latin typeface="微软雅黑" panose="020B0503020204020204" pitchFamily="34" charset="-122"/>
                <a:ea typeface="微软雅黑" panose="020B0503020204020204" pitchFamily="34" charset="-122"/>
              </a:rPr>
              <a:t>实训场所</a:t>
            </a:r>
            <a:r>
              <a:rPr lang="zh-CN" altLang="en-US" sz="2200" dirty="0">
                <a:latin typeface="微软雅黑" panose="020B0503020204020204" pitchFamily="34" charset="-122"/>
                <a:ea typeface="微软雅黑" panose="020B0503020204020204" pitchFamily="34" charset="-122"/>
              </a:rPr>
              <a:t>：能满足“理实一体化”教学的多功能课室。</a:t>
            </a:r>
          </a:p>
        </p:txBody>
      </p:sp>
    </p:spTree>
    <p:extLst>
      <p:ext uri="{BB962C8B-B14F-4D97-AF65-F5344CB8AC3E}">
        <p14:creationId xmlns:p14="http://schemas.microsoft.com/office/powerpoint/2010/main" val="10356857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grpSp>
        <p:nvGrpSpPr>
          <p:cNvPr id="34" name="组合 33">
            <a:extLst>
              <a:ext uri="{FF2B5EF4-FFF2-40B4-BE49-F238E27FC236}">
                <a16:creationId xmlns:a16="http://schemas.microsoft.com/office/drawing/2014/main" id="{79C79E83-6D73-4936-BCBD-BBF13C45BC4E}"/>
              </a:ext>
            </a:extLst>
          </p:cNvPr>
          <p:cNvGrpSpPr/>
          <p:nvPr/>
        </p:nvGrpSpPr>
        <p:grpSpPr>
          <a:xfrm>
            <a:off x="470481" y="1570520"/>
            <a:ext cx="11045346" cy="4611719"/>
            <a:chOff x="1038697" y="574920"/>
            <a:chExt cx="10251383" cy="2975447"/>
          </a:xfrm>
          <a:solidFill>
            <a:schemeClr val="bg1"/>
          </a:solidFill>
        </p:grpSpPr>
        <p:pic>
          <p:nvPicPr>
            <p:cNvPr id="54" name="图片 53">
              <a:extLst>
                <a:ext uri="{FF2B5EF4-FFF2-40B4-BE49-F238E27FC236}">
                  <a16:creationId xmlns:a16="http://schemas.microsoft.com/office/drawing/2014/main" id="{9F2BD446-251A-46BD-B678-2361791E57F7}"/>
                </a:ext>
              </a:extLst>
            </p:cNvPr>
            <p:cNvPicPr>
              <a:picLocks noChangeAspect="1"/>
            </p:cNvPicPr>
            <p:nvPr/>
          </p:nvPicPr>
          <p:blipFill>
            <a:blip r:embed="rId3"/>
            <a:stretch>
              <a:fillRect/>
            </a:stretch>
          </p:blipFill>
          <p:spPr>
            <a:xfrm>
              <a:off x="1038697" y="666832"/>
              <a:ext cx="3955334" cy="2796800"/>
            </a:xfrm>
            <a:prstGeom prst="rect">
              <a:avLst/>
            </a:prstGeom>
            <a:grpFill/>
          </p:spPr>
        </p:pic>
        <p:sp>
          <p:nvSpPr>
            <p:cNvPr id="55" name="文本框 54">
              <a:extLst>
                <a:ext uri="{FF2B5EF4-FFF2-40B4-BE49-F238E27FC236}">
                  <a16:creationId xmlns:a16="http://schemas.microsoft.com/office/drawing/2014/main" id="{4BBA4892-4ED9-459B-870D-D4E080D4C5EC}"/>
                </a:ext>
              </a:extLst>
            </p:cNvPr>
            <p:cNvSpPr txBox="1"/>
            <p:nvPr/>
          </p:nvSpPr>
          <p:spPr>
            <a:xfrm>
              <a:off x="3919223" y="574920"/>
              <a:ext cx="7370857" cy="774443"/>
            </a:xfrm>
            <a:prstGeom prst="rect">
              <a:avLst/>
            </a:prstGeom>
            <a:grpFill/>
          </p:spPr>
          <p:txBody>
            <a:bodyPr wrap="square" rtlCol="0">
              <a:spAutoFit/>
            </a:bodyPr>
            <a:lstStyle/>
            <a:p>
              <a:pPr algn="just"/>
              <a:r>
                <a:rPr lang="zh-CN" altLang="zh-CN" sz="2400" b="1" dirty="0">
                  <a:latin typeface="等线" panose="02010600030101010101" pitchFamily="2" charset="-122"/>
                  <a:ea typeface="等线" panose="02010600030101010101" pitchFamily="2" charset="-122"/>
                </a:rPr>
                <a:t>教学评价标准应体现任务引领课程的特征，体现理论与实践操作的统一，加强</a:t>
              </a:r>
              <a:r>
                <a:rPr lang="zh-CN" altLang="zh-CN" sz="2400" b="1" dirty="0">
                  <a:solidFill>
                    <a:srgbClr val="C00000"/>
                  </a:solidFill>
                  <a:latin typeface="等线" panose="02010600030101010101" pitchFamily="2" charset="-122"/>
                  <a:ea typeface="等线" panose="02010600030101010101" pitchFamily="2" charset="-122"/>
                </a:rPr>
                <a:t>实践教学环节</a:t>
              </a:r>
              <a:r>
                <a:rPr lang="zh-CN" altLang="zh-CN" sz="2400" b="1" dirty="0">
                  <a:latin typeface="等线" panose="02010600030101010101" pitchFamily="2" charset="-122"/>
                  <a:ea typeface="等线" panose="02010600030101010101" pitchFamily="2" charset="-122"/>
                </a:rPr>
                <a:t>的考核，以能否完成任务及完成的情况给予评价。</a:t>
              </a:r>
              <a:endParaRPr lang="zh-CN" altLang="en-US" sz="2400" b="1" dirty="0">
                <a:latin typeface="等线" panose="02010600030101010101" pitchFamily="2" charset="-122"/>
                <a:ea typeface="等线" panose="02010600030101010101" pitchFamily="2" charset="-122"/>
              </a:endParaRPr>
            </a:p>
          </p:txBody>
        </p:sp>
        <p:sp>
          <p:nvSpPr>
            <p:cNvPr id="57" name="文本框 56">
              <a:extLst>
                <a:ext uri="{FF2B5EF4-FFF2-40B4-BE49-F238E27FC236}">
                  <a16:creationId xmlns:a16="http://schemas.microsoft.com/office/drawing/2014/main" id="{6E9C3DF3-1545-4C04-AAE1-056ACAFB635B}"/>
                </a:ext>
              </a:extLst>
            </p:cNvPr>
            <p:cNvSpPr txBox="1"/>
            <p:nvPr/>
          </p:nvSpPr>
          <p:spPr>
            <a:xfrm>
              <a:off x="3919222" y="1403513"/>
              <a:ext cx="7370857" cy="1251023"/>
            </a:xfrm>
            <a:prstGeom prst="rect">
              <a:avLst/>
            </a:prstGeom>
            <a:grpFill/>
          </p:spPr>
          <p:txBody>
            <a:bodyPr wrap="square" rtlCol="0">
              <a:spAutoFit/>
            </a:bodyPr>
            <a:lstStyle/>
            <a:p>
              <a:pPr algn="just"/>
              <a:r>
                <a:rPr lang="zh-CN" altLang="en-US" sz="2400" b="1" dirty="0">
                  <a:latin typeface="等线" panose="02010600030101010101" pitchFamily="2" charset="-122"/>
                  <a:ea typeface="等线" panose="02010600030101010101" pitchFamily="2" charset="-122"/>
                </a:rPr>
                <a:t>教学评价方式注重</a:t>
              </a:r>
              <a:r>
                <a:rPr lang="zh-CN" altLang="en-US" sz="2400" b="1" dirty="0">
                  <a:solidFill>
                    <a:srgbClr val="C00000"/>
                  </a:solidFill>
                  <a:latin typeface="等线" panose="02010600030101010101" pitchFamily="2" charset="-122"/>
                  <a:ea typeface="等线" panose="02010600030101010101" pitchFamily="2" charset="-122"/>
                </a:rPr>
                <a:t>即时评价与延时评价</a:t>
              </a:r>
              <a:r>
                <a:rPr lang="zh-CN" altLang="en-US" sz="2400" b="1" dirty="0">
                  <a:latin typeface="等线" panose="02010600030101010101" pitchFamily="2" charset="-122"/>
                  <a:ea typeface="等线" panose="02010600030101010101" pitchFamily="2" charset="-122"/>
                </a:rPr>
                <a:t>相结合，</a:t>
              </a:r>
              <a:r>
                <a:rPr lang="zh-CN" altLang="en-US" sz="2400" b="1" dirty="0">
                  <a:solidFill>
                    <a:srgbClr val="C00000"/>
                  </a:solidFill>
                  <a:latin typeface="等线" panose="02010600030101010101" pitchFamily="2" charset="-122"/>
                  <a:ea typeface="等线" panose="02010600030101010101" pitchFamily="2" charset="-122"/>
                </a:rPr>
                <a:t>过程考核与结果考核</a:t>
              </a:r>
              <a:r>
                <a:rPr lang="zh-CN" altLang="en-US" sz="2400" b="1" dirty="0">
                  <a:latin typeface="等线" panose="02010600030101010101" pitchFamily="2" charset="-122"/>
                  <a:ea typeface="等线" panose="02010600030101010101" pitchFamily="2" charset="-122"/>
                </a:rPr>
                <a:t>相结合，结合课堂提问、学生作业、平时测验、技能竞赛、分组设岗、实习实训等任务完成情况和考试情况，采用学生自评与互评、教师评、社会评等多种形式，综合评定学生的成绩。</a:t>
              </a:r>
            </a:p>
          </p:txBody>
        </p:sp>
        <p:sp>
          <p:nvSpPr>
            <p:cNvPr id="58" name="文本框 57">
              <a:extLst>
                <a:ext uri="{FF2B5EF4-FFF2-40B4-BE49-F238E27FC236}">
                  <a16:creationId xmlns:a16="http://schemas.microsoft.com/office/drawing/2014/main" id="{39E6034E-D993-450A-94A2-33D6153F498A}"/>
                </a:ext>
              </a:extLst>
            </p:cNvPr>
            <p:cNvSpPr txBox="1"/>
            <p:nvPr/>
          </p:nvSpPr>
          <p:spPr>
            <a:xfrm>
              <a:off x="3919222" y="2775924"/>
              <a:ext cx="7370857" cy="774443"/>
            </a:xfrm>
            <a:prstGeom prst="rect">
              <a:avLst/>
            </a:prstGeom>
            <a:grpFill/>
            <a:ln>
              <a:solidFill>
                <a:schemeClr val="bg1"/>
              </a:solidFill>
            </a:ln>
          </p:spPr>
          <p:txBody>
            <a:bodyPr wrap="square" rtlCol="0">
              <a:spAutoFit/>
            </a:bodyPr>
            <a:lstStyle/>
            <a:p>
              <a:pPr algn="just"/>
              <a:r>
                <a:rPr lang="zh-CN" altLang="en-US" sz="2400" b="1" dirty="0">
                  <a:latin typeface="等线" panose="02010600030101010101" pitchFamily="2" charset="-122"/>
                  <a:ea typeface="等线" panose="02010600030101010101" pitchFamily="2" charset="-122"/>
                </a:rPr>
                <a:t>应注重对学生实践中</a:t>
              </a:r>
              <a:r>
                <a:rPr lang="zh-CN" altLang="en-US" sz="2400" b="1" dirty="0">
                  <a:solidFill>
                    <a:srgbClr val="C00000"/>
                  </a:solidFill>
                  <a:latin typeface="等线" panose="02010600030101010101" pitchFamily="2" charset="-122"/>
                  <a:ea typeface="等线" panose="02010600030101010101" pitchFamily="2" charset="-122"/>
                </a:rPr>
                <a:t>动手能力、分析问题和解决问题能力</a:t>
              </a:r>
              <a:r>
                <a:rPr lang="zh-CN" altLang="en-US" sz="2400" b="1" dirty="0">
                  <a:latin typeface="等线" panose="02010600030101010101" pitchFamily="2" charset="-122"/>
                  <a:ea typeface="等线" panose="02010600030101010101" pitchFamily="2" charset="-122"/>
                </a:rPr>
                <a:t>的考核，对在学习和应用上有创新的学生应给予特别鼓励，综合评价学生能力。</a:t>
              </a:r>
            </a:p>
          </p:txBody>
        </p:sp>
      </p:grpSp>
    </p:spTree>
    <p:extLst>
      <p:ext uri="{BB962C8B-B14F-4D97-AF65-F5344CB8AC3E}">
        <p14:creationId xmlns:p14="http://schemas.microsoft.com/office/powerpoint/2010/main" val="381325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59" name="文本框 7">
            <a:extLst>
              <a:ext uri="{FF2B5EF4-FFF2-40B4-BE49-F238E27FC236}">
                <a16:creationId xmlns:a16="http://schemas.microsoft.com/office/drawing/2014/main" id="{56C0B67D-A30C-471E-8ABD-2FED54A97962}"/>
              </a:ext>
            </a:extLst>
          </p:cNvPr>
          <p:cNvSpPr txBox="1">
            <a:spLocks noChangeArrowheads="1"/>
          </p:cNvSpPr>
          <p:nvPr/>
        </p:nvSpPr>
        <p:spPr bwMode="auto">
          <a:xfrm>
            <a:off x="1051398" y="1978025"/>
            <a:ext cx="10219562" cy="3443379"/>
          </a:xfrm>
          <a:prstGeom prst="rect">
            <a:avLst/>
          </a:prstGeom>
          <a:solidFill>
            <a:srgbClr val="99CCFF"/>
          </a:solidFill>
          <a:ln w="9525">
            <a:noFill/>
            <a:miter lim="800000"/>
            <a:headEnd/>
            <a:tailEnd/>
          </a:ln>
        </p:spPr>
        <p:txBody>
          <a:bodyPr wrap="square">
            <a:spAutoFit/>
          </a:bodyPr>
          <a:lstStyle/>
          <a:p>
            <a:pPr algn="just">
              <a:lnSpc>
                <a:spcPct val="150000"/>
              </a:lnSpc>
            </a:pPr>
            <a:r>
              <a:rPr lang="zh-CN" altLang="en-US" sz="2800" b="1" dirty="0">
                <a:latin typeface="微软雅黑" pitchFamily="34" charset="-122"/>
                <a:ea typeface="微软雅黑" pitchFamily="34" charset="-122"/>
              </a:rPr>
              <a:t>（二）教学评价</a:t>
            </a:r>
            <a:endParaRPr lang="en-US" altLang="zh-CN" sz="2800" dirty="0">
              <a:latin typeface="微软雅黑" pitchFamily="34" charset="-122"/>
              <a:ea typeface="微软雅黑" pitchFamily="34" charset="-122"/>
            </a:endParaRPr>
          </a:p>
          <a:p>
            <a:pPr indent="612000" algn="just">
              <a:lnSpc>
                <a:spcPct val="150000"/>
              </a:lnSpc>
            </a:pPr>
            <a:r>
              <a:rPr lang="zh-CN" altLang="en-US" sz="2400" dirty="0">
                <a:latin typeface="微软雅黑" pitchFamily="34" charset="-122"/>
                <a:ea typeface="微软雅黑" pitchFamily="34" charset="-122"/>
              </a:rPr>
              <a:t>建立多元化、科学的评价体制，关注学生综合运用能力的发展过程以及学习的成果，采用日常形成性评价与终结性评价相结合的方式。课程总评成绩包括平时成绩和期末卷面考试成绩，其中平时成绩占</a:t>
            </a:r>
            <a:r>
              <a:rPr lang="en-US" altLang="zh-CN" sz="2400" dirty="0">
                <a:latin typeface="微软雅黑" pitchFamily="34" charset="-122"/>
                <a:ea typeface="微软雅黑" pitchFamily="34" charset="-122"/>
              </a:rPr>
              <a:t>40%</a:t>
            </a:r>
            <a:r>
              <a:rPr lang="zh-CN" altLang="en-US" sz="2400" dirty="0">
                <a:latin typeface="微软雅黑" pitchFamily="34" charset="-122"/>
                <a:ea typeface="微软雅黑" pitchFamily="34" charset="-122"/>
              </a:rPr>
              <a:t>，以***软件***学习平台作业、课堂提问和阶段性测试等成绩综合评定；期末卷面考试成绩占</a:t>
            </a:r>
            <a:r>
              <a:rPr lang="en-US" altLang="zh-CN" sz="2400" dirty="0">
                <a:latin typeface="微软雅黑" pitchFamily="34" charset="-122"/>
                <a:ea typeface="微软雅黑" pitchFamily="34" charset="-122"/>
              </a:rPr>
              <a:t>60%</a:t>
            </a:r>
            <a:r>
              <a:rPr lang="zh-CN" altLang="en-US" sz="2400" dirty="0">
                <a:latin typeface="微软雅黑" pitchFamily="34" charset="-122"/>
                <a:ea typeface="微软雅黑" pitchFamily="34" charset="-122"/>
              </a:rPr>
              <a:t>。 </a:t>
            </a:r>
          </a:p>
        </p:txBody>
      </p:sp>
    </p:spTree>
    <p:extLst>
      <p:ext uri="{BB962C8B-B14F-4D97-AF65-F5344CB8AC3E}">
        <p14:creationId xmlns:p14="http://schemas.microsoft.com/office/powerpoint/2010/main" val="8143469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465947" y="327636"/>
            <a:ext cx="3474183" cy="523220"/>
          </a:xfrm>
          <a:prstGeom prst="rect">
            <a:avLst/>
          </a:prstGeom>
          <a:noFill/>
        </p:spPr>
        <p:txBody>
          <a:bodyPr wrap="square">
            <a:spAutoFit/>
          </a:bodyPr>
          <a:lstStyle/>
          <a:p>
            <a:r>
              <a:rPr lang="en-US" altLang="zh-CN" sz="2800" b="1" dirty="0">
                <a:solidFill>
                  <a:srgbClr val="4276AA"/>
                </a:solidFill>
                <a:cs typeface="+mn-ea"/>
                <a:sym typeface="+mn-lt"/>
              </a:rPr>
              <a:t>1.1 / </a:t>
            </a:r>
            <a:r>
              <a:rPr lang="zh-CN" altLang="en-US" sz="2800" b="1" dirty="0">
                <a:solidFill>
                  <a:srgbClr val="4276AA"/>
                </a:solidFill>
                <a:cs typeface="+mn-ea"/>
                <a:sym typeface="+mn-lt"/>
              </a:rPr>
              <a:t>课程简介</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5" name="MH_Title_1">
            <a:extLst>
              <a:ext uri="{FF2B5EF4-FFF2-40B4-BE49-F238E27FC236}">
                <a16:creationId xmlns:a16="http://schemas.microsoft.com/office/drawing/2014/main" id="{EEBF269B-C39E-4D60-BA77-EAB236D7A916}"/>
              </a:ext>
            </a:extLst>
          </p:cNvPr>
          <p:cNvSpPr txBox="1">
            <a:spLocks noChangeArrowheads="1"/>
          </p:cNvSpPr>
          <p:nvPr/>
        </p:nvSpPr>
        <p:spPr bwMode="auto">
          <a:xfrm>
            <a:off x="5361915" y="4168870"/>
            <a:ext cx="1572738" cy="282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lvl="0" algn="ctr" latinLnBrk="1">
              <a:lnSpc>
                <a:spcPct val="120000"/>
              </a:lnSpc>
            </a:pPr>
            <a:r>
              <a:rPr lang="zh-CN" altLang="en-US" sz="2400" dirty="0">
                <a:solidFill>
                  <a:schemeClr val="bg1"/>
                </a:solidFill>
                <a:latin typeface="+mn-lt"/>
                <a:ea typeface="+mn-ea"/>
                <a:cs typeface="+mn-ea"/>
                <a:sym typeface="+mn-lt"/>
              </a:rPr>
              <a:t>课程标准</a:t>
            </a:r>
          </a:p>
        </p:txBody>
      </p:sp>
      <p:sp>
        <p:nvSpPr>
          <p:cNvPr id="56" name="MH_Other_5">
            <a:extLst>
              <a:ext uri="{FF2B5EF4-FFF2-40B4-BE49-F238E27FC236}">
                <a16:creationId xmlns:a16="http://schemas.microsoft.com/office/drawing/2014/main" id="{F282C5B8-7574-483C-9CBD-4A0A0EB490BB}"/>
              </a:ext>
            </a:extLst>
          </p:cNvPr>
          <p:cNvSpPr>
            <a:spLocks/>
          </p:cNvSpPr>
          <p:nvPr/>
        </p:nvSpPr>
        <p:spPr bwMode="auto">
          <a:xfrm flipH="1">
            <a:off x="5191874" y="2854469"/>
            <a:ext cx="798562" cy="1212072"/>
          </a:xfrm>
          <a:custGeom>
            <a:avLst/>
            <a:gdLst>
              <a:gd name="T0" fmla="*/ 0 w 757238"/>
              <a:gd name="T1" fmla="*/ 1149350 h 1149350"/>
              <a:gd name="T2" fmla="*/ 0 w 757238"/>
              <a:gd name="T3" fmla="*/ 425946 h 1149350"/>
              <a:gd name="T4" fmla="*/ 331292 w 757238"/>
              <a:gd name="T5" fmla="*/ 94654 h 1149350"/>
              <a:gd name="T6" fmla="*/ 492614 w 757238"/>
              <a:gd name="T7" fmla="*/ 94655 h 1149350"/>
              <a:gd name="T8" fmla="*/ 492614 w 757238"/>
              <a:gd name="T9" fmla="*/ 0 h 1149350"/>
              <a:gd name="T10" fmla="*/ 757238 w 757238"/>
              <a:gd name="T11" fmla="*/ 189310 h 1149350"/>
              <a:gd name="T12" fmla="*/ 492614 w 757238"/>
              <a:gd name="T13" fmla="*/ 378619 h 1149350"/>
              <a:gd name="T14" fmla="*/ 492614 w 757238"/>
              <a:gd name="T15" fmla="*/ 283964 h 1149350"/>
              <a:gd name="T16" fmla="*/ 331292 w 757238"/>
              <a:gd name="T17" fmla="*/ 283964 h 1149350"/>
              <a:gd name="T18" fmla="*/ 189310 w 757238"/>
              <a:gd name="T19" fmla="*/ 425946 h 1149350"/>
              <a:gd name="T20" fmla="*/ 189310 w 757238"/>
              <a:gd name="T21" fmla="*/ 1149350 h 1149350"/>
              <a:gd name="T22" fmla="*/ 0 w 757238"/>
              <a:gd name="T23" fmla="*/ 1149350 h 1149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7238" h="1149350">
                <a:moveTo>
                  <a:pt x="0" y="1149350"/>
                </a:moveTo>
                <a:lnTo>
                  <a:pt x="0" y="425946"/>
                </a:lnTo>
                <a:cubicBezTo>
                  <a:pt x="0" y="242978"/>
                  <a:pt x="148324" y="94654"/>
                  <a:pt x="331292" y="94654"/>
                </a:cubicBezTo>
                <a:lnTo>
                  <a:pt x="492614" y="94655"/>
                </a:lnTo>
                <a:lnTo>
                  <a:pt x="492614" y="0"/>
                </a:lnTo>
                <a:lnTo>
                  <a:pt x="757238" y="189310"/>
                </a:lnTo>
                <a:lnTo>
                  <a:pt x="492614" y="378619"/>
                </a:lnTo>
                <a:lnTo>
                  <a:pt x="492614" y="283964"/>
                </a:lnTo>
                <a:lnTo>
                  <a:pt x="331292" y="283964"/>
                </a:lnTo>
                <a:cubicBezTo>
                  <a:pt x="252878" y="283964"/>
                  <a:pt x="189310" y="347532"/>
                  <a:pt x="189310" y="425946"/>
                </a:cubicBezTo>
                <a:lnTo>
                  <a:pt x="189310" y="1149350"/>
                </a:lnTo>
                <a:lnTo>
                  <a:pt x="0" y="1149350"/>
                </a:lnTo>
                <a:close/>
              </a:path>
            </a:pathLst>
          </a:custGeom>
          <a:solidFill>
            <a:schemeClr val="bg1"/>
          </a:solidFill>
          <a:ln>
            <a:noFill/>
          </a:ln>
        </p:spPr>
        <p:txBody>
          <a:bodyPr anchor="ctr"/>
          <a:lstStyle/>
          <a:p>
            <a:pPr>
              <a:lnSpc>
                <a:spcPct val="120000"/>
              </a:lnSpc>
            </a:pPr>
            <a:endParaRPr lang="zh-CN" altLang="en-US" sz="1600">
              <a:cs typeface="+mn-ea"/>
              <a:sym typeface="+mn-lt"/>
            </a:endParaRPr>
          </a:p>
        </p:txBody>
      </p:sp>
      <p:sp>
        <p:nvSpPr>
          <p:cNvPr id="58" name="MH_Other_3">
            <a:extLst>
              <a:ext uri="{FF2B5EF4-FFF2-40B4-BE49-F238E27FC236}">
                <a16:creationId xmlns:a16="http://schemas.microsoft.com/office/drawing/2014/main" id="{1CECDB43-8036-408B-9192-92BD5660DBA8}"/>
              </a:ext>
            </a:extLst>
          </p:cNvPr>
          <p:cNvSpPr>
            <a:spLocks noChangeArrowheads="1"/>
          </p:cNvSpPr>
          <p:nvPr/>
        </p:nvSpPr>
        <p:spPr bwMode="auto">
          <a:xfrm>
            <a:off x="5928493" y="2064278"/>
            <a:ext cx="430252" cy="2002263"/>
          </a:xfrm>
          <a:prstGeom prst="upArrow">
            <a:avLst>
              <a:gd name="adj1" fmla="val 50000"/>
              <a:gd name="adj2" fmla="val 50006"/>
            </a:avLst>
          </a:prstGeom>
          <a:solidFill>
            <a:schemeClr val="bg1"/>
          </a:solidFill>
          <a:ln>
            <a:noFill/>
          </a:ln>
        </p:spPr>
        <p:txBody>
          <a:bodyPr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latinLnBrk="1" hangingPunct="1">
              <a:lnSpc>
                <a:spcPct val="120000"/>
              </a:lnSpc>
            </a:pPr>
            <a:endParaRPr lang="zh-CN" altLang="en-US" sz="1200">
              <a:solidFill>
                <a:srgbClr val="FFFFFF"/>
              </a:solidFill>
              <a:latin typeface="+mn-lt"/>
              <a:ea typeface="+mn-ea"/>
              <a:cs typeface="+mn-ea"/>
              <a:sym typeface="+mn-lt"/>
            </a:endParaRPr>
          </a:p>
        </p:txBody>
      </p:sp>
      <p:sp>
        <p:nvSpPr>
          <p:cNvPr id="60" name="MH_Other_4">
            <a:extLst>
              <a:ext uri="{FF2B5EF4-FFF2-40B4-BE49-F238E27FC236}">
                <a16:creationId xmlns:a16="http://schemas.microsoft.com/office/drawing/2014/main" id="{85396597-4235-42F0-AAA7-38DA888085DF}"/>
              </a:ext>
            </a:extLst>
          </p:cNvPr>
          <p:cNvSpPr>
            <a:spLocks/>
          </p:cNvSpPr>
          <p:nvPr/>
        </p:nvSpPr>
        <p:spPr bwMode="auto">
          <a:xfrm>
            <a:off x="6293455" y="2854469"/>
            <a:ext cx="796888" cy="1212072"/>
          </a:xfrm>
          <a:custGeom>
            <a:avLst/>
            <a:gdLst>
              <a:gd name="T0" fmla="*/ 0 w 755650"/>
              <a:gd name="T1" fmla="*/ 1149350 h 1149350"/>
              <a:gd name="T2" fmla="*/ 0 w 755650"/>
              <a:gd name="T3" fmla="*/ 425053 h 1149350"/>
              <a:gd name="T4" fmla="*/ 330597 w 755650"/>
              <a:gd name="T5" fmla="*/ 94456 h 1149350"/>
              <a:gd name="T6" fmla="*/ 491581 w 755650"/>
              <a:gd name="T7" fmla="*/ 94456 h 1149350"/>
              <a:gd name="T8" fmla="*/ 491581 w 755650"/>
              <a:gd name="T9" fmla="*/ 0 h 1149350"/>
              <a:gd name="T10" fmla="*/ 755650 w 755650"/>
              <a:gd name="T11" fmla="*/ 188913 h 1149350"/>
              <a:gd name="T12" fmla="*/ 491581 w 755650"/>
              <a:gd name="T13" fmla="*/ 377825 h 1149350"/>
              <a:gd name="T14" fmla="*/ 491581 w 755650"/>
              <a:gd name="T15" fmla="*/ 283369 h 1149350"/>
              <a:gd name="T16" fmla="*/ 330597 w 755650"/>
              <a:gd name="T17" fmla="*/ 283369 h 1149350"/>
              <a:gd name="T18" fmla="*/ 188913 w 755650"/>
              <a:gd name="T19" fmla="*/ 425053 h 1149350"/>
              <a:gd name="T20" fmla="*/ 188913 w 755650"/>
              <a:gd name="T21" fmla="*/ 1149350 h 1149350"/>
              <a:gd name="T22" fmla="*/ 0 w 755650"/>
              <a:gd name="T23" fmla="*/ 1149350 h 1149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5650" h="1149350">
                <a:moveTo>
                  <a:pt x="0" y="1149350"/>
                </a:moveTo>
                <a:lnTo>
                  <a:pt x="0" y="425053"/>
                </a:lnTo>
                <a:cubicBezTo>
                  <a:pt x="0" y="242469"/>
                  <a:pt x="148013" y="94456"/>
                  <a:pt x="330597" y="94456"/>
                </a:cubicBezTo>
                <a:lnTo>
                  <a:pt x="491581" y="94456"/>
                </a:lnTo>
                <a:lnTo>
                  <a:pt x="491581" y="0"/>
                </a:lnTo>
                <a:lnTo>
                  <a:pt x="755650" y="188913"/>
                </a:lnTo>
                <a:lnTo>
                  <a:pt x="491581" y="377825"/>
                </a:lnTo>
                <a:lnTo>
                  <a:pt x="491581" y="283369"/>
                </a:lnTo>
                <a:lnTo>
                  <a:pt x="330597" y="283369"/>
                </a:lnTo>
                <a:cubicBezTo>
                  <a:pt x="252347" y="283369"/>
                  <a:pt x="188913" y="346803"/>
                  <a:pt x="188913" y="425053"/>
                </a:cubicBezTo>
                <a:lnTo>
                  <a:pt x="188913" y="1149350"/>
                </a:lnTo>
                <a:lnTo>
                  <a:pt x="0" y="1149350"/>
                </a:lnTo>
                <a:close/>
              </a:path>
            </a:pathLst>
          </a:custGeom>
          <a:solidFill>
            <a:schemeClr val="bg1"/>
          </a:solidFill>
          <a:ln>
            <a:noFill/>
          </a:ln>
        </p:spPr>
        <p:txBody>
          <a:bodyPr anchor="ctr"/>
          <a:lstStyle/>
          <a:p>
            <a:pPr>
              <a:lnSpc>
                <a:spcPct val="120000"/>
              </a:lnSpc>
            </a:pPr>
            <a:endParaRPr lang="zh-CN" altLang="en-US" sz="1600">
              <a:cs typeface="+mn-ea"/>
              <a:sym typeface="+mn-lt"/>
            </a:endParaRPr>
          </a:p>
        </p:txBody>
      </p:sp>
      <p:sp>
        <p:nvSpPr>
          <p:cNvPr id="62" name="Freeform 5">
            <a:extLst>
              <a:ext uri="{FF2B5EF4-FFF2-40B4-BE49-F238E27FC236}">
                <a16:creationId xmlns:a16="http://schemas.microsoft.com/office/drawing/2014/main" id="{73E8615A-9DA0-4A90-9C42-C1188D7AC4FD}"/>
              </a:ext>
            </a:extLst>
          </p:cNvPr>
          <p:cNvSpPr>
            <a:spLocks/>
          </p:cNvSpPr>
          <p:nvPr/>
        </p:nvSpPr>
        <p:spPr bwMode="auto">
          <a:xfrm rot="5400000">
            <a:off x="1089552" y="1100746"/>
            <a:ext cx="2002263" cy="1993152"/>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4276A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cs typeface="+mn-ea"/>
              <a:sym typeface="+mn-lt"/>
            </a:endParaRPr>
          </a:p>
        </p:txBody>
      </p:sp>
      <p:sp>
        <p:nvSpPr>
          <p:cNvPr id="64" name="Freeform 5">
            <a:extLst>
              <a:ext uri="{FF2B5EF4-FFF2-40B4-BE49-F238E27FC236}">
                <a16:creationId xmlns:a16="http://schemas.microsoft.com/office/drawing/2014/main" id="{AD7CB85B-ED53-47BC-881E-F3DEFEB42D1C}"/>
              </a:ext>
            </a:extLst>
          </p:cNvPr>
          <p:cNvSpPr>
            <a:spLocks/>
          </p:cNvSpPr>
          <p:nvPr/>
        </p:nvSpPr>
        <p:spPr bwMode="auto">
          <a:xfrm rot="5400000">
            <a:off x="1246764" y="1264791"/>
            <a:ext cx="1803858" cy="1795649"/>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blipFill dpi="0" rotWithShape="0">
            <a:blip r:embed="rId3" cstate="screen">
              <a:extLst>
                <a:ext uri="{28A0092B-C50C-407E-A947-70E740481C1C}">
                  <a14:useLocalDpi xmlns:a14="http://schemas.microsoft.com/office/drawing/2010/main"/>
                </a:ext>
              </a:extLst>
            </a:blip>
            <a:srcRect/>
            <a:stretch>
              <a:fillRect/>
            </a:stretch>
          </a:blipFill>
          <a:ln w="19050">
            <a:noFill/>
          </a:ln>
          <a:effectLst/>
        </p:spPr>
        <p:txBody>
          <a:bodyPr vert="horz" wrap="square" lIns="91440" tIns="45720" rIns="91440" bIns="45720" numCol="1" anchor="t" anchorCtr="0" compatLnSpc="1">
            <a:prstTxWarp prst="textNoShape">
              <a:avLst/>
            </a:prstTxWarp>
          </a:bodyPr>
          <a:lstStyle/>
          <a:p>
            <a:endParaRPr lang="zh-CN" altLang="en-US">
              <a:solidFill>
                <a:schemeClr val="accent1"/>
              </a:solidFill>
              <a:cs typeface="+mn-ea"/>
              <a:sym typeface="+mn-lt"/>
            </a:endParaRPr>
          </a:p>
        </p:txBody>
      </p:sp>
      <p:sp>
        <p:nvSpPr>
          <p:cNvPr id="65" name="Freeform 5">
            <a:extLst>
              <a:ext uri="{FF2B5EF4-FFF2-40B4-BE49-F238E27FC236}">
                <a16:creationId xmlns:a16="http://schemas.microsoft.com/office/drawing/2014/main" id="{A98F3217-C34B-4391-A39A-9C78ED87C102}"/>
              </a:ext>
            </a:extLst>
          </p:cNvPr>
          <p:cNvSpPr>
            <a:spLocks/>
          </p:cNvSpPr>
          <p:nvPr/>
        </p:nvSpPr>
        <p:spPr bwMode="auto">
          <a:xfrm rot="5400000">
            <a:off x="6492574" y="1265379"/>
            <a:ext cx="2127032" cy="1788653"/>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solidFill>
            <a:srgbClr val="4276A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cs typeface="+mn-ea"/>
              <a:sym typeface="+mn-lt"/>
            </a:endParaRPr>
          </a:p>
        </p:txBody>
      </p:sp>
      <p:sp>
        <p:nvSpPr>
          <p:cNvPr id="67" name="Freeform 5">
            <a:extLst>
              <a:ext uri="{FF2B5EF4-FFF2-40B4-BE49-F238E27FC236}">
                <a16:creationId xmlns:a16="http://schemas.microsoft.com/office/drawing/2014/main" id="{634840E7-A12D-4B2A-B23B-2CA06B5AAE39}"/>
              </a:ext>
            </a:extLst>
          </p:cNvPr>
          <p:cNvSpPr>
            <a:spLocks/>
          </p:cNvSpPr>
          <p:nvPr/>
        </p:nvSpPr>
        <p:spPr bwMode="auto">
          <a:xfrm rot="5400000">
            <a:off x="6716577" y="1362633"/>
            <a:ext cx="1903928" cy="170003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blipFill dpi="0" rotWithShape="0">
            <a:blip r:embed="rId3" cstate="screen">
              <a:extLst>
                <a:ext uri="{28A0092B-C50C-407E-A947-70E740481C1C}">
                  <a14:useLocalDpi xmlns:a14="http://schemas.microsoft.com/office/drawing/2010/main"/>
                </a:ext>
              </a:extLst>
            </a:blip>
            <a:srcRect/>
            <a:stretch>
              <a:fillRect/>
            </a:stretch>
          </a:blipFill>
          <a:ln w="19050">
            <a:noFill/>
          </a:ln>
          <a:effectLst/>
        </p:spPr>
        <p:txBody>
          <a:bodyPr vert="horz" wrap="square" lIns="91440" tIns="45720" rIns="91440" bIns="45720" numCol="1" anchor="t" anchorCtr="0" compatLnSpc="1">
            <a:prstTxWarp prst="textNoShape">
              <a:avLst/>
            </a:prstTxWarp>
          </a:bodyPr>
          <a:lstStyle/>
          <a:p>
            <a:endParaRPr lang="zh-CN" altLang="en-US">
              <a:solidFill>
                <a:schemeClr val="accent1"/>
              </a:solidFill>
              <a:cs typeface="+mn-ea"/>
              <a:sym typeface="+mn-lt"/>
            </a:endParaRPr>
          </a:p>
        </p:txBody>
      </p:sp>
      <p:sp>
        <p:nvSpPr>
          <p:cNvPr id="3" name="文本框 2">
            <a:extLst>
              <a:ext uri="{FF2B5EF4-FFF2-40B4-BE49-F238E27FC236}">
                <a16:creationId xmlns:a16="http://schemas.microsoft.com/office/drawing/2014/main" id="{8B66A2B6-EE68-4474-9CEC-9A1DC17AEE42}"/>
              </a:ext>
            </a:extLst>
          </p:cNvPr>
          <p:cNvSpPr txBox="1"/>
          <p:nvPr/>
        </p:nvSpPr>
        <p:spPr>
          <a:xfrm>
            <a:off x="3372473" y="1802668"/>
            <a:ext cx="902811" cy="523220"/>
          </a:xfrm>
          <a:prstGeom prst="rect">
            <a:avLst/>
          </a:prstGeom>
          <a:noFill/>
        </p:spPr>
        <p:txBody>
          <a:bodyPr wrap="none" rtlCol="0">
            <a:spAutoFit/>
          </a:bodyPr>
          <a:lstStyle/>
          <a:p>
            <a:r>
              <a:rPr lang="zh-CN" altLang="en-US" sz="2800" b="1" dirty="0"/>
              <a:t>教材</a:t>
            </a:r>
          </a:p>
        </p:txBody>
      </p:sp>
      <p:cxnSp>
        <p:nvCxnSpPr>
          <p:cNvPr id="5" name="直接连接符 4">
            <a:extLst>
              <a:ext uri="{FF2B5EF4-FFF2-40B4-BE49-F238E27FC236}">
                <a16:creationId xmlns:a16="http://schemas.microsoft.com/office/drawing/2014/main" id="{E545EC71-24C4-4C07-A214-C27F15F3EA83}"/>
              </a:ext>
            </a:extLst>
          </p:cNvPr>
          <p:cNvCxnSpPr/>
          <p:nvPr/>
        </p:nvCxnSpPr>
        <p:spPr>
          <a:xfrm>
            <a:off x="3244021" y="1540042"/>
            <a:ext cx="2154686" cy="0"/>
          </a:xfrm>
          <a:prstGeom prst="line">
            <a:avLst/>
          </a:prstGeom>
        </p:spPr>
        <p:style>
          <a:lnRef idx="1">
            <a:schemeClr val="dk1"/>
          </a:lnRef>
          <a:fillRef idx="0">
            <a:schemeClr val="dk1"/>
          </a:fillRef>
          <a:effectRef idx="0">
            <a:schemeClr val="dk1"/>
          </a:effectRef>
          <a:fontRef idx="minor">
            <a:schemeClr val="tx1"/>
          </a:fontRef>
        </p:style>
      </p:cxnSp>
      <p:cxnSp>
        <p:nvCxnSpPr>
          <p:cNvPr id="68" name="直接连接符 67">
            <a:extLst>
              <a:ext uri="{FF2B5EF4-FFF2-40B4-BE49-F238E27FC236}">
                <a16:creationId xmlns:a16="http://schemas.microsoft.com/office/drawing/2014/main" id="{1101264D-20A0-427F-AE24-E093C8416527}"/>
              </a:ext>
            </a:extLst>
          </p:cNvPr>
          <p:cNvCxnSpPr/>
          <p:nvPr/>
        </p:nvCxnSpPr>
        <p:spPr>
          <a:xfrm>
            <a:off x="3244021" y="2542674"/>
            <a:ext cx="2154686" cy="0"/>
          </a:xfrm>
          <a:prstGeom prst="line">
            <a:avLst/>
          </a:prstGeom>
        </p:spPr>
        <p:style>
          <a:lnRef idx="1">
            <a:schemeClr val="dk1"/>
          </a:lnRef>
          <a:fillRef idx="0">
            <a:schemeClr val="dk1"/>
          </a:fillRef>
          <a:effectRef idx="0">
            <a:schemeClr val="dk1"/>
          </a:effectRef>
          <a:fontRef idx="minor">
            <a:schemeClr val="tx1"/>
          </a:fontRef>
        </p:style>
      </p:cxnSp>
      <p:sp>
        <p:nvSpPr>
          <p:cNvPr id="70" name="文本框 69">
            <a:extLst>
              <a:ext uri="{FF2B5EF4-FFF2-40B4-BE49-F238E27FC236}">
                <a16:creationId xmlns:a16="http://schemas.microsoft.com/office/drawing/2014/main" id="{81F4DE35-4C61-48F0-8B17-A3349E334169}"/>
              </a:ext>
            </a:extLst>
          </p:cNvPr>
          <p:cNvSpPr txBox="1"/>
          <p:nvPr/>
        </p:nvSpPr>
        <p:spPr>
          <a:xfrm>
            <a:off x="8850847" y="1810690"/>
            <a:ext cx="1261884" cy="523220"/>
          </a:xfrm>
          <a:prstGeom prst="rect">
            <a:avLst/>
          </a:prstGeom>
          <a:noFill/>
        </p:spPr>
        <p:txBody>
          <a:bodyPr wrap="none" rtlCol="0">
            <a:spAutoFit/>
          </a:bodyPr>
          <a:lstStyle/>
          <a:p>
            <a:r>
              <a:rPr lang="zh-CN" altLang="en-US" sz="2800" b="1" dirty="0"/>
              <a:t>教科书</a:t>
            </a:r>
          </a:p>
        </p:txBody>
      </p:sp>
      <p:cxnSp>
        <p:nvCxnSpPr>
          <p:cNvPr id="71" name="直接连接符 70">
            <a:extLst>
              <a:ext uri="{FF2B5EF4-FFF2-40B4-BE49-F238E27FC236}">
                <a16:creationId xmlns:a16="http://schemas.microsoft.com/office/drawing/2014/main" id="{8E02B2BC-E587-4F30-B761-5E2637CDFCD9}"/>
              </a:ext>
            </a:extLst>
          </p:cNvPr>
          <p:cNvCxnSpPr/>
          <p:nvPr/>
        </p:nvCxnSpPr>
        <p:spPr>
          <a:xfrm>
            <a:off x="8722395" y="1548064"/>
            <a:ext cx="2154686" cy="0"/>
          </a:xfrm>
          <a:prstGeom prst="line">
            <a:avLst/>
          </a:prstGeom>
        </p:spPr>
        <p:style>
          <a:lnRef idx="1">
            <a:schemeClr val="dk1"/>
          </a:lnRef>
          <a:fillRef idx="0">
            <a:schemeClr val="dk1"/>
          </a:fillRef>
          <a:effectRef idx="0">
            <a:schemeClr val="dk1"/>
          </a:effectRef>
          <a:fontRef idx="minor">
            <a:schemeClr val="tx1"/>
          </a:fontRef>
        </p:style>
      </p:cxnSp>
      <p:cxnSp>
        <p:nvCxnSpPr>
          <p:cNvPr id="72" name="直接连接符 71">
            <a:extLst>
              <a:ext uri="{FF2B5EF4-FFF2-40B4-BE49-F238E27FC236}">
                <a16:creationId xmlns:a16="http://schemas.microsoft.com/office/drawing/2014/main" id="{97AAE372-D609-452C-8B61-F55146952C26}"/>
              </a:ext>
            </a:extLst>
          </p:cNvPr>
          <p:cNvCxnSpPr/>
          <p:nvPr/>
        </p:nvCxnSpPr>
        <p:spPr>
          <a:xfrm>
            <a:off x="8722395" y="2550696"/>
            <a:ext cx="2154686" cy="0"/>
          </a:xfrm>
          <a:prstGeom prst="line">
            <a:avLst/>
          </a:prstGeom>
        </p:spPr>
        <p:style>
          <a:lnRef idx="1">
            <a:schemeClr val="dk1"/>
          </a:lnRef>
          <a:fillRef idx="0">
            <a:schemeClr val="dk1"/>
          </a:fillRef>
          <a:effectRef idx="0">
            <a:schemeClr val="dk1"/>
          </a:effectRef>
          <a:fontRef idx="minor">
            <a:schemeClr val="tx1"/>
          </a:fontRef>
        </p:style>
      </p:cxnSp>
      <p:sp>
        <p:nvSpPr>
          <p:cNvPr id="7" name="文本框 6">
            <a:extLst>
              <a:ext uri="{FF2B5EF4-FFF2-40B4-BE49-F238E27FC236}">
                <a16:creationId xmlns:a16="http://schemas.microsoft.com/office/drawing/2014/main" id="{779978D0-56D4-429F-8F35-364D6AA6F62E}"/>
              </a:ext>
            </a:extLst>
          </p:cNvPr>
          <p:cNvSpPr txBox="1"/>
          <p:nvPr/>
        </p:nvSpPr>
        <p:spPr>
          <a:xfrm>
            <a:off x="1097617" y="3460383"/>
            <a:ext cx="4493538" cy="1569660"/>
          </a:xfrm>
          <a:prstGeom prst="rect">
            <a:avLst/>
          </a:prstGeom>
          <a:noFill/>
        </p:spPr>
        <p:txBody>
          <a:bodyPr wrap="none" rtlCol="0">
            <a:spAutoFit/>
          </a:bodyPr>
          <a:lstStyle/>
          <a:p>
            <a:r>
              <a:rPr lang="zh-CN" altLang="en-US" sz="2400" dirty="0"/>
              <a:t>师生据以进行教学活动的材料，</a:t>
            </a:r>
            <a:endParaRPr lang="en-US" altLang="zh-CN" sz="2400" dirty="0"/>
          </a:p>
          <a:p>
            <a:r>
              <a:rPr lang="zh-CN" altLang="en-US" sz="2400" dirty="0"/>
              <a:t>是教学的主要媒体，通常按照</a:t>
            </a:r>
            <a:endParaRPr lang="en-US" altLang="zh-CN" sz="2400" dirty="0"/>
          </a:p>
          <a:p>
            <a:r>
              <a:rPr lang="zh-CN" altLang="en-US" sz="2400" dirty="0"/>
              <a:t>课程标准的规定，分学科门类</a:t>
            </a:r>
            <a:endParaRPr lang="en-US" altLang="zh-CN" sz="2400" dirty="0"/>
          </a:p>
          <a:p>
            <a:r>
              <a:rPr lang="zh-CN" altLang="en-US" sz="2400" dirty="0"/>
              <a:t>编辑，包括</a:t>
            </a:r>
            <a:r>
              <a:rPr lang="zh-CN" altLang="en-US" sz="2400" b="1" dirty="0">
                <a:solidFill>
                  <a:srgbClr val="C00000"/>
                </a:solidFill>
              </a:rPr>
              <a:t>文字和视听教材</a:t>
            </a:r>
            <a:r>
              <a:rPr lang="zh-CN" altLang="en-US" sz="2400" dirty="0"/>
              <a:t>。</a:t>
            </a:r>
          </a:p>
        </p:txBody>
      </p:sp>
      <p:sp>
        <p:nvSpPr>
          <p:cNvPr id="73" name="文本框 72">
            <a:extLst>
              <a:ext uri="{FF2B5EF4-FFF2-40B4-BE49-F238E27FC236}">
                <a16:creationId xmlns:a16="http://schemas.microsoft.com/office/drawing/2014/main" id="{4974C42B-F838-478D-9526-D3B041EAE8C7}"/>
              </a:ext>
            </a:extLst>
          </p:cNvPr>
          <p:cNvSpPr txBox="1"/>
          <p:nvPr/>
        </p:nvSpPr>
        <p:spPr>
          <a:xfrm>
            <a:off x="6818524" y="3475181"/>
            <a:ext cx="4185761" cy="1200329"/>
          </a:xfrm>
          <a:prstGeom prst="rect">
            <a:avLst/>
          </a:prstGeom>
          <a:noFill/>
        </p:spPr>
        <p:txBody>
          <a:bodyPr wrap="none" rtlCol="0">
            <a:spAutoFit/>
          </a:bodyPr>
          <a:lstStyle/>
          <a:p>
            <a:r>
              <a:rPr lang="zh-CN" altLang="en-US" sz="2400" dirty="0"/>
              <a:t>课本，根据各科课程标准编写</a:t>
            </a:r>
            <a:endParaRPr lang="en-US" altLang="zh-CN" sz="2400" dirty="0"/>
          </a:p>
          <a:p>
            <a:r>
              <a:rPr lang="zh-CN" altLang="en-US" sz="2400" dirty="0"/>
              <a:t>的教学用书，是</a:t>
            </a:r>
            <a:r>
              <a:rPr lang="zh-CN" altLang="en-US" sz="2400" b="1" dirty="0">
                <a:solidFill>
                  <a:srgbClr val="C00000"/>
                </a:solidFill>
              </a:rPr>
              <a:t>教材的主体</a:t>
            </a:r>
            <a:r>
              <a:rPr lang="zh-CN" altLang="en-US" sz="2400" dirty="0"/>
              <a:t>，</a:t>
            </a:r>
            <a:endParaRPr lang="en-US" altLang="zh-CN" sz="2400" dirty="0"/>
          </a:p>
          <a:p>
            <a:r>
              <a:rPr lang="zh-CN" altLang="en-US" sz="2400" dirty="0"/>
              <a:t>师生教学的主要材料。</a:t>
            </a:r>
          </a:p>
        </p:txBody>
      </p:sp>
      <p:sp>
        <p:nvSpPr>
          <p:cNvPr id="9" name="文本框 8">
            <a:extLst>
              <a:ext uri="{FF2B5EF4-FFF2-40B4-BE49-F238E27FC236}">
                <a16:creationId xmlns:a16="http://schemas.microsoft.com/office/drawing/2014/main" id="{BE8667AC-BCF2-47F2-B99E-C8015E74E678}"/>
              </a:ext>
            </a:extLst>
          </p:cNvPr>
          <p:cNvSpPr txBox="1"/>
          <p:nvPr/>
        </p:nvSpPr>
        <p:spPr>
          <a:xfrm>
            <a:off x="1094107" y="5391972"/>
            <a:ext cx="6724918" cy="830997"/>
          </a:xfrm>
          <a:prstGeom prst="rect">
            <a:avLst/>
          </a:prstGeom>
          <a:noFill/>
        </p:spPr>
        <p:txBody>
          <a:bodyPr wrap="none" rtlCol="0">
            <a:spAutoFit/>
          </a:bodyPr>
          <a:lstStyle/>
          <a:p>
            <a:r>
              <a:rPr lang="zh-CN" altLang="en-US" dirty="0"/>
              <a:t>思考：</a:t>
            </a:r>
            <a:r>
              <a:rPr lang="zh-CN" altLang="en-US" sz="2400" dirty="0">
                <a:latin typeface="黑体" panose="02010609060101010101" pitchFamily="49" charset="-122"/>
                <a:ea typeface="黑体" panose="02010609060101010101" pitchFamily="49" charset="-122"/>
              </a:rPr>
              <a:t>拿</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初级会计学</a:t>
            </a:r>
            <a:r>
              <a:rPr lang="en-US" altLang="zh-CN" sz="2400" dirty="0">
                <a:latin typeface="黑体" panose="02010609060101010101" pitchFamily="49" charset="-122"/>
                <a:ea typeface="黑体" panose="02010609060101010101" pitchFamily="49" charset="-122"/>
              </a:rPr>
              <a:t>》</a:t>
            </a:r>
            <a:r>
              <a:rPr lang="zh-CN" altLang="en-US" sz="2400" dirty="0">
                <a:latin typeface="黑体" panose="02010609060101010101" pitchFamily="49" charset="-122"/>
                <a:ea typeface="黑体" panose="02010609060101010101" pitchFamily="49" charset="-122"/>
              </a:rPr>
              <a:t>为例，当前有哪些教材？</a:t>
            </a:r>
            <a:endParaRPr lang="en-US" altLang="zh-CN" sz="2400" dirty="0">
              <a:latin typeface="黑体" panose="02010609060101010101" pitchFamily="49" charset="-122"/>
              <a:ea typeface="黑体" panose="02010609060101010101" pitchFamily="49" charset="-122"/>
            </a:endParaRPr>
          </a:p>
          <a:p>
            <a:r>
              <a:rPr lang="en-US" altLang="zh-CN" sz="2400" dirty="0">
                <a:latin typeface="黑体" panose="02010609060101010101" pitchFamily="49" charset="-122"/>
                <a:ea typeface="黑体" panose="02010609060101010101" pitchFamily="49" charset="-122"/>
              </a:rPr>
              <a:t>    </a:t>
            </a:r>
            <a:r>
              <a:rPr lang="zh-CN" altLang="en-US" sz="2400" dirty="0">
                <a:latin typeface="黑体" panose="02010609060101010101" pitchFamily="49" charset="-122"/>
                <a:ea typeface="黑体" panose="02010609060101010101" pitchFamily="49" charset="-122"/>
              </a:rPr>
              <a:t>可以怎么分类？</a:t>
            </a:r>
            <a:endParaRPr lang="zh-CN" altLang="en-US" dirty="0">
              <a:latin typeface="黑体" panose="02010609060101010101" pitchFamily="49" charset="-122"/>
              <a:ea typeface="黑体" panose="02010609060101010101" pitchFamily="49" charset="-122"/>
            </a:endParaRPr>
          </a:p>
        </p:txBody>
      </p:sp>
    </p:spTree>
    <p:extLst>
      <p:ext uri="{BB962C8B-B14F-4D97-AF65-F5344CB8AC3E}">
        <p14:creationId xmlns:p14="http://schemas.microsoft.com/office/powerpoint/2010/main" val="29634611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grpSp>
        <p:nvGrpSpPr>
          <p:cNvPr id="53" name="组合 52">
            <a:extLst>
              <a:ext uri="{FF2B5EF4-FFF2-40B4-BE49-F238E27FC236}">
                <a16:creationId xmlns:a16="http://schemas.microsoft.com/office/drawing/2014/main" id="{7C63981D-E5CF-4D53-96B2-504375793AF5}"/>
              </a:ext>
            </a:extLst>
          </p:cNvPr>
          <p:cNvGrpSpPr/>
          <p:nvPr/>
        </p:nvGrpSpPr>
        <p:grpSpPr>
          <a:xfrm>
            <a:off x="470481" y="1363460"/>
            <a:ext cx="11721519" cy="4320121"/>
            <a:chOff x="1061380" y="1186286"/>
            <a:chExt cx="9987188" cy="3256027"/>
          </a:xfrm>
          <a:solidFill>
            <a:srgbClr val="99CCFF"/>
          </a:solidFill>
        </p:grpSpPr>
        <p:sp>
          <p:nvSpPr>
            <p:cNvPr id="60" name="文本框 7">
              <a:extLst>
                <a:ext uri="{FF2B5EF4-FFF2-40B4-BE49-F238E27FC236}">
                  <a16:creationId xmlns:a16="http://schemas.microsoft.com/office/drawing/2014/main" id="{2496E819-BE66-4286-AF20-F7C6029C1BFB}"/>
                </a:ext>
              </a:extLst>
            </p:cNvPr>
            <p:cNvSpPr txBox="1">
              <a:spLocks noChangeArrowheads="1"/>
            </p:cNvSpPr>
            <p:nvPr/>
          </p:nvSpPr>
          <p:spPr bwMode="auto">
            <a:xfrm>
              <a:off x="1061380" y="1186286"/>
              <a:ext cx="9987188" cy="499624"/>
            </a:xfrm>
            <a:prstGeom prst="rect">
              <a:avLst/>
            </a:prstGeom>
            <a:grpFill/>
            <a:ln w="9525">
              <a:noFill/>
              <a:miter lim="800000"/>
              <a:headEnd/>
              <a:tailEnd/>
            </a:ln>
          </p:spPr>
          <p:txBody>
            <a:bodyPr wrap="square">
              <a:spAutoFit/>
            </a:bodyPr>
            <a:lstStyle/>
            <a:p>
              <a:pPr algn="l">
                <a:lnSpc>
                  <a:spcPct val="150000"/>
                </a:lnSpc>
              </a:pPr>
              <a:r>
                <a:rPr lang="zh-CN" altLang="en-US" sz="2000" b="1" dirty="0">
                  <a:latin typeface="微软雅黑" pitchFamily="34" charset="-122"/>
                  <a:ea typeface="微软雅黑" pitchFamily="34" charset="-122"/>
                </a:rPr>
                <a:t>（三）教材建议</a:t>
              </a:r>
              <a:endParaRPr lang="en-US" altLang="zh-CN" sz="2000" b="1" dirty="0">
                <a:latin typeface="微软雅黑" pitchFamily="34" charset="-122"/>
                <a:ea typeface="微软雅黑" pitchFamily="34" charset="-122"/>
              </a:endParaRPr>
            </a:p>
          </p:txBody>
        </p:sp>
        <p:pic>
          <p:nvPicPr>
            <p:cNvPr id="61" name="图片 60">
              <a:extLst>
                <a:ext uri="{FF2B5EF4-FFF2-40B4-BE49-F238E27FC236}">
                  <a16:creationId xmlns:a16="http://schemas.microsoft.com/office/drawing/2014/main" id="{A399FC6B-B54C-4ACF-AAFC-568E748A25B8}"/>
                </a:ext>
              </a:extLst>
            </p:cNvPr>
            <p:cNvPicPr>
              <a:picLocks noChangeAspect="1"/>
            </p:cNvPicPr>
            <p:nvPr/>
          </p:nvPicPr>
          <p:blipFill>
            <a:blip r:embed="rId3"/>
            <a:stretch>
              <a:fillRect/>
            </a:stretch>
          </p:blipFill>
          <p:spPr>
            <a:xfrm>
              <a:off x="1333943" y="1754778"/>
              <a:ext cx="8557404" cy="2687535"/>
            </a:xfrm>
            <a:prstGeom prst="rect">
              <a:avLst/>
            </a:prstGeom>
            <a:grpFill/>
          </p:spPr>
        </p:pic>
      </p:grpSp>
      <p:sp>
        <p:nvSpPr>
          <p:cNvPr id="62" name="文本框 61">
            <a:extLst>
              <a:ext uri="{FF2B5EF4-FFF2-40B4-BE49-F238E27FC236}">
                <a16:creationId xmlns:a16="http://schemas.microsoft.com/office/drawing/2014/main" id="{75984734-EAB9-45AF-BA18-D3DC37FCCE47}"/>
              </a:ext>
            </a:extLst>
          </p:cNvPr>
          <p:cNvSpPr txBox="1">
            <a:spLocks noChangeArrowheads="1"/>
          </p:cNvSpPr>
          <p:nvPr/>
        </p:nvSpPr>
        <p:spPr bwMode="auto">
          <a:xfrm>
            <a:off x="788817" y="5722946"/>
            <a:ext cx="9599747" cy="1135054"/>
          </a:xfrm>
          <a:prstGeom prst="rect">
            <a:avLst/>
          </a:prstGeom>
          <a:noFill/>
          <a:ln w="9525">
            <a:noFill/>
            <a:miter lim="800000"/>
            <a:headEnd/>
            <a:tailEnd/>
          </a:ln>
        </p:spPr>
        <p:txBody>
          <a:bodyPr wrap="square">
            <a:spAutoFit/>
          </a:bodyPr>
          <a:lstStyle/>
          <a:p>
            <a:pPr algn="l">
              <a:lnSpc>
                <a:spcPct val="150000"/>
              </a:lnSpc>
            </a:pPr>
            <a:r>
              <a:rPr lang="zh-CN" altLang="en-US" sz="2400" dirty="0">
                <a:latin typeface="微软雅黑" pitchFamily="34" charset="-122"/>
                <a:ea typeface="微软雅黑" pitchFamily="34" charset="-122"/>
              </a:rPr>
              <a:t>教材建议包括教材的编写依据、使用要求、推荐教材或</a:t>
            </a:r>
            <a:endParaRPr lang="en-US" altLang="zh-CN" sz="2400" dirty="0">
              <a:latin typeface="微软雅黑" pitchFamily="34" charset="-122"/>
              <a:ea typeface="微软雅黑" pitchFamily="34" charset="-122"/>
            </a:endParaRPr>
          </a:p>
          <a:p>
            <a:pPr algn="l">
              <a:lnSpc>
                <a:spcPct val="150000"/>
              </a:lnSpc>
            </a:pPr>
            <a:r>
              <a:rPr lang="zh-CN" altLang="en-US" sz="2400" dirty="0">
                <a:latin typeface="微软雅黑" pitchFamily="34" charset="-122"/>
                <a:ea typeface="微软雅黑" pitchFamily="34" charset="-122"/>
              </a:rPr>
              <a:t>教学参考书等。</a:t>
            </a:r>
          </a:p>
        </p:txBody>
      </p:sp>
    </p:spTree>
    <p:extLst>
      <p:ext uri="{BB962C8B-B14F-4D97-AF65-F5344CB8AC3E}">
        <p14:creationId xmlns:p14="http://schemas.microsoft.com/office/powerpoint/2010/main" val="26259742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grpSp>
        <p:nvGrpSpPr>
          <p:cNvPr id="54" name="组合 53">
            <a:extLst>
              <a:ext uri="{FF2B5EF4-FFF2-40B4-BE49-F238E27FC236}">
                <a16:creationId xmlns:a16="http://schemas.microsoft.com/office/drawing/2014/main" id="{9978D42B-5EC4-4920-A0D7-49C2E167577C}"/>
              </a:ext>
            </a:extLst>
          </p:cNvPr>
          <p:cNvGrpSpPr/>
          <p:nvPr/>
        </p:nvGrpSpPr>
        <p:grpSpPr>
          <a:xfrm>
            <a:off x="910831" y="1494273"/>
            <a:ext cx="9890267" cy="3979149"/>
            <a:chOff x="1335146" y="1285727"/>
            <a:chExt cx="9521708" cy="3595846"/>
          </a:xfrm>
          <a:solidFill>
            <a:srgbClr val="99CCFF"/>
          </a:solidFill>
        </p:grpSpPr>
        <p:sp>
          <p:nvSpPr>
            <p:cNvPr id="55" name="文本框 7">
              <a:extLst>
                <a:ext uri="{FF2B5EF4-FFF2-40B4-BE49-F238E27FC236}">
                  <a16:creationId xmlns:a16="http://schemas.microsoft.com/office/drawing/2014/main" id="{433739B8-424A-4FC6-952B-2BEC3328D7C2}"/>
                </a:ext>
              </a:extLst>
            </p:cNvPr>
            <p:cNvSpPr txBox="1">
              <a:spLocks noChangeArrowheads="1"/>
            </p:cNvSpPr>
            <p:nvPr/>
          </p:nvSpPr>
          <p:spPr bwMode="auto">
            <a:xfrm>
              <a:off x="1335146" y="1285727"/>
              <a:ext cx="9521708" cy="499624"/>
            </a:xfrm>
            <a:prstGeom prst="rect">
              <a:avLst/>
            </a:prstGeom>
            <a:grpFill/>
            <a:ln w="9525">
              <a:noFill/>
              <a:miter lim="800000"/>
              <a:headEnd/>
              <a:tailEnd/>
            </a:ln>
          </p:spPr>
          <p:txBody>
            <a:bodyPr wrap="square">
              <a:spAutoFit/>
            </a:bodyPr>
            <a:lstStyle/>
            <a:p>
              <a:pPr algn="l">
                <a:lnSpc>
                  <a:spcPct val="150000"/>
                </a:lnSpc>
              </a:pPr>
              <a:r>
                <a:rPr lang="zh-CN" altLang="en-US" sz="2000" b="1" dirty="0">
                  <a:latin typeface="微软雅黑" pitchFamily="34" charset="-122"/>
                  <a:ea typeface="微软雅黑" pitchFamily="34" charset="-122"/>
                </a:rPr>
                <a:t>（四）课程资源开发与利用</a:t>
              </a:r>
            </a:p>
          </p:txBody>
        </p:sp>
        <p:pic>
          <p:nvPicPr>
            <p:cNvPr id="57" name="图片 56">
              <a:extLst>
                <a:ext uri="{FF2B5EF4-FFF2-40B4-BE49-F238E27FC236}">
                  <a16:creationId xmlns:a16="http://schemas.microsoft.com/office/drawing/2014/main" id="{AB29A504-4DC6-493F-A1C9-4A537D2628A7}"/>
                </a:ext>
              </a:extLst>
            </p:cNvPr>
            <p:cNvPicPr>
              <a:picLocks noChangeAspect="1"/>
            </p:cNvPicPr>
            <p:nvPr/>
          </p:nvPicPr>
          <p:blipFill>
            <a:blip r:embed="rId3"/>
            <a:stretch>
              <a:fillRect/>
            </a:stretch>
          </p:blipFill>
          <p:spPr>
            <a:xfrm>
              <a:off x="1507269" y="1939398"/>
              <a:ext cx="8497343" cy="2942175"/>
            </a:xfrm>
            <a:prstGeom prst="rect">
              <a:avLst/>
            </a:prstGeom>
            <a:grpFill/>
          </p:spPr>
        </p:pic>
      </p:grpSp>
      <p:sp>
        <p:nvSpPr>
          <p:cNvPr id="58" name="文本框 57">
            <a:extLst>
              <a:ext uri="{FF2B5EF4-FFF2-40B4-BE49-F238E27FC236}">
                <a16:creationId xmlns:a16="http://schemas.microsoft.com/office/drawing/2014/main" id="{0D63C5F8-C623-4E1B-B286-90B707B462DC}"/>
              </a:ext>
            </a:extLst>
          </p:cNvPr>
          <p:cNvSpPr txBox="1">
            <a:spLocks noChangeArrowheads="1"/>
          </p:cNvSpPr>
          <p:nvPr/>
        </p:nvSpPr>
        <p:spPr bwMode="auto">
          <a:xfrm>
            <a:off x="1627" y="5610101"/>
            <a:ext cx="8820072" cy="1135054"/>
          </a:xfrm>
          <a:prstGeom prst="rect">
            <a:avLst/>
          </a:prstGeom>
          <a:noFill/>
          <a:ln w="9525">
            <a:noFill/>
            <a:miter lim="800000"/>
            <a:headEnd/>
            <a:tailEnd/>
          </a:ln>
        </p:spPr>
        <p:txBody>
          <a:bodyPr wrap="square">
            <a:spAutoFit/>
          </a:bodyPr>
          <a:lstStyle/>
          <a:p>
            <a:pPr algn="l">
              <a:lnSpc>
                <a:spcPct val="150000"/>
              </a:lnSpc>
            </a:pPr>
            <a:r>
              <a:rPr lang="zh-CN" altLang="en-US" sz="2400" dirty="0">
                <a:latin typeface="微软雅黑" pitchFamily="34" charset="-122"/>
                <a:ea typeface="微软雅黑" pitchFamily="34" charset="-122"/>
              </a:rPr>
              <a:t>课程资源包括自编课件、配套练习、试题库等，也包括网络共享的教学资源。</a:t>
            </a:r>
          </a:p>
        </p:txBody>
      </p:sp>
    </p:spTree>
    <p:extLst>
      <p:ext uri="{BB962C8B-B14F-4D97-AF65-F5344CB8AC3E}">
        <p14:creationId xmlns:p14="http://schemas.microsoft.com/office/powerpoint/2010/main" val="6219388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2" name="文本框 1">
            <a:extLst>
              <a:ext uri="{FF2B5EF4-FFF2-40B4-BE49-F238E27FC236}">
                <a16:creationId xmlns:a16="http://schemas.microsoft.com/office/drawing/2014/main" id="{F5CA9186-18C4-4A93-A11D-95B92BBDED65}"/>
              </a:ext>
            </a:extLst>
          </p:cNvPr>
          <p:cNvSpPr txBox="1"/>
          <p:nvPr/>
        </p:nvSpPr>
        <p:spPr>
          <a:xfrm>
            <a:off x="1328913" y="1736725"/>
            <a:ext cx="6069290" cy="2987997"/>
          </a:xfrm>
          <a:prstGeom prst="rect">
            <a:avLst/>
          </a:prstGeom>
          <a:noFill/>
        </p:spPr>
        <p:txBody>
          <a:bodyPr wrap="none" rtlCol="0">
            <a:spAutoFit/>
          </a:bodyPr>
          <a:lstStyle/>
          <a:p>
            <a:r>
              <a:rPr lang="zh-CN" altLang="en-US" sz="2400" dirty="0"/>
              <a:t>（多选题）课程资源包括哪些内容？（     ）</a:t>
            </a:r>
            <a:endParaRPr lang="en-US" altLang="zh-CN" sz="2400" dirty="0"/>
          </a:p>
          <a:p>
            <a:endParaRPr lang="en-US" altLang="zh-CN" sz="2400" dirty="0"/>
          </a:p>
          <a:p>
            <a:pPr>
              <a:lnSpc>
                <a:spcPct val="150000"/>
              </a:lnSpc>
            </a:pPr>
            <a:r>
              <a:rPr lang="en-US" altLang="zh-CN" sz="2400" dirty="0"/>
              <a:t>A</a:t>
            </a:r>
            <a:r>
              <a:rPr lang="zh-CN" altLang="en-US" sz="2400" dirty="0"/>
              <a:t>课件</a:t>
            </a:r>
            <a:endParaRPr lang="en-US" altLang="zh-CN" sz="2400" dirty="0"/>
          </a:p>
          <a:p>
            <a:pPr>
              <a:lnSpc>
                <a:spcPct val="150000"/>
              </a:lnSpc>
            </a:pPr>
            <a:r>
              <a:rPr lang="en-US" altLang="zh-CN" sz="2400" dirty="0"/>
              <a:t>B</a:t>
            </a:r>
            <a:r>
              <a:rPr lang="zh-CN" altLang="en-US" sz="2400" dirty="0"/>
              <a:t>练习册</a:t>
            </a:r>
            <a:endParaRPr lang="en-US" altLang="zh-CN" sz="2400" dirty="0"/>
          </a:p>
          <a:p>
            <a:pPr>
              <a:lnSpc>
                <a:spcPct val="150000"/>
              </a:lnSpc>
            </a:pPr>
            <a:r>
              <a:rPr lang="en-US" altLang="zh-CN" sz="2400" dirty="0"/>
              <a:t>C</a:t>
            </a:r>
            <a:r>
              <a:rPr lang="zh-CN" altLang="en-US" sz="2400" dirty="0"/>
              <a:t>案例库</a:t>
            </a:r>
            <a:endParaRPr lang="en-US" altLang="zh-CN" sz="2400" dirty="0"/>
          </a:p>
          <a:p>
            <a:pPr>
              <a:lnSpc>
                <a:spcPct val="150000"/>
              </a:lnSpc>
            </a:pPr>
            <a:r>
              <a:rPr lang="en-US" altLang="zh-CN" sz="2400" dirty="0"/>
              <a:t>D</a:t>
            </a:r>
            <a:r>
              <a:rPr lang="zh-CN" altLang="en-US" sz="2400" dirty="0"/>
              <a:t>网络资源</a:t>
            </a:r>
          </a:p>
        </p:txBody>
      </p:sp>
    </p:spTree>
    <p:extLst>
      <p:ext uri="{BB962C8B-B14F-4D97-AF65-F5344CB8AC3E}">
        <p14:creationId xmlns:p14="http://schemas.microsoft.com/office/powerpoint/2010/main" val="20658228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2.3 / </a:t>
            </a:r>
            <a:r>
              <a:rPr lang="zh-CN" altLang="en-US" sz="2800" b="1" dirty="0">
                <a:solidFill>
                  <a:srgbClr val="4276AA"/>
                </a:solidFill>
                <a:cs typeface="+mn-ea"/>
                <a:sym typeface="+mn-lt"/>
              </a:rPr>
              <a:t>专业课程标准</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74" name="文本框 73">
            <a:extLst>
              <a:ext uri="{FF2B5EF4-FFF2-40B4-BE49-F238E27FC236}">
                <a16:creationId xmlns:a16="http://schemas.microsoft.com/office/drawing/2014/main" id="{5A7C8A83-AE03-45CA-8B28-B03474026B1F}"/>
              </a:ext>
            </a:extLst>
          </p:cNvPr>
          <p:cNvSpPr txBox="1"/>
          <p:nvPr/>
        </p:nvSpPr>
        <p:spPr>
          <a:xfrm>
            <a:off x="1576788" y="901795"/>
            <a:ext cx="7166159" cy="461665"/>
          </a:xfrm>
          <a:prstGeom prst="rect">
            <a:avLst/>
          </a:prstGeom>
          <a:noFill/>
        </p:spPr>
        <p:txBody>
          <a:bodyPr wrap="square">
            <a:spAutoFit/>
          </a:bodyPr>
          <a:lstStyle/>
          <a:p>
            <a:r>
              <a:rPr lang="en-US" altLang="zh-CN" sz="2400" dirty="0">
                <a:solidFill>
                  <a:srgbClr val="4276AA"/>
                </a:solidFill>
                <a:latin typeface="黑体" panose="02010609060101010101" pitchFamily="49" charset="-122"/>
                <a:ea typeface="黑体" panose="02010609060101010101" pitchFamily="49" charset="-122"/>
                <a:cs typeface="+mn-ea"/>
                <a:sym typeface="+mn-lt"/>
              </a:rPr>
              <a:t>2.3.4 </a:t>
            </a:r>
            <a:r>
              <a:rPr lang="zh-CN" altLang="en-US" sz="2400" dirty="0">
                <a:solidFill>
                  <a:srgbClr val="4276AA"/>
                </a:solidFill>
                <a:latin typeface="黑体" panose="02010609060101010101" pitchFamily="49" charset="-122"/>
                <a:ea typeface="黑体" panose="02010609060101010101" pitchFamily="49" charset="-122"/>
                <a:cs typeface="+mn-ea"/>
                <a:sym typeface="+mn-lt"/>
              </a:rPr>
              <a:t>专业课程标准格式参考</a:t>
            </a:r>
            <a:endParaRPr lang="en-US" altLang="zh-CN" sz="2400" dirty="0">
              <a:solidFill>
                <a:srgbClr val="4276AA"/>
              </a:solidFill>
              <a:latin typeface="黑体" panose="02010609060101010101" pitchFamily="49" charset="-122"/>
              <a:ea typeface="黑体" panose="02010609060101010101" pitchFamily="49" charset="-122"/>
              <a:cs typeface="+mn-ea"/>
              <a:sym typeface="+mn-lt"/>
            </a:endParaRPr>
          </a:p>
        </p:txBody>
      </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2" name="文本框 1">
            <a:extLst>
              <a:ext uri="{FF2B5EF4-FFF2-40B4-BE49-F238E27FC236}">
                <a16:creationId xmlns:a16="http://schemas.microsoft.com/office/drawing/2014/main" id="{F5CA9186-18C4-4A93-A11D-95B92BBDED65}"/>
              </a:ext>
            </a:extLst>
          </p:cNvPr>
          <p:cNvSpPr txBox="1"/>
          <p:nvPr/>
        </p:nvSpPr>
        <p:spPr>
          <a:xfrm>
            <a:off x="4518104" y="2640505"/>
            <a:ext cx="6032421" cy="830997"/>
          </a:xfrm>
          <a:prstGeom prst="rect">
            <a:avLst/>
          </a:prstGeom>
          <a:noFill/>
        </p:spPr>
        <p:txBody>
          <a:bodyPr wrap="none" rtlCol="0">
            <a:spAutoFit/>
          </a:bodyPr>
          <a:lstStyle/>
          <a:p>
            <a:r>
              <a:rPr lang="zh-CN" altLang="en-US" sz="2400" b="1" dirty="0"/>
              <a:t>阅读课本里的课程标准，</a:t>
            </a:r>
            <a:endParaRPr lang="en-US" altLang="zh-CN" sz="2400" b="1" dirty="0"/>
          </a:p>
          <a:p>
            <a:r>
              <a:rPr lang="zh-CN" altLang="en-US" sz="2400" b="1" dirty="0"/>
              <a:t>研究课程标准和人才培养方案之间的关系。</a:t>
            </a:r>
          </a:p>
        </p:txBody>
      </p:sp>
      <p:pic>
        <p:nvPicPr>
          <p:cNvPr id="3" name="图片 2">
            <a:extLst>
              <a:ext uri="{FF2B5EF4-FFF2-40B4-BE49-F238E27FC236}">
                <a16:creationId xmlns:a16="http://schemas.microsoft.com/office/drawing/2014/main" id="{FE440236-AC73-489B-B90A-F3B2A5FED1BB}"/>
              </a:ext>
            </a:extLst>
          </p:cNvPr>
          <p:cNvPicPr>
            <a:picLocks noChangeAspect="1"/>
          </p:cNvPicPr>
          <p:nvPr/>
        </p:nvPicPr>
        <p:blipFill>
          <a:blip r:embed="rId3"/>
          <a:stretch>
            <a:fillRect/>
          </a:stretch>
        </p:blipFill>
        <p:spPr>
          <a:xfrm>
            <a:off x="285182" y="1880968"/>
            <a:ext cx="3281956" cy="3096064"/>
          </a:xfrm>
          <a:prstGeom prst="rect">
            <a:avLst/>
          </a:prstGeom>
        </p:spPr>
      </p:pic>
    </p:spTree>
    <p:extLst>
      <p:ext uri="{BB962C8B-B14F-4D97-AF65-F5344CB8AC3E}">
        <p14:creationId xmlns:p14="http://schemas.microsoft.com/office/powerpoint/2010/main" val="834973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2" name="文本框 1"/>
          <p:cNvSpPr txBox="1"/>
          <p:nvPr/>
        </p:nvSpPr>
        <p:spPr>
          <a:xfrm>
            <a:off x="1563327" y="1685637"/>
            <a:ext cx="8836073" cy="584775"/>
          </a:xfrm>
          <a:prstGeom prst="rect">
            <a:avLst/>
          </a:prstGeom>
          <a:noFill/>
        </p:spPr>
        <p:txBody>
          <a:bodyPr wrap="none" rtlCol="0">
            <a:spAutoFit/>
          </a:bodyPr>
          <a:lstStyle/>
          <a:p>
            <a:r>
              <a:rPr lang="zh-CN" altLang="en-US" sz="3200" b="1" dirty="0">
                <a:effectLst>
                  <a:outerShdw blurRad="50800" dist="38100" dir="2700000" algn="tl" rotWithShape="0">
                    <a:prstClr val="black">
                      <a:alpha val="40000"/>
                    </a:prstClr>
                  </a:outerShdw>
                </a:effectLst>
              </a:rPr>
              <a:t>模块一：基于</a:t>
            </a:r>
            <a:r>
              <a:rPr lang="zh-CN" altLang="en-US" sz="3200" b="1" dirty="0">
                <a:solidFill>
                  <a:srgbClr val="C00000"/>
                </a:solidFill>
                <a:effectLst>
                  <a:outerShdw blurRad="50800" dist="38100" dir="2700000" algn="tl" rotWithShape="0">
                    <a:prstClr val="black">
                      <a:alpha val="40000"/>
                    </a:prstClr>
                  </a:outerShdw>
                </a:effectLst>
              </a:rPr>
              <a:t>核心素养</a:t>
            </a:r>
            <a:r>
              <a:rPr lang="zh-CN" altLang="en-US" sz="3200" b="1" dirty="0">
                <a:effectLst>
                  <a:outerShdw blurRad="50800" dist="38100" dir="2700000" algn="tl" rotWithShape="0">
                    <a:prstClr val="black">
                      <a:alpha val="40000"/>
                    </a:prstClr>
                  </a:outerShdw>
                </a:effectLst>
              </a:rPr>
              <a:t>的课标的研发理念、路径</a:t>
            </a:r>
          </a:p>
        </p:txBody>
      </p:sp>
      <p:sp>
        <p:nvSpPr>
          <p:cNvPr id="3" name="文本框 2"/>
          <p:cNvSpPr txBox="1"/>
          <p:nvPr/>
        </p:nvSpPr>
        <p:spPr>
          <a:xfrm>
            <a:off x="3185652" y="2610465"/>
            <a:ext cx="6446380" cy="1962525"/>
          </a:xfrm>
          <a:prstGeom prst="rect">
            <a:avLst/>
          </a:prstGeom>
          <a:noFill/>
        </p:spPr>
        <p:txBody>
          <a:bodyPr wrap="none" rtlCol="0">
            <a:spAutoFit/>
          </a:bodyPr>
          <a:lstStyle/>
          <a:p>
            <a:pPr>
              <a:lnSpc>
                <a:spcPct val="150000"/>
              </a:lnSpc>
            </a:pPr>
            <a:r>
              <a:rPr lang="en-US" altLang="zh-CN" sz="2800" dirty="0"/>
              <a:t>01</a:t>
            </a:r>
            <a:r>
              <a:rPr lang="zh-CN" altLang="en-US" sz="2800" dirty="0"/>
              <a:t>：核心素养概念及内涵</a:t>
            </a:r>
            <a:endParaRPr lang="en-US" altLang="zh-CN" sz="2800" dirty="0"/>
          </a:p>
          <a:p>
            <a:pPr>
              <a:lnSpc>
                <a:spcPct val="150000"/>
              </a:lnSpc>
            </a:pPr>
            <a:r>
              <a:rPr lang="en-US" altLang="zh-CN" sz="2800" dirty="0"/>
              <a:t>02</a:t>
            </a:r>
            <a:r>
              <a:rPr lang="zh-CN" altLang="en-US" sz="2800" dirty="0"/>
              <a:t>：核心素养对课程标准的影响</a:t>
            </a:r>
            <a:endParaRPr lang="en-US" altLang="zh-CN" sz="2800" dirty="0"/>
          </a:p>
          <a:p>
            <a:pPr>
              <a:lnSpc>
                <a:spcPct val="150000"/>
              </a:lnSpc>
            </a:pPr>
            <a:r>
              <a:rPr lang="en-US" altLang="zh-CN" sz="2800" dirty="0"/>
              <a:t>03</a:t>
            </a:r>
            <a:r>
              <a:rPr lang="zh-CN" altLang="en-US" sz="2800" dirty="0"/>
              <a:t>：共同探讨基于核心素养的课标研发</a:t>
            </a:r>
          </a:p>
        </p:txBody>
      </p:sp>
    </p:spTree>
    <p:extLst>
      <p:ext uri="{BB962C8B-B14F-4D97-AF65-F5344CB8AC3E}">
        <p14:creationId xmlns:p14="http://schemas.microsoft.com/office/powerpoint/2010/main" val="3471738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7891677" cy="523220"/>
          </a:xfrm>
          <a:prstGeom prst="rect">
            <a:avLst/>
          </a:prstGeom>
          <a:noFill/>
        </p:spPr>
        <p:txBody>
          <a:bodyPr wrap="square">
            <a:spAutoFit/>
          </a:bodyPr>
          <a:lstStyle/>
          <a:p>
            <a:r>
              <a:rPr lang="en-US" altLang="zh-CN" sz="2800" b="1" dirty="0">
                <a:solidFill>
                  <a:srgbClr val="4276AA"/>
                </a:solidFill>
                <a:cs typeface="+mn-ea"/>
                <a:sym typeface="+mn-lt"/>
              </a:rPr>
              <a:t>01/</a:t>
            </a:r>
            <a:r>
              <a:rPr lang="zh-CN" altLang="en-US" sz="2800" b="1" dirty="0">
                <a:solidFill>
                  <a:srgbClr val="0070C0"/>
                </a:solidFill>
                <a:effectLst>
                  <a:outerShdw blurRad="50800" dist="38100" dir="2700000" algn="tl" rotWithShape="0">
                    <a:prstClr val="black">
                      <a:alpha val="40000"/>
                    </a:prstClr>
                  </a:outerShdw>
                </a:effectLst>
              </a:rPr>
              <a:t>核心素养的概念及内涵</a:t>
            </a:r>
            <a:r>
              <a:rPr lang="zh-CN" altLang="en-US" sz="2800" b="1" dirty="0">
                <a:solidFill>
                  <a:srgbClr val="C00000"/>
                </a:solidFill>
                <a:effectLst>
                  <a:outerShdw blurRad="50800" dist="38100" dir="2700000" algn="tl" rotWithShape="0">
                    <a:prstClr val="black">
                      <a:alpha val="40000"/>
                    </a:prstClr>
                  </a:outerShdw>
                </a:effectLst>
              </a:rPr>
              <a:t>（是什么？）</a:t>
            </a:r>
            <a:endParaRPr lang="en-US" altLang="zh-CN" sz="2800" b="1" dirty="0">
              <a:solidFill>
                <a:srgbClr val="C0000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2" name="文本框 1"/>
          <p:cNvSpPr txBox="1"/>
          <p:nvPr/>
        </p:nvSpPr>
        <p:spPr>
          <a:xfrm>
            <a:off x="887994" y="1287494"/>
            <a:ext cx="10038325" cy="461665"/>
          </a:xfrm>
          <a:prstGeom prst="rect">
            <a:avLst/>
          </a:prstGeom>
          <a:noFill/>
        </p:spPr>
        <p:txBody>
          <a:bodyPr wrap="none" rtlCol="0">
            <a:spAutoFit/>
          </a:bodyPr>
          <a:lstStyle/>
          <a:p>
            <a:r>
              <a:rPr lang="zh-CN" altLang="en-US" sz="2400" b="1" dirty="0">
                <a:latin typeface="宋体" panose="02010600030101010101" pitchFamily="2" charset="-122"/>
                <a:ea typeface="宋体" panose="02010600030101010101" pitchFamily="2" charset="-122"/>
              </a:rPr>
              <a:t>素养：</a:t>
            </a:r>
            <a:r>
              <a:rPr lang="zh-CN" altLang="en-US" sz="2400" dirty="0">
                <a:latin typeface="宋体" panose="02010600030101010101" pitchFamily="2" charset="-122"/>
                <a:ea typeface="宋体" panose="02010600030101010101" pitchFamily="2" charset="-122"/>
              </a:rPr>
              <a:t>沉淀在人身上的，对人的发展、学习、生活有价值有意义的东西。</a:t>
            </a:r>
          </a:p>
        </p:txBody>
      </p:sp>
      <p:sp>
        <p:nvSpPr>
          <p:cNvPr id="3" name="立方体 2"/>
          <p:cNvSpPr/>
          <p:nvPr/>
        </p:nvSpPr>
        <p:spPr>
          <a:xfrm>
            <a:off x="1902541" y="2054490"/>
            <a:ext cx="1342104" cy="1342104"/>
          </a:xfrm>
          <a:prstGeom prst="cube">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素养</a:t>
            </a:r>
          </a:p>
        </p:txBody>
      </p:sp>
      <p:sp>
        <p:nvSpPr>
          <p:cNvPr id="34" name="立方体 33"/>
          <p:cNvSpPr/>
          <p:nvPr/>
        </p:nvSpPr>
        <p:spPr>
          <a:xfrm>
            <a:off x="4653969" y="2861187"/>
            <a:ext cx="1342104" cy="1342104"/>
          </a:xfrm>
          <a:prstGeom prst="cube">
            <a:avLst/>
          </a:prstGeom>
          <a:solidFill>
            <a:srgbClr val="99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素质</a:t>
            </a:r>
          </a:p>
        </p:txBody>
      </p:sp>
      <p:sp>
        <p:nvSpPr>
          <p:cNvPr id="53" name="文本框 52"/>
          <p:cNvSpPr txBox="1"/>
          <p:nvPr/>
        </p:nvSpPr>
        <p:spPr>
          <a:xfrm>
            <a:off x="3202624" y="3701925"/>
            <a:ext cx="492443" cy="461665"/>
          </a:xfrm>
          <a:prstGeom prst="rect">
            <a:avLst/>
          </a:prstGeom>
          <a:noFill/>
        </p:spPr>
        <p:txBody>
          <a:bodyPr wrap="none" rtlCol="0">
            <a:spAutoFit/>
          </a:bodyPr>
          <a:lstStyle/>
          <a:p>
            <a:r>
              <a:rPr lang="en-US" altLang="zh-CN" sz="2400" b="1" dirty="0"/>
              <a:t>VS</a:t>
            </a:r>
            <a:endParaRPr lang="zh-CN" altLang="en-US" sz="2400" b="1" dirty="0"/>
          </a:p>
        </p:txBody>
      </p:sp>
      <p:sp>
        <p:nvSpPr>
          <p:cNvPr id="54" name="立方体 53"/>
          <p:cNvSpPr/>
          <p:nvPr/>
        </p:nvSpPr>
        <p:spPr>
          <a:xfrm>
            <a:off x="1997761" y="4711884"/>
            <a:ext cx="1342104" cy="1342104"/>
          </a:xfrm>
          <a:prstGeom prst="cube">
            <a:avLst/>
          </a:prstGeom>
          <a:solidFill>
            <a:srgbClr val="D2D7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素质教育</a:t>
            </a:r>
          </a:p>
        </p:txBody>
      </p:sp>
      <p:sp>
        <p:nvSpPr>
          <p:cNvPr id="5" name="文本框 4"/>
          <p:cNvSpPr txBox="1"/>
          <p:nvPr/>
        </p:nvSpPr>
        <p:spPr>
          <a:xfrm>
            <a:off x="6099350" y="2489407"/>
            <a:ext cx="5979579" cy="2308324"/>
          </a:xfrm>
          <a:prstGeom prst="rect">
            <a:avLst/>
          </a:prstGeom>
          <a:noFill/>
        </p:spPr>
        <p:txBody>
          <a:bodyPr wrap="square" rtlCol="0">
            <a:spAutoFit/>
          </a:bodyPr>
          <a:lstStyle/>
          <a:p>
            <a:r>
              <a:rPr lang="zh-CN" altLang="en-US" sz="2400" b="1" dirty="0"/>
              <a:t>素质：</a:t>
            </a:r>
            <a:r>
              <a:rPr lang="zh-CN" altLang="en-US" sz="2400" dirty="0"/>
              <a:t>原指的人生而有之，先天赐予的东西，</a:t>
            </a:r>
            <a:endParaRPr lang="en-US" altLang="zh-CN" sz="2400" dirty="0"/>
          </a:p>
          <a:p>
            <a:r>
              <a:rPr lang="zh-CN" altLang="en-US" sz="2400" dirty="0"/>
              <a:t>后来逐渐发展成“品德”、“道德”等含义。</a:t>
            </a:r>
            <a:endParaRPr lang="en-US" altLang="zh-CN" sz="2400" dirty="0"/>
          </a:p>
          <a:p>
            <a:r>
              <a:rPr lang="zh-CN" altLang="en-US" sz="2400" dirty="0"/>
              <a:t>而</a:t>
            </a:r>
            <a:r>
              <a:rPr lang="zh-CN" altLang="en-US" sz="2400" b="1" dirty="0"/>
              <a:t>素质教育</a:t>
            </a:r>
            <a:r>
              <a:rPr lang="zh-CN" altLang="en-US" sz="2400" dirty="0"/>
              <a:t>里的素质则延申意义，包括心理素质、社会素质、生理素质、精神素质等。</a:t>
            </a:r>
            <a:endParaRPr lang="en-US" altLang="zh-CN" sz="2400" dirty="0"/>
          </a:p>
          <a:p>
            <a:endParaRPr lang="en-US" altLang="zh-CN" sz="2400" dirty="0"/>
          </a:p>
          <a:p>
            <a:r>
              <a:rPr lang="zh-CN" altLang="en-US" sz="2400" dirty="0"/>
              <a:t>而</a:t>
            </a:r>
            <a:r>
              <a:rPr lang="zh-CN" altLang="en-US" sz="2400" b="1" dirty="0"/>
              <a:t>素养</a:t>
            </a:r>
            <a:r>
              <a:rPr lang="zh-CN" altLang="en-US" sz="2400" dirty="0"/>
              <a:t>指的是后天形成的素质。</a:t>
            </a:r>
          </a:p>
        </p:txBody>
      </p:sp>
    </p:spTree>
    <p:extLst>
      <p:ext uri="{BB962C8B-B14F-4D97-AF65-F5344CB8AC3E}">
        <p14:creationId xmlns:p14="http://schemas.microsoft.com/office/powerpoint/2010/main" val="349930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7891677" cy="523220"/>
          </a:xfrm>
          <a:prstGeom prst="rect">
            <a:avLst/>
          </a:prstGeom>
          <a:noFill/>
        </p:spPr>
        <p:txBody>
          <a:bodyPr wrap="square">
            <a:spAutoFit/>
          </a:bodyPr>
          <a:lstStyle/>
          <a:p>
            <a:r>
              <a:rPr lang="en-US" altLang="zh-CN" sz="2800" b="1" dirty="0">
                <a:solidFill>
                  <a:srgbClr val="4276AA"/>
                </a:solidFill>
                <a:cs typeface="+mn-ea"/>
                <a:sym typeface="+mn-lt"/>
              </a:rPr>
              <a:t>01/</a:t>
            </a:r>
            <a:r>
              <a:rPr lang="zh-CN" altLang="en-US" sz="2800" b="1" dirty="0">
                <a:solidFill>
                  <a:srgbClr val="0070C0"/>
                </a:solidFill>
                <a:effectLst>
                  <a:outerShdw blurRad="50800" dist="38100" dir="2700000" algn="tl" rotWithShape="0">
                    <a:prstClr val="black">
                      <a:alpha val="40000"/>
                    </a:prstClr>
                  </a:outerShdw>
                </a:effectLst>
              </a:rPr>
              <a:t>核心素养的概念及内涵</a:t>
            </a:r>
            <a:r>
              <a:rPr lang="zh-CN" altLang="en-US" sz="2800" b="1" dirty="0">
                <a:solidFill>
                  <a:srgbClr val="C00000"/>
                </a:solidFill>
                <a:effectLst>
                  <a:outerShdw blurRad="50800" dist="38100" dir="2700000" algn="tl" rotWithShape="0">
                    <a:prstClr val="black">
                      <a:alpha val="40000"/>
                    </a:prstClr>
                  </a:outerShdw>
                </a:effectLst>
              </a:rPr>
              <a:t>（是什么？）</a:t>
            </a:r>
            <a:endParaRPr lang="en-US" altLang="zh-CN" sz="2800" b="1" dirty="0">
              <a:solidFill>
                <a:srgbClr val="C0000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2" name="文本框 1"/>
          <p:cNvSpPr txBox="1"/>
          <p:nvPr/>
        </p:nvSpPr>
        <p:spPr>
          <a:xfrm>
            <a:off x="887994" y="1287494"/>
            <a:ext cx="4825360" cy="461665"/>
          </a:xfrm>
          <a:prstGeom prst="rect">
            <a:avLst/>
          </a:prstGeom>
          <a:noFill/>
        </p:spPr>
        <p:txBody>
          <a:bodyPr wrap="none" rtlCol="0">
            <a:spAutoFit/>
          </a:bodyPr>
          <a:lstStyle/>
          <a:p>
            <a:r>
              <a:rPr lang="zh-CN" altLang="en-US" sz="2400" b="1" dirty="0">
                <a:latin typeface="宋体" panose="02010600030101010101" pitchFamily="2" charset="-122"/>
                <a:ea typeface="宋体" panose="02010600030101010101" pitchFamily="2" charset="-122"/>
              </a:rPr>
              <a:t>核心素养的来历：培养目标的升级</a:t>
            </a:r>
            <a:endParaRPr lang="zh-CN" altLang="en-US" sz="2400" dirty="0">
              <a:latin typeface="宋体" panose="02010600030101010101" pitchFamily="2" charset="-122"/>
              <a:ea typeface="宋体" panose="02010600030101010101" pitchFamily="2" charset="-122"/>
            </a:endParaRPr>
          </a:p>
        </p:txBody>
      </p:sp>
      <p:sp>
        <p:nvSpPr>
          <p:cNvPr id="3" name="文本框 2"/>
          <p:cNvSpPr txBox="1"/>
          <p:nvPr/>
        </p:nvSpPr>
        <p:spPr>
          <a:xfrm>
            <a:off x="1369752" y="2344358"/>
            <a:ext cx="800219" cy="461665"/>
          </a:xfrm>
          <a:prstGeom prst="rect">
            <a:avLst/>
          </a:prstGeom>
          <a:noFill/>
        </p:spPr>
        <p:txBody>
          <a:bodyPr wrap="none" rtlCol="0">
            <a:spAutoFit/>
          </a:bodyPr>
          <a:lstStyle/>
          <a:p>
            <a:r>
              <a:rPr lang="zh-CN" altLang="en-US" sz="2400" dirty="0"/>
              <a:t>双基</a:t>
            </a:r>
          </a:p>
        </p:txBody>
      </p:sp>
      <p:sp>
        <p:nvSpPr>
          <p:cNvPr id="4" name="剪去单角的矩形 3"/>
          <p:cNvSpPr/>
          <p:nvPr/>
        </p:nvSpPr>
        <p:spPr>
          <a:xfrm>
            <a:off x="910831" y="2993786"/>
            <a:ext cx="1851063" cy="1799440"/>
          </a:xfrm>
          <a:prstGeom prst="snip1Rect">
            <a:avLst/>
          </a:prstGeom>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chemeClr val="tx1"/>
                </a:solidFill>
              </a:rPr>
              <a:t>基础知识</a:t>
            </a:r>
            <a:endParaRPr lang="en-US" altLang="zh-CN" sz="2400" b="1" dirty="0">
              <a:solidFill>
                <a:schemeClr val="tx1"/>
              </a:solidFill>
            </a:endParaRPr>
          </a:p>
          <a:p>
            <a:pPr algn="ctr">
              <a:lnSpc>
                <a:spcPct val="150000"/>
              </a:lnSpc>
            </a:pPr>
            <a:r>
              <a:rPr lang="zh-CN" altLang="en-US" sz="2400" b="1" dirty="0">
                <a:solidFill>
                  <a:schemeClr val="tx1"/>
                </a:solidFill>
              </a:rPr>
              <a:t>基本能力</a:t>
            </a:r>
          </a:p>
        </p:txBody>
      </p:sp>
      <p:sp>
        <p:nvSpPr>
          <p:cNvPr id="53" name="文本框 52"/>
          <p:cNvSpPr txBox="1"/>
          <p:nvPr/>
        </p:nvSpPr>
        <p:spPr>
          <a:xfrm>
            <a:off x="4078238" y="2344358"/>
            <a:ext cx="1415772" cy="461665"/>
          </a:xfrm>
          <a:prstGeom prst="rect">
            <a:avLst/>
          </a:prstGeom>
          <a:noFill/>
        </p:spPr>
        <p:txBody>
          <a:bodyPr wrap="none" rtlCol="0">
            <a:spAutoFit/>
          </a:bodyPr>
          <a:lstStyle/>
          <a:p>
            <a:r>
              <a:rPr lang="zh-CN" altLang="en-US" sz="2400" dirty="0"/>
              <a:t>三维目标</a:t>
            </a:r>
          </a:p>
        </p:txBody>
      </p:sp>
      <p:sp>
        <p:nvSpPr>
          <p:cNvPr id="54" name="剪去单角的矩形 53"/>
          <p:cNvSpPr/>
          <p:nvPr/>
        </p:nvSpPr>
        <p:spPr>
          <a:xfrm>
            <a:off x="3652737" y="2993786"/>
            <a:ext cx="3161017" cy="1799440"/>
          </a:xfrm>
          <a:prstGeom prst="snip1Rect">
            <a:avLst/>
          </a:prstGeom>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chemeClr val="tx1"/>
                </a:solidFill>
              </a:rPr>
              <a:t>知识与能力</a:t>
            </a:r>
            <a:endParaRPr lang="en-US" altLang="zh-CN" sz="2400" b="1" dirty="0">
              <a:solidFill>
                <a:schemeClr val="tx1"/>
              </a:solidFill>
            </a:endParaRPr>
          </a:p>
          <a:p>
            <a:pPr algn="ctr">
              <a:lnSpc>
                <a:spcPct val="150000"/>
              </a:lnSpc>
            </a:pPr>
            <a:r>
              <a:rPr lang="zh-CN" altLang="en-US" sz="2400" b="1" dirty="0">
                <a:solidFill>
                  <a:schemeClr val="tx1"/>
                </a:solidFill>
              </a:rPr>
              <a:t>过程与方法</a:t>
            </a:r>
            <a:endParaRPr lang="en-US" altLang="zh-CN" sz="2400" b="1" dirty="0">
              <a:solidFill>
                <a:schemeClr val="tx1"/>
              </a:solidFill>
            </a:endParaRPr>
          </a:p>
          <a:p>
            <a:pPr algn="ctr">
              <a:lnSpc>
                <a:spcPct val="150000"/>
              </a:lnSpc>
            </a:pPr>
            <a:r>
              <a:rPr lang="zh-CN" altLang="en-US" sz="2400" b="1" dirty="0">
                <a:solidFill>
                  <a:schemeClr val="tx1"/>
                </a:solidFill>
              </a:rPr>
              <a:t>情感、态度与价值观</a:t>
            </a:r>
          </a:p>
        </p:txBody>
      </p:sp>
      <p:sp>
        <p:nvSpPr>
          <p:cNvPr id="55" name="文本框 54"/>
          <p:cNvSpPr txBox="1"/>
          <p:nvPr/>
        </p:nvSpPr>
        <p:spPr>
          <a:xfrm>
            <a:off x="7646606" y="2344357"/>
            <a:ext cx="1415772" cy="461665"/>
          </a:xfrm>
          <a:prstGeom prst="rect">
            <a:avLst/>
          </a:prstGeom>
          <a:noFill/>
        </p:spPr>
        <p:txBody>
          <a:bodyPr wrap="none" rtlCol="0">
            <a:spAutoFit/>
          </a:bodyPr>
          <a:lstStyle/>
          <a:p>
            <a:r>
              <a:rPr lang="zh-CN" altLang="en-US" sz="2400" b="1" dirty="0">
                <a:solidFill>
                  <a:srgbClr val="C00000"/>
                </a:solidFill>
              </a:rPr>
              <a:t>核心素养</a:t>
            </a:r>
          </a:p>
        </p:txBody>
      </p:sp>
      <p:sp>
        <p:nvSpPr>
          <p:cNvPr id="57" name="剪去单角的矩形 56"/>
          <p:cNvSpPr/>
          <p:nvPr/>
        </p:nvSpPr>
        <p:spPr>
          <a:xfrm>
            <a:off x="7428961" y="2993786"/>
            <a:ext cx="1851063" cy="1799440"/>
          </a:xfrm>
          <a:prstGeom prst="snip1Rect">
            <a:avLst/>
          </a:prstGeom>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zh-CN" altLang="en-US" sz="2400" b="1" dirty="0">
                <a:solidFill>
                  <a:schemeClr val="tx1"/>
                </a:solidFill>
              </a:rPr>
              <a:t>成功生活</a:t>
            </a:r>
            <a:r>
              <a:rPr lang="en-US" altLang="zh-CN" sz="2400" b="1" dirty="0">
                <a:solidFill>
                  <a:schemeClr val="tx1"/>
                </a:solidFill>
              </a:rPr>
              <a:t>+</a:t>
            </a:r>
            <a:r>
              <a:rPr lang="zh-CN" altLang="en-US" sz="2400" b="1" dirty="0">
                <a:solidFill>
                  <a:schemeClr val="tx1"/>
                </a:solidFill>
              </a:rPr>
              <a:t>贡献社会</a:t>
            </a:r>
          </a:p>
        </p:txBody>
      </p:sp>
      <p:pic>
        <p:nvPicPr>
          <p:cNvPr id="58" name="图片 57">
            <a:extLst>
              <a:ext uri="{FF2B5EF4-FFF2-40B4-BE49-F238E27FC236}">
                <a16:creationId xmlns:a16="http://schemas.microsoft.com/office/drawing/2014/main" id="{77826380-A714-4451-80FC-C955B9710F75}"/>
              </a:ext>
            </a:extLst>
          </p:cNvPr>
          <p:cNvPicPr>
            <a:picLocks noChangeAspect="1"/>
          </p:cNvPicPr>
          <p:nvPr/>
        </p:nvPicPr>
        <p:blipFill>
          <a:blip r:embed="rId3"/>
          <a:stretch>
            <a:fillRect/>
          </a:stretch>
        </p:blipFill>
        <p:spPr>
          <a:xfrm>
            <a:off x="9637788" y="507501"/>
            <a:ext cx="1772301" cy="1670180"/>
          </a:xfrm>
          <a:prstGeom prst="rect">
            <a:avLst/>
          </a:prstGeom>
        </p:spPr>
      </p:pic>
      <p:sp>
        <p:nvSpPr>
          <p:cNvPr id="5" name="文本框 4">
            <a:extLst>
              <a:ext uri="{FF2B5EF4-FFF2-40B4-BE49-F238E27FC236}">
                <a16:creationId xmlns:a16="http://schemas.microsoft.com/office/drawing/2014/main" id="{C2FC3A5F-EA51-407D-B9B6-31DC87262587}"/>
              </a:ext>
            </a:extLst>
          </p:cNvPr>
          <p:cNvSpPr txBox="1"/>
          <p:nvPr/>
        </p:nvSpPr>
        <p:spPr>
          <a:xfrm>
            <a:off x="1010897" y="5201174"/>
            <a:ext cx="8802410" cy="954107"/>
          </a:xfrm>
          <a:prstGeom prst="rect">
            <a:avLst/>
          </a:prstGeom>
          <a:noFill/>
        </p:spPr>
        <p:txBody>
          <a:bodyPr wrap="none" rtlCol="0">
            <a:spAutoFit/>
          </a:bodyPr>
          <a:lstStyle/>
          <a:p>
            <a:r>
              <a:rPr lang="zh-CN" altLang="en-US" sz="2800" b="1" dirty="0"/>
              <a:t>核心素养：</a:t>
            </a:r>
            <a:r>
              <a:rPr lang="zh-CN" altLang="en-US" sz="2800" dirty="0"/>
              <a:t>学生应具备的适应终身发展和社会发展需要</a:t>
            </a:r>
            <a:endParaRPr lang="en-US" altLang="zh-CN" sz="2800" dirty="0"/>
          </a:p>
          <a:p>
            <a:r>
              <a:rPr lang="zh-CN" altLang="en-US" sz="2800" dirty="0"/>
              <a:t>的</a:t>
            </a:r>
            <a:r>
              <a:rPr lang="zh-CN" altLang="en-US" sz="2800" b="1" dirty="0">
                <a:solidFill>
                  <a:srgbClr val="C00000"/>
                </a:solidFill>
              </a:rPr>
              <a:t>必备品格</a:t>
            </a:r>
            <a:r>
              <a:rPr lang="zh-CN" altLang="en-US" sz="2800" dirty="0"/>
              <a:t>和</a:t>
            </a:r>
            <a:r>
              <a:rPr lang="zh-CN" altLang="en-US" sz="2800" b="1" dirty="0">
                <a:solidFill>
                  <a:srgbClr val="C00000"/>
                </a:solidFill>
              </a:rPr>
              <a:t>关键能力</a:t>
            </a:r>
            <a:r>
              <a:rPr lang="zh-CN" altLang="en-US" sz="2800" dirty="0"/>
              <a:t>。</a:t>
            </a:r>
          </a:p>
        </p:txBody>
      </p:sp>
    </p:spTree>
    <p:extLst>
      <p:ext uri="{BB962C8B-B14F-4D97-AF65-F5344CB8AC3E}">
        <p14:creationId xmlns:p14="http://schemas.microsoft.com/office/powerpoint/2010/main" val="86252613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7891677" cy="523220"/>
          </a:xfrm>
          <a:prstGeom prst="rect">
            <a:avLst/>
          </a:prstGeom>
          <a:noFill/>
        </p:spPr>
        <p:txBody>
          <a:bodyPr wrap="square">
            <a:spAutoFit/>
          </a:bodyPr>
          <a:lstStyle/>
          <a:p>
            <a:r>
              <a:rPr lang="en-US" altLang="zh-CN" sz="2800" b="1" dirty="0">
                <a:solidFill>
                  <a:srgbClr val="4276AA"/>
                </a:solidFill>
                <a:cs typeface="+mn-ea"/>
                <a:sym typeface="+mn-lt"/>
              </a:rPr>
              <a:t>01/</a:t>
            </a:r>
            <a:r>
              <a:rPr lang="zh-CN" altLang="en-US" sz="2800" b="1" dirty="0">
                <a:solidFill>
                  <a:srgbClr val="0070C0"/>
                </a:solidFill>
                <a:effectLst>
                  <a:outerShdw blurRad="50800" dist="38100" dir="2700000" algn="tl" rotWithShape="0">
                    <a:prstClr val="black">
                      <a:alpha val="40000"/>
                    </a:prstClr>
                  </a:outerShdw>
                </a:effectLst>
              </a:rPr>
              <a:t>核心素养的概念及内涵</a:t>
            </a:r>
            <a:r>
              <a:rPr lang="zh-CN" altLang="en-US" sz="2800" b="1" dirty="0">
                <a:solidFill>
                  <a:srgbClr val="C00000"/>
                </a:solidFill>
                <a:effectLst>
                  <a:outerShdw blurRad="50800" dist="38100" dir="2700000" algn="tl" rotWithShape="0">
                    <a:prstClr val="black">
                      <a:alpha val="40000"/>
                    </a:prstClr>
                  </a:outerShdw>
                </a:effectLst>
              </a:rPr>
              <a:t>（是什么？）</a:t>
            </a:r>
            <a:endParaRPr lang="en-US" altLang="zh-CN" sz="2800" b="1" dirty="0">
              <a:solidFill>
                <a:srgbClr val="C0000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2" name="文本框 1"/>
          <p:cNvSpPr txBox="1"/>
          <p:nvPr/>
        </p:nvSpPr>
        <p:spPr>
          <a:xfrm>
            <a:off x="887994" y="1287494"/>
            <a:ext cx="3794629" cy="523220"/>
          </a:xfrm>
          <a:prstGeom prst="rect">
            <a:avLst/>
          </a:prstGeom>
          <a:noFill/>
        </p:spPr>
        <p:txBody>
          <a:bodyPr wrap="none" rtlCol="0">
            <a:spAutoFit/>
          </a:bodyPr>
          <a:lstStyle/>
          <a:p>
            <a:r>
              <a:rPr lang="zh-CN" altLang="en-US" sz="2800" b="1" dirty="0">
                <a:latin typeface="宋体" panose="02010600030101010101" pitchFamily="2" charset="-122"/>
                <a:ea typeface="宋体" panose="02010600030101010101" pitchFamily="2" charset="-122"/>
              </a:rPr>
              <a:t>核心素养有什么特征？</a:t>
            </a:r>
            <a:endParaRPr lang="zh-CN" altLang="en-US" sz="2800" dirty="0">
              <a:latin typeface="宋体" panose="02010600030101010101" pitchFamily="2" charset="-122"/>
              <a:ea typeface="宋体" panose="02010600030101010101" pitchFamily="2" charset="-122"/>
            </a:endParaRPr>
          </a:p>
        </p:txBody>
      </p:sp>
      <p:sp>
        <p:nvSpPr>
          <p:cNvPr id="7" name="文本框 6">
            <a:extLst>
              <a:ext uri="{FF2B5EF4-FFF2-40B4-BE49-F238E27FC236}">
                <a16:creationId xmlns:a16="http://schemas.microsoft.com/office/drawing/2014/main" id="{35547016-0975-4801-8F55-776708B7AB05}"/>
              </a:ext>
            </a:extLst>
          </p:cNvPr>
          <p:cNvSpPr txBox="1"/>
          <p:nvPr/>
        </p:nvSpPr>
        <p:spPr>
          <a:xfrm>
            <a:off x="387740" y="1978025"/>
            <a:ext cx="6675093" cy="2803332"/>
          </a:xfrm>
          <a:prstGeom prst="rect">
            <a:avLst/>
          </a:prstGeom>
          <a:noFill/>
        </p:spPr>
        <p:txBody>
          <a:bodyPr wrap="square" rtlCol="0">
            <a:spAutoFit/>
          </a:bodyPr>
          <a:lstStyle/>
          <a:p>
            <a:pPr marL="285750" indent="-285750">
              <a:lnSpc>
                <a:spcPct val="150000"/>
              </a:lnSpc>
              <a:buFont typeface="Wingdings" panose="05000000000000000000" pitchFamily="2" charset="2"/>
              <a:buChar char="p"/>
            </a:pPr>
            <a:r>
              <a:rPr lang="zh-CN" altLang="en-US" sz="2400" dirty="0"/>
              <a:t>在</a:t>
            </a:r>
            <a:r>
              <a:rPr lang="zh-CN" altLang="en-US" sz="2400" b="1" dirty="0"/>
              <a:t>目标</a:t>
            </a:r>
            <a:r>
              <a:rPr lang="zh-CN" altLang="en-US" sz="2400" dirty="0"/>
              <a:t>上：全人教育</a:t>
            </a:r>
            <a:endParaRPr lang="en-US" altLang="zh-CN" sz="2400" dirty="0"/>
          </a:p>
          <a:p>
            <a:pPr marL="285750" indent="-285750">
              <a:lnSpc>
                <a:spcPct val="150000"/>
              </a:lnSpc>
              <a:buFont typeface="Wingdings" panose="05000000000000000000" pitchFamily="2" charset="2"/>
              <a:buChar char="p"/>
            </a:pPr>
            <a:r>
              <a:rPr lang="zh-CN" altLang="en-US" sz="2400" dirty="0"/>
              <a:t>在</a:t>
            </a:r>
            <a:r>
              <a:rPr lang="zh-CN" altLang="en-US" sz="2400" b="1" dirty="0"/>
              <a:t>性质</a:t>
            </a:r>
            <a:r>
              <a:rPr lang="zh-CN" altLang="en-US" sz="2400" dirty="0"/>
              <a:t>上：不可或缺、最关键、最必要的素养</a:t>
            </a:r>
            <a:endParaRPr lang="en-US" altLang="zh-CN" sz="2400" dirty="0"/>
          </a:p>
          <a:p>
            <a:pPr marL="285750" indent="-285750">
              <a:lnSpc>
                <a:spcPct val="150000"/>
              </a:lnSpc>
              <a:buFont typeface="Wingdings" panose="05000000000000000000" pitchFamily="2" charset="2"/>
              <a:buChar char="p"/>
            </a:pPr>
            <a:r>
              <a:rPr lang="zh-CN" altLang="en-US" sz="2400" dirty="0"/>
              <a:t>在</a:t>
            </a:r>
            <a:r>
              <a:rPr lang="zh-CN" altLang="en-US" sz="2400" b="1" dirty="0"/>
              <a:t>内容</a:t>
            </a:r>
            <a:r>
              <a:rPr lang="zh-CN" altLang="en-US" sz="2400" dirty="0"/>
              <a:t>上：情感、态度、知识、技能等多方面的综合表现</a:t>
            </a:r>
            <a:endParaRPr lang="en-US" altLang="zh-CN" sz="2400" dirty="0"/>
          </a:p>
          <a:p>
            <a:pPr marL="285750" indent="-285750">
              <a:lnSpc>
                <a:spcPct val="150000"/>
              </a:lnSpc>
              <a:buFont typeface="Wingdings" panose="05000000000000000000" pitchFamily="2" charset="2"/>
              <a:buChar char="p"/>
            </a:pPr>
            <a:r>
              <a:rPr lang="zh-CN" altLang="en-US" sz="2400" dirty="0"/>
              <a:t>在</a:t>
            </a:r>
            <a:r>
              <a:rPr lang="zh-CN" altLang="en-US" sz="2400" b="1" dirty="0"/>
              <a:t>形成与表现</a:t>
            </a:r>
            <a:r>
              <a:rPr lang="zh-CN" altLang="en-US" sz="2400" dirty="0"/>
              <a:t>上：与个体特质相互作用的结果</a:t>
            </a:r>
          </a:p>
        </p:txBody>
      </p:sp>
      <p:pic>
        <p:nvPicPr>
          <p:cNvPr id="14" name="图片 13">
            <a:extLst>
              <a:ext uri="{FF2B5EF4-FFF2-40B4-BE49-F238E27FC236}">
                <a16:creationId xmlns:a16="http://schemas.microsoft.com/office/drawing/2014/main" id="{E19EFE94-38A2-4DEC-9563-B4902D1284C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6025" y="762205"/>
            <a:ext cx="4913599" cy="3829717"/>
          </a:xfrm>
          <a:prstGeom prst="rect">
            <a:avLst/>
          </a:prstGeom>
        </p:spPr>
      </p:pic>
      <p:pic>
        <p:nvPicPr>
          <p:cNvPr id="17" name="图片 16">
            <a:extLst>
              <a:ext uri="{FF2B5EF4-FFF2-40B4-BE49-F238E27FC236}">
                <a16:creationId xmlns:a16="http://schemas.microsoft.com/office/drawing/2014/main" id="{35C7142F-8682-4CBF-B0E4-C703698BF2C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125266" y="4648313"/>
            <a:ext cx="2835115" cy="666042"/>
          </a:xfrm>
          <a:prstGeom prst="rect">
            <a:avLst/>
          </a:prstGeom>
        </p:spPr>
      </p:pic>
      <p:sp>
        <p:nvSpPr>
          <p:cNvPr id="59" name="文本框 58">
            <a:extLst>
              <a:ext uri="{FF2B5EF4-FFF2-40B4-BE49-F238E27FC236}">
                <a16:creationId xmlns:a16="http://schemas.microsoft.com/office/drawing/2014/main" id="{2818E09A-49AC-4984-A1AB-6510622DBBFB}"/>
              </a:ext>
            </a:extLst>
          </p:cNvPr>
          <p:cNvSpPr txBox="1"/>
          <p:nvPr/>
        </p:nvSpPr>
        <p:spPr>
          <a:xfrm>
            <a:off x="854954" y="5231327"/>
            <a:ext cx="6096000" cy="923330"/>
          </a:xfrm>
          <a:prstGeom prst="rect">
            <a:avLst/>
          </a:prstGeom>
          <a:noFill/>
        </p:spPr>
        <p:txBody>
          <a:bodyPr wrap="square">
            <a:spAutoFit/>
          </a:bodyPr>
          <a:lstStyle/>
          <a:p>
            <a:r>
              <a:rPr lang="zh-CN" altLang="en-US" dirty="0"/>
              <a:t>拓展：世界各国核心素养框架</a:t>
            </a:r>
            <a:r>
              <a:rPr lang="en-US" altLang="zh-CN" dirty="0">
                <a:hlinkClick r:id="rId5"/>
              </a:rPr>
              <a:t>https://open.163.com/newview/movie/free?pid=UFVPG9NO6&amp;mid=RFVPG9OBV</a:t>
            </a:r>
            <a:r>
              <a:rPr lang="en-US" altLang="zh-CN" dirty="0"/>
              <a:t> </a:t>
            </a:r>
            <a:endParaRPr lang="zh-CN" altLang="en-US" dirty="0"/>
          </a:p>
        </p:txBody>
      </p:sp>
    </p:spTree>
    <p:extLst>
      <p:ext uri="{BB962C8B-B14F-4D97-AF65-F5344CB8AC3E}">
        <p14:creationId xmlns:p14="http://schemas.microsoft.com/office/powerpoint/2010/main" val="31342224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665025" y="1975670"/>
            <a:ext cx="9205138" cy="1783437"/>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课堂讨论</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核心素养产生的原因：</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请大家思考为何各国纷纷提出核心素养的概念，核心素养有何必要性。</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6943725" y="3834764"/>
            <a:ext cx="4714875" cy="2923223"/>
          </a:xfrm>
          <a:prstGeom prst="rect">
            <a:avLst/>
          </a:prstGeom>
        </p:spPr>
      </p:pic>
    </p:spTree>
    <p:extLst>
      <p:ext uri="{BB962C8B-B14F-4D97-AF65-F5344CB8AC3E}">
        <p14:creationId xmlns:p14="http://schemas.microsoft.com/office/powerpoint/2010/main" val="48503229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7891677" cy="523220"/>
          </a:xfrm>
          <a:prstGeom prst="rect">
            <a:avLst/>
          </a:prstGeom>
          <a:noFill/>
        </p:spPr>
        <p:txBody>
          <a:bodyPr wrap="square">
            <a:spAutoFit/>
          </a:bodyPr>
          <a:lstStyle/>
          <a:p>
            <a:r>
              <a:rPr lang="en-US" altLang="zh-CN" sz="2800" b="1" dirty="0">
                <a:solidFill>
                  <a:srgbClr val="4276AA"/>
                </a:solidFill>
                <a:cs typeface="+mn-ea"/>
                <a:sym typeface="+mn-lt"/>
              </a:rPr>
              <a:t>01/</a:t>
            </a:r>
            <a:r>
              <a:rPr lang="zh-CN" altLang="en-US" sz="2800" b="1" dirty="0">
                <a:solidFill>
                  <a:srgbClr val="0070C0"/>
                </a:solidFill>
                <a:effectLst>
                  <a:outerShdw blurRad="50800" dist="38100" dir="2700000" algn="tl" rotWithShape="0">
                    <a:prstClr val="black">
                      <a:alpha val="40000"/>
                    </a:prstClr>
                  </a:outerShdw>
                </a:effectLst>
              </a:rPr>
              <a:t>核心素养的概念及内涵</a:t>
            </a:r>
            <a:r>
              <a:rPr lang="zh-CN" altLang="en-US" sz="2800" b="1" dirty="0">
                <a:solidFill>
                  <a:srgbClr val="C00000"/>
                </a:solidFill>
                <a:effectLst>
                  <a:outerShdw blurRad="50800" dist="38100" dir="2700000" algn="tl" rotWithShape="0">
                    <a:prstClr val="black">
                      <a:alpha val="40000"/>
                    </a:prstClr>
                  </a:outerShdw>
                </a:effectLst>
              </a:rPr>
              <a:t>（为什么？）</a:t>
            </a:r>
            <a:endParaRPr lang="en-US" altLang="zh-CN" sz="2800" b="1" dirty="0">
              <a:solidFill>
                <a:srgbClr val="C0000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53" name="文本框 52">
            <a:extLst>
              <a:ext uri="{FF2B5EF4-FFF2-40B4-BE49-F238E27FC236}">
                <a16:creationId xmlns:a16="http://schemas.microsoft.com/office/drawing/2014/main" id="{7B088C9C-F1B8-489A-AEDB-179393662C2E}"/>
              </a:ext>
            </a:extLst>
          </p:cNvPr>
          <p:cNvSpPr txBox="1"/>
          <p:nvPr/>
        </p:nvSpPr>
        <p:spPr>
          <a:xfrm>
            <a:off x="177202" y="1366954"/>
            <a:ext cx="3984172" cy="3785652"/>
          </a:xfrm>
          <a:prstGeom prst="rect">
            <a:avLst/>
          </a:prstGeom>
          <a:solidFill>
            <a:schemeClr val="bg1"/>
          </a:solidFill>
        </p:spPr>
        <p:txBody>
          <a:bodyPr wrap="square">
            <a:spAutoFit/>
          </a:bodyPr>
          <a:lstStyle/>
          <a:p>
            <a:r>
              <a:rPr lang="zh-CN" altLang="en-US" sz="2400" dirty="0"/>
              <a:t>         频数统计发现，</a:t>
            </a:r>
            <a:r>
              <a:rPr lang="zh-CN" altLang="en-US" sz="2400" b="1" dirty="0"/>
              <a:t>全球化、知识时代、科技发展与信息时代、经济成长、职业需求、教育质量提升</a:t>
            </a:r>
            <a:r>
              <a:rPr lang="zh-CN" altLang="en-US" sz="2400" dirty="0"/>
              <a:t>等对超过一半以上的国际组织或经济体提出 </a:t>
            </a:r>
            <a:r>
              <a:rPr lang="en-US" altLang="zh-CN" sz="2400" dirty="0"/>
              <a:t>21 </a:t>
            </a:r>
            <a:r>
              <a:rPr lang="zh-CN" altLang="en-US" sz="2400" dirty="0"/>
              <a:t>世纪核心素养起到了推动作用，可以认为，这 </a:t>
            </a:r>
            <a:r>
              <a:rPr lang="en-US" altLang="zh-CN" sz="2400" dirty="0"/>
              <a:t>6 </a:t>
            </a:r>
            <a:r>
              <a:rPr lang="zh-CN" altLang="en-US" sz="2400" dirty="0"/>
              <a:t>项动力因素是全球范围内 </a:t>
            </a:r>
            <a:r>
              <a:rPr lang="en-US" altLang="zh-CN" sz="2400" dirty="0"/>
              <a:t>21 </a:t>
            </a:r>
            <a:r>
              <a:rPr lang="zh-CN" altLang="en-US" sz="2400" dirty="0"/>
              <a:t>世纪核心素养提出的共同推动力量。</a:t>
            </a:r>
          </a:p>
        </p:txBody>
      </p:sp>
      <p:pic>
        <p:nvPicPr>
          <p:cNvPr id="7" name="图片 6">
            <a:extLst>
              <a:ext uri="{FF2B5EF4-FFF2-40B4-BE49-F238E27FC236}">
                <a16:creationId xmlns:a16="http://schemas.microsoft.com/office/drawing/2014/main" id="{64FF9638-448C-49C0-909B-270D3F7D8CE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61374" y="1022760"/>
            <a:ext cx="7663340" cy="4003099"/>
          </a:xfrm>
          <a:prstGeom prst="rect">
            <a:avLst/>
          </a:prstGeom>
        </p:spPr>
      </p:pic>
    </p:spTree>
    <p:extLst>
      <p:ext uri="{BB962C8B-B14F-4D97-AF65-F5344CB8AC3E}">
        <p14:creationId xmlns:p14="http://schemas.microsoft.com/office/powerpoint/2010/main" val="12809168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465947" y="327636"/>
            <a:ext cx="3474183" cy="523220"/>
          </a:xfrm>
          <a:prstGeom prst="rect">
            <a:avLst/>
          </a:prstGeom>
          <a:noFill/>
        </p:spPr>
        <p:txBody>
          <a:bodyPr wrap="square">
            <a:spAutoFit/>
          </a:bodyPr>
          <a:lstStyle/>
          <a:p>
            <a:r>
              <a:rPr lang="en-US" altLang="zh-CN" sz="2800" b="1" dirty="0">
                <a:solidFill>
                  <a:srgbClr val="4276AA"/>
                </a:solidFill>
                <a:cs typeface="+mn-ea"/>
                <a:sym typeface="+mn-lt"/>
              </a:rPr>
              <a:t>1.1 / </a:t>
            </a:r>
            <a:r>
              <a:rPr lang="zh-CN" altLang="en-US" sz="2800" b="1" dirty="0">
                <a:solidFill>
                  <a:srgbClr val="4276AA"/>
                </a:solidFill>
                <a:cs typeface="+mn-ea"/>
                <a:sym typeface="+mn-lt"/>
              </a:rPr>
              <a:t>课程简介</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5" name="MH_Title_1">
            <a:extLst>
              <a:ext uri="{FF2B5EF4-FFF2-40B4-BE49-F238E27FC236}">
                <a16:creationId xmlns:a16="http://schemas.microsoft.com/office/drawing/2014/main" id="{EEBF269B-C39E-4D60-BA77-EAB236D7A916}"/>
              </a:ext>
            </a:extLst>
          </p:cNvPr>
          <p:cNvSpPr txBox="1">
            <a:spLocks noChangeArrowheads="1"/>
          </p:cNvSpPr>
          <p:nvPr/>
        </p:nvSpPr>
        <p:spPr bwMode="auto">
          <a:xfrm>
            <a:off x="5361915" y="4168870"/>
            <a:ext cx="1572738" cy="2820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lvl="0" algn="ctr" latinLnBrk="1">
              <a:lnSpc>
                <a:spcPct val="120000"/>
              </a:lnSpc>
            </a:pPr>
            <a:r>
              <a:rPr lang="zh-CN" altLang="en-US" sz="2400" dirty="0">
                <a:solidFill>
                  <a:schemeClr val="bg1"/>
                </a:solidFill>
                <a:latin typeface="+mn-lt"/>
                <a:ea typeface="+mn-ea"/>
                <a:cs typeface="+mn-ea"/>
                <a:sym typeface="+mn-lt"/>
              </a:rPr>
              <a:t>课程标准</a:t>
            </a:r>
          </a:p>
        </p:txBody>
      </p:sp>
      <p:sp>
        <p:nvSpPr>
          <p:cNvPr id="56" name="MH_Other_5">
            <a:extLst>
              <a:ext uri="{FF2B5EF4-FFF2-40B4-BE49-F238E27FC236}">
                <a16:creationId xmlns:a16="http://schemas.microsoft.com/office/drawing/2014/main" id="{F282C5B8-7574-483C-9CBD-4A0A0EB490BB}"/>
              </a:ext>
            </a:extLst>
          </p:cNvPr>
          <p:cNvSpPr>
            <a:spLocks/>
          </p:cNvSpPr>
          <p:nvPr/>
        </p:nvSpPr>
        <p:spPr bwMode="auto">
          <a:xfrm flipH="1">
            <a:off x="5191874" y="2854469"/>
            <a:ext cx="798562" cy="1212072"/>
          </a:xfrm>
          <a:custGeom>
            <a:avLst/>
            <a:gdLst>
              <a:gd name="T0" fmla="*/ 0 w 757238"/>
              <a:gd name="T1" fmla="*/ 1149350 h 1149350"/>
              <a:gd name="T2" fmla="*/ 0 w 757238"/>
              <a:gd name="T3" fmla="*/ 425946 h 1149350"/>
              <a:gd name="T4" fmla="*/ 331292 w 757238"/>
              <a:gd name="T5" fmla="*/ 94654 h 1149350"/>
              <a:gd name="T6" fmla="*/ 492614 w 757238"/>
              <a:gd name="T7" fmla="*/ 94655 h 1149350"/>
              <a:gd name="T8" fmla="*/ 492614 w 757238"/>
              <a:gd name="T9" fmla="*/ 0 h 1149350"/>
              <a:gd name="T10" fmla="*/ 757238 w 757238"/>
              <a:gd name="T11" fmla="*/ 189310 h 1149350"/>
              <a:gd name="T12" fmla="*/ 492614 w 757238"/>
              <a:gd name="T13" fmla="*/ 378619 h 1149350"/>
              <a:gd name="T14" fmla="*/ 492614 w 757238"/>
              <a:gd name="T15" fmla="*/ 283964 h 1149350"/>
              <a:gd name="T16" fmla="*/ 331292 w 757238"/>
              <a:gd name="T17" fmla="*/ 283964 h 1149350"/>
              <a:gd name="T18" fmla="*/ 189310 w 757238"/>
              <a:gd name="T19" fmla="*/ 425946 h 1149350"/>
              <a:gd name="T20" fmla="*/ 189310 w 757238"/>
              <a:gd name="T21" fmla="*/ 1149350 h 1149350"/>
              <a:gd name="T22" fmla="*/ 0 w 757238"/>
              <a:gd name="T23" fmla="*/ 1149350 h 1149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7238" h="1149350">
                <a:moveTo>
                  <a:pt x="0" y="1149350"/>
                </a:moveTo>
                <a:lnTo>
                  <a:pt x="0" y="425946"/>
                </a:lnTo>
                <a:cubicBezTo>
                  <a:pt x="0" y="242978"/>
                  <a:pt x="148324" y="94654"/>
                  <a:pt x="331292" y="94654"/>
                </a:cubicBezTo>
                <a:lnTo>
                  <a:pt x="492614" y="94655"/>
                </a:lnTo>
                <a:lnTo>
                  <a:pt x="492614" y="0"/>
                </a:lnTo>
                <a:lnTo>
                  <a:pt x="757238" y="189310"/>
                </a:lnTo>
                <a:lnTo>
                  <a:pt x="492614" y="378619"/>
                </a:lnTo>
                <a:lnTo>
                  <a:pt x="492614" y="283964"/>
                </a:lnTo>
                <a:lnTo>
                  <a:pt x="331292" y="283964"/>
                </a:lnTo>
                <a:cubicBezTo>
                  <a:pt x="252878" y="283964"/>
                  <a:pt x="189310" y="347532"/>
                  <a:pt x="189310" y="425946"/>
                </a:cubicBezTo>
                <a:lnTo>
                  <a:pt x="189310" y="1149350"/>
                </a:lnTo>
                <a:lnTo>
                  <a:pt x="0" y="1149350"/>
                </a:lnTo>
                <a:close/>
              </a:path>
            </a:pathLst>
          </a:custGeom>
          <a:solidFill>
            <a:schemeClr val="bg1"/>
          </a:solidFill>
          <a:ln>
            <a:noFill/>
          </a:ln>
        </p:spPr>
        <p:txBody>
          <a:bodyPr anchor="ctr"/>
          <a:lstStyle/>
          <a:p>
            <a:pPr>
              <a:lnSpc>
                <a:spcPct val="120000"/>
              </a:lnSpc>
            </a:pPr>
            <a:endParaRPr lang="zh-CN" altLang="en-US" sz="1600">
              <a:cs typeface="+mn-ea"/>
              <a:sym typeface="+mn-lt"/>
            </a:endParaRPr>
          </a:p>
        </p:txBody>
      </p:sp>
      <p:sp>
        <p:nvSpPr>
          <p:cNvPr id="58" name="MH_Other_3">
            <a:extLst>
              <a:ext uri="{FF2B5EF4-FFF2-40B4-BE49-F238E27FC236}">
                <a16:creationId xmlns:a16="http://schemas.microsoft.com/office/drawing/2014/main" id="{1CECDB43-8036-408B-9192-92BD5660DBA8}"/>
              </a:ext>
            </a:extLst>
          </p:cNvPr>
          <p:cNvSpPr>
            <a:spLocks noChangeArrowheads="1"/>
          </p:cNvSpPr>
          <p:nvPr/>
        </p:nvSpPr>
        <p:spPr bwMode="auto">
          <a:xfrm>
            <a:off x="5928493" y="2064278"/>
            <a:ext cx="430252" cy="2002263"/>
          </a:xfrm>
          <a:prstGeom prst="upArrow">
            <a:avLst>
              <a:gd name="adj1" fmla="val 50000"/>
              <a:gd name="adj2" fmla="val 50006"/>
            </a:avLst>
          </a:prstGeom>
          <a:solidFill>
            <a:schemeClr val="bg1"/>
          </a:solidFill>
          <a:ln>
            <a:noFill/>
          </a:ln>
        </p:spPr>
        <p:txBody>
          <a:bodyPr anchor="ctr"/>
          <a:lstStyle>
            <a:lvl1pPr>
              <a:buFont typeface="Arial" panose="020B0604020202020204" pitchFamily="34" charset="0"/>
              <a:defRPr>
                <a:solidFill>
                  <a:schemeClr val="tx1"/>
                </a:solidFill>
                <a:latin typeface="Arial" panose="020B0604020202020204" pitchFamily="34" charset="0"/>
                <a:ea typeface="宋体" panose="02010600030101010101" pitchFamily="2" charset="-122"/>
              </a:defRPr>
            </a:lvl1pPr>
            <a:lvl2pPr marL="742950" indent="-285750">
              <a:buFont typeface="Arial" panose="020B0604020202020204" pitchFamily="34" charset="0"/>
              <a:defRPr>
                <a:solidFill>
                  <a:schemeClr val="tx1"/>
                </a:solidFill>
                <a:latin typeface="Arial" panose="020B0604020202020204" pitchFamily="34" charset="0"/>
                <a:ea typeface="宋体" panose="02010600030101010101" pitchFamily="2" charset="-122"/>
              </a:defRPr>
            </a:lvl2pPr>
            <a:lvl3pPr marL="11430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3pPr>
            <a:lvl4pPr marL="16002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4pPr>
            <a:lvl5pPr marL="2057400" indent="-228600">
              <a:buFont typeface="Arial" panose="020B0604020202020204" pitchFamily="34" charse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latinLnBrk="1" hangingPunct="1">
              <a:lnSpc>
                <a:spcPct val="120000"/>
              </a:lnSpc>
            </a:pPr>
            <a:endParaRPr lang="zh-CN" altLang="en-US" sz="1200">
              <a:solidFill>
                <a:srgbClr val="FFFFFF"/>
              </a:solidFill>
              <a:latin typeface="+mn-lt"/>
              <a:ea typeface="+mn-ea"/>
              <a:cs typeface="+mn-ea"/>
              <a:sym typeface="+mn-lt"/>
            </a:endParaRPr>
          </a:p>
        </p:txBody>
      </p:sp>
      <p:sp>
        <p:nvSpPr>
          <p:cNvPr id="60" name="MH_Other_4">
            <a:extLst>
              <a:ext uri="{FF2B5EF4-FFF2-40B4-BE49-F238E27FC236}">
                <a16:creationId xmlns:a16="http://schemas.microsoft.com/office/drawing/2014/main" id="{85396597-4235-42F0-AAA7-38DA888085DF}"/>
              </a:ext>
            </a:extLst>
          </p:cNvPr>
          <p:cNvSpPr>
            <a:spLocks/>
          </p:cNvSpPr>
          <p:nvPr/>
        </p:nvSpPr>
        <p:spPr bwMode="auto">
          <a:xfrm>
            <a:off x="6293455" y="2854469"/>
            <a:ext cx="796888" cy="1212072"/>
          </a:xfrm>
          <a:custGeom>
            <a:avLst/>
            <a:gdLst>
              <a:gd name="T0" fmla="*/ 0 w 755650"/>
              <a:gd name="T1" fmla="*/ 1149350 h 1149350"/>
              <a:gd name="T2" fmla="*/ 0 w 755650"/>
              <a:gd name="T3" fmla="*/ 425053 h 1149350"/>
              <a:gd name="T4" fmla="*/ 330597 w 755650"/>
              <a:gd name="T5" fmla="*/ 94456 h 1149350"/>
              <a:gd name="T6" fmla="*/ 491581 w 755650"/>
              <a:gd name="T7" fmla="*/ 94456 h 1149350"/>
              <a:gd name="T8" fmla="*/ 491581 w 755650"/>
              <a:gd name="T9" fmla="*/ 0 h 1149350"/>
              <a:gd name="T10" fmla="*/ 755650 w 755650"/>
              <a:gd name="T11" fmla="*/ 188913 h 1149350"/>
              <a:gd name="T12" fmla="*/ 491581 w 755650"/>
              <a:gd name="T13" fmla="*/ 377825 h 1149350"/>
              <a:gd name="T14" fmla="*/ 491581 w 755650"/>
              <a:gd name="T15" fmla="*/ 283369 h 1149350"/>
              <a:gd name="T16" fmla="*/ 330597 w 755650"/>
              <a:gd name="T17" fmla="*/ 283369 h 1149350"/>
              <a:gd name="T18" fmla="*/ 188913 w 755650"/>
              <a:gd name="T19" fmla="*/ 425053 h 1149350"/>
              <a:gd name="T20" fmla="*/ 188913 w 755650"/>
              <a:gd name="T21" fmla="*/ 1149350 h 1149350"/>
              <a:gd name="T22" fmla="*/ 0 w 755650"/>
              <a:gd name="T23" fmla="*/ 1149350 h 11493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55650" h="1149350">
                <a:moveTo>
                  <a:pt x="0" y="1149350"/>
                </a:moveTo>
                <a:lnTo>
                  <a:pt x="0" y="425053"/>
                </a:lnTo>
                <a:cubicBezTo>
                  <a:pt x="0" y="242469"/>
                  <a:pt x="148013" y="94456"/>
                  <a:pt x="330597" y="94456"/>
                </a:cubicBezTo>
                <a:lnTo>
                  <a:pt x="491581" y="94456"/>
                </a:lnTo>
                <a:lnTo>
                  <a:pt x="491581" y="0"/>
                </a:lnTo>
                <a:lnTo>
                  <a:pt x="755650" y="188913"/>
                </a:lnTo>
                <a:lnTo>
                  <a:pt x="491581" y="377825"/>
                </a:lnTo>
                <a:lnTo>
                  <a:pt x="491581" y="283369"/>
                </a:lnTo>
                <a:lnTo>
                  <a:pt x="330597" y="283369"/>
                </a:lnTo>
                <a:cubicBezTo>
                  <a:pt x="252347" y="283369"/>
                  <a:pt x="188913" y="346803"/>
                  <a:pt x="188913" y="425053"/>
                </a:cubicBezTo>
                <a:lnTo>
                  <a:pt x="188913" y="1149350"/>
                </a:lnTo>
                <a:lnTo>
                  <a:pt x="0" y="1149350"/>
                </a:lnTo>
                <a:close/>
              </a:path>
            </a:pathLst>
          </a:custGeom>
          <a:solidFill>
            <a:schemeClr val="bg1"/>
          </a:solidFill>
          <a:ln>
            <a:noFill/>
          </a:ln>
        </p:spPr>
        <p:txBody>
          <a:bodyPr anchor="ctr"/>
          <a:lstStyle/>
          <a:p>
            <a:pPr>
              <a:lnSpc>
                <a:spcPct val="120000"/>
              </a:lnSpc>
            </a:pPr>
            <a:endParaRPr lang="zh-CN" altLang="en-US" sz="1600">
              <a:cs typeface="+mn-ea"/>
              <a:sym typeface="+mn-lt"/>
            </a:endParaRPr>
          </a:p>
        </p:txBody>
      </p:sp>
      <p:sp>
        <p:nvSpPr>
          <p:cNvPr id="2" name="流程图: 数据 1">
            <a:extLst>
              <a:ext uri="{FF2B5EF4-FFF2-40B4-BE49-F238E27FC236}">
                <a16:creationId xmlns:a16="http://schemas.microsoft.com/office/drawing/2014/main" id="{5CA8087A-B04D-48AC-9B4B-239B1401BBCE}"/>
              </a:ext>
            </a:extLst>
          </p:cNvPr>
          <p:cNvSpPr/>
          <p:nvPr/>
        </p:nvSpPr>
        <p:spPr>
          <a:xfrm>
            <a:off x="1062713" y="1337229"/>
            <a:ext cx="304800" cy="721895"/>
          </a:xfrm>
          <a:prstGeom prst="flowChartInputOutpu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流程图: 数据 52">
            <a:extLst>
              <a:ext uri="{FF2B5EF4-FFF2-40B4-BE49-F238E27FC236}">
                <a16:creationId xmlns:a16="http://schemas.microsoft.com/office/drawing/2014/main" id="{4A542A0F-3640-492A-BE9F-452CE99AC63A}"/>
              </a:ext>
            </a:extLst>
          </p:cNvPr>
          <p:cNvSpPr/>
          <p:nvPr/>
        </p:nvSpPr>
        <p:spPr>
          <a:xfrm>
            <a:off x="1215113" y="1489629"/>
            <a:ext cx="304800" cy="721895"/>
          </a:xfrm>
          <a:prstGeom prst="flowChartInputOutpu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流程图: 数据 53">
            <a:extLst>
              <a:ext uri="{FF2B5EF4-FFF2-40B4-BE49-F238E27FC236}">
                <a16:creationId xmlns:a16="http://schemas.microsoft.com/office/drawing/2014/main" id="{BAC2F51F-F5A7-4D39-82A8-710402F97D1D}"/>
              </a:ext>
            </a:extLst>
          </p:cNvPr>
          <p:cNvSpPr/>
          <p:nvPr/>
        </p:nvSpPr>
        <p:spPr>
          <a:xfrm>
            <a:off x="1367513" y="1642029"/>
            <a:ext cx="304800" cy="721895"/>
          </a:xfrm>
          <a:prstGeom prst="flowChartInputOutpu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框 3">
            <a:extLst>
              <a:ext uri="{FF2B5EF4-FFF2-40B4-BE49-F238E27FC236}">
                <a16:creationId xmlns:a16="http://schemas.microsoft.com/office/drawing/2014/main" id="{F5AA3B3F-32AE-42AF-BFCC-8489F9E08411}"/>
              </a:ext>
            </a:extLst>
          </p:cNvPr>
          <p:cNvSpPr txBox="1"/>
          <p:nvPr/>
        </p:nvSpPr>
        <p:spPr>
          <a:xfrm>
            <a:off x="1824713" y="1749859"/>
            <a:ext cx="10033516" cy="2000548"/>
          </a:xfrm>
          <a:prstGeom prst="rect">
            <a:avLst/>
          </a:prstGeom>
          <a:noFill/>
        </p:spPr>
        <p:txBody>
          <a:bodyPr wrap="none" rtlCol="0">
            <a:spAutoFit/>
          </a:bodyPr>
          <a:lstStyle/>
          <a:p>
            <a:r>
              <a:rPr lang="zh-CN" altLang="en-US" sz="2800" b="1" dirty="0"/>
              <a:t>会计学课程标准与教材研究</a:t>
            </a:r>
            <a:endParaRPr lang="en-US" altLang="zh-CN" sz="2800" b="1" dirty="0"/>
          </a:p>
          <a:p>
            <a:endParaRPr lang="en-US" altLang="zh-CN" sz="2400" b="1" dirty="0"/>
          </a:p>
          <a:p>
            <a:r>
              <a:rPr lang="zh-CN" altLang="en-US" sz="2400" dirty="0"/>
              <a:t>准确解析会计学课程标准，系统介绍会计课程和教材分析的理论和方法，</a:t>
            </a:r>
            <a:endParaRPr lang="en-US" altLang="zh-CN" sz="2400" dirty="0"/>
          </a:p>
          <a:p>
            <a:r>
              <a:rPr lang="zh-CN" altLang="en-US" sz="2400" dirty="0"/>
              <a:t>反映</a:t>
            </a:r>
            <a:r>
              <a:rPr lang="zh-CN" altLang="en-US" sz="2400" dirty="0">
                <a:solidFill>
                  <a:srgbClr val="C00000"/>
                </a:solidFill>
              </a:rPr>
              <a:t>国内外课程改革</a:t>
            </a:r>
            <a:r>
              <a:rPr lang="zh-CN" altLang="en-US" sz="2400" dirty="0"/>
              <a:t>和教材分析的新成果，是提高教师教材分析能力的</a:t>
            </a:r>
            <a:endParaRPr lang="en-US" altLang="zh-CN" sz="2400" dirty="0"/>
          </a:p>
          <a:p>
            <a:r>
              <a:rPr lang="zh-CN" altLang="en-US" sz="2400" dirty="0"/>
              <a:t>专业课程。</a:t>
            </a:r>
          </a:p>
        </p:txBody>
      </p:sp>
    </p:spTree>
    <p:extLst>
      <p:ext uri="{BB962C8B-B14F-4D97-AF65-F5344CB8AC3E}">
        <p14:creationId xmlns:p14="http://schemas.microsoft.com/office/powerpoint/2010/main" val="16578789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7891677" cy="523220"/>
          </a:xfrm>
          <a:prstGeom prst="rect">
            <a:avLst/>
          </a:prstGeom>
          <a:noFill/>
        </p:spPr>
        <p:txBody>
          <a:bodyPr wrap="square">
            <a:spAutoFit/>
          </a:bodyPr>
          <a:lstStyle/>
          <a:p>
            <a:r>
              <a:rPr lang="en-US" altLang="zh-CN" sz="2800" b="1" dirty="0">
                <a:solidFill>
                  <a:srgbClr val="4276AA"/>
                </a:solidFill>
                <a:cs typeface="+mn-ea"/>
                <a:sym typeface="+mn-lt"/>
              </a:rPr>
              <a:t>01/</a:t>
            </a:r>
            <a:r>
              <a:rPr lang="zh-CN" altLang="en-US" sz="2800" b="1" dirty="0">
                <a:solidFill>
                  <a:srgbClr val="0070C0"/>
                </a:solidFill>
                <a:effectLst>
                  <a:outerShdw blurRad="50800" dist="38100" dir="2700000" algn="tl" rotWithShape="0">
                    <a:prstClr val="black">
                      <a:alpha val="40000"/>
                    </a:prstClr>
                  </a:outerShdw>
                </a:effectLst>
              </a:rPr>
              <a:t>核心素养的概念及内涵</a:t>
            </a:r>
            <a:r>
              <a:rPr lang="zh-CN" altLang="en-US" sz="2800" b="1" dirty="0">
                <a:solidFill>
                  <a:srgbClr val="C00000"/>
                </a:solidFill>
                <a:effectLst>
                  <a:outerShdw blurRad="50800" dist="38100" dir="2700000" algn="tl" rotWithShape="0">
                    <a:prstClr val="black">
                      <a:alpha val="40000"/>
                    </a:prstClr>
                  </a:outerShdw>
                </a:effectLst>
              </a:rPr>
              <a:t>（有哪些？）</a:t>
            </a:r>
            <a:endParaRPr lang="en-US" altLang="zh-CN" sz="2800" b="1" dirty="0">
              <a:solidFill>
                <a:srgbClr val="0070C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2" name="文本框 1"/>
          <p:cNvSpPr txBox="1"/>
          <p:nvPr/>
        </p:nvSpPr>
        <p:spPr>
          <a:xfrm>
            <a:off x="887994" y="1287494"/>
            <a:ext cx="3070071" cy="954107"/>
          </a:xfrm>
          <a:prstGeom prst="rect">
            <a:avLst/>
          </a:prstGeom>
          <a:noFill/>
        </p:spPr>
        <p:txBody>
          <a:bodyPr wrap="none" rtlCol="0">
            <a:spAutoFit/>
          </a:bodyPr>
          <a:lstStyle/>
          <a:p>
            <a:r>
              <a:rPr lang="zh-CN" altLang="en-US" sz="2800" b="1" dirty="0">
                <a:latin typeface="宋体" panose="02010600030101010101" pitchFamily="2" charset="-122"/>
                <a:ea typeface="宋体" panose="02010600030101010101" pitchFamily="2" charset="-122"/>
              </a:rPr>
              <a:t>核心素养的内容：</a:t>
            </a:r>
            <a:endParaRPr lang="en-US" altLang="zh-CN" sz="2800" b="1" dirty="0">
              <a:latin typeface="宋体" panose="02010600030101010101" pitchFamily="2" charset="-122"/>
              <a:ea typeface="宋体" panose="02010600030101010101" pitchFamily="2" charset="-122"/>
            </a:endParaRPr>
          </a:p>
          <a:p>
            <a:endParaRPr lang="zh-CN" altLang="en-US" sz="2800" dirty="0">
              <a:latin typeface="宋体" panose="02010600030101010101" pitchFamily="2" charset="-122"/>
              <a:ea typeface="宋体" panose="02010600030101010101" pitchFamily="2" charset="-122"/>
            </a:endParaRPr>
          </a:p>
        </p:txBody>
      </p:sp>
      <p:pic>
        <p:nvPicPr>
          <p:cNvPr id="4" name="图片 3">
            <a:extLst>
              <a:ext uri="{FF2B5EF4-FFF2-40B4-BE49-F238E27FC236}">
                <a16:creationId xmlns:a16="http://schemas.microsoft.com/office/drawing/2014/main" id="{369862D6-1DC8-4733-AD48-F945D39F737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8745" y="1898118"/>
            <a:ext cx="9411993" cy="4452381"/>
          </a:xfrm>
          <a:prstGeom prst="rect">
            <a:avLst/>
          </a:prstGeom>
        </p:spPr>
      </p:pic>
      <p:sp>
        <p:nvSpPr>
          <p:cNvPr id="5" name="矩形 4">
            <a:extLst>
              <a:ext uri="{FF2B5EF4-FFF2-40B4-BE49-F238E27FC236}">
                <a16:creationId xmlns:a16="http://schemas.microsoft.com/office/drawing/2014/main" id="{9F99A7EE-E882-42C1-B67A-107BB13529B3}"/>
              </a:ext>
            </a:extLst>
          </p:cNvPr>
          <p:cNvSpPr/>
          <p:nvPr/>
        </p:nvSpPr>
        <p:spPr>
          <a:xfrm>
            <a:off x="3529263" y="5277853"/>
            <a:ext cx="1540042" cy="29265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矩形 52">
            <a:extLst>
              <a:ext uri="{FF2B5EF4-FFF2-40B4-BE49-F238E27FC236}">
                <a16:creationId xmlns:a16="http://schemas.microsoft.com/office/drawing/2014/main" id="{E6D516BE-A2C5-4E5B-A2B5-58971C5EAB4E}"/>
              </a:ext>
            </a:extLst>
          </p:cNvPr>
          <p:cNvSpPr/>
          <p:nvPr/>
        </p:nvSpPr>
        <p:spPr>
          <a:xfrm>
            <a:off x="5325978" y="4048662"/>
            <a:ext cx="2358189" cy="36829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53">
            <a:extLst>
              <a:ext uri="{FF2B5EF4-FFF2-40B4-BE49-F238E27FC236}">
                <a16:creationId xmlns:a16="http://schemas.microsoft.com/office/drawing/2014/main" id="{0DFE4218-99A9-42F4-A263-C7803EE433A4}"/>
              </a:ext>
            </a:extLst>
          </p:cNvPr>
          <p:cNvSpPr/>
          <p:nvPr/>
        </p:nvSpPr>
        <p:spPr>
          <a:xfrm>
            <a:off x="3529263" y="3333004"/>
            <a:ext cx="1540042" cy="29265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a:extLst>
              <a:ext uri="{FF2B5EF4-FFF2-40B4-BE49-F238E27FC236}">
                <a16:creationId xmlns:a16="http://schemas.microsoft.com/office/drawing/2014/main" id="{AE7520A7-DF5D-4CCF-8199-A92A0AE895F6}"/>
              </a:ext>
            </a:extLst>
          </p:cNvPr>
          <p:cNvSpPr/>
          <p:nvPr/>
        </p:nvSpPr>
        <p:spPr>
          <a:xfrm>
            <a:off x="3529263" y="4844205"/>
            <a:ext cx="2727157" cy="33699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56">
            <a:extLst>
              <a:ext uri="{FF2B5EF4-FFF2-40B4-BE49-F238E27FC236}">
                <a16:creationId xmlns:a16="http://schemas.microsoft.com/office/drawing/2014/main" id="{3532AB80-0BC6-4409-9695-1B018E885520}"/>
              </a:ext>
            </a:extLst>
          </p:cNvPr>
          <p:cNvSpPr/>
          <p:nvPr/>
        </p:nvSpPr>
        <p:spPr>
          <a:xfrm>
            <a:off x="3529263" y="4110774"/>
            <a:ext cx="1540042" cy="29265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a:extLst>
              <a:ext uri="{FF2B5EF4-FFF2-40B4-BE49-F238E27FC236}">
                <a16:creationId xmlns:a16="http://schemas.microsoft.com/office/drawing/2014/main" id="{CF9B9E0B-3CA0-4A5F-8C61-869AE45128D5}"/>
              </a:ext>
            </a:extLst>
          </p:cNvPr>
          <p:cNvSpPr/>
          <p:nvPr/>
        </p:nvSpPr>
        <p:spPr>
          <a:xfrm>
            <a:off x="7859012" y="4110774"/>
            <a:ext cx="1540042" cy="29265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a:extLst>
              <a:ext uri="{FF2B5EF4-FFF2-40B4-BE49-F238E27FC236}">
                <a16:creationId xmlns:a16="http://schemas.microsoft.com/office/drawing/2014/main" id="{55EC4C93-F950-4EDF-8B24-56222B1A0A05}"/>
              </a:ext>
            </a:extLst>
          </p:cNvPr>
          <p:cNvSpPr/>
          <p:nvPr/>
        </p:nvSpPr>
        <p:spPr>
          <a:xfrm>
            <a:off x="3577388" y="5577637"/>
            <a:ext cx="2727157" cy="33699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9394138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229E718F-52C5-4847-8714-4AB37153A890}"/>
              </a:ext>
            </a:extLst>
          </p:cNvPr>
          <p:cNvPicPr>
            <a:picLocks noChangeAspect="1"/>
          </p:cNvPicPr>
          <p:nvPr/>
        </p:nvPicPr>
        <p:blipFill rotWithShape="1">
          <a:blip r:embed="rId3"/>
          <a:srcRect t="10631" b="14859"/>
          <a:stretch/>
        </p:blipFill>
        <p:spPr>
          <a:xfrm>
            <a:off x="1171074" y="0"/>
            <a:ext cx="9204158" cy="6858000"/>
          </a:xfrm>
          <a:prstGeom prst="rect">
            <a:avLst/>
          </a:prstGeom>
        </p:spPr>
      </p:pic>
    </p:spTree>
    <p:extLst>
      <p:ext uri="{BB962C8B-B14F-4D97-AF65-F5344CB8AC3E}">
        <p14:creationId xmlns:p14="http://schemas.microsoft.com/office/powerpoint/2010/main" val="136424224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AD2CB112-195E-44FF-9F5D-C90A30CD6BB1}"/>
              </a:ext>
            </a:extLst>
          </p:cNvPr>
          <p:cNvPicPr>
            <a:picLocks noChangeAspect="1"/>
          </p:cNvPicPr>
          <p:nvPr/>
        </p:nvPicPr>
        <p:blipFill rotWithShape="1">
          <a:blip r:embed="rId3"/>
          <a:srcRect t="15205" r="2047" b="12982"/>
          <a:stretch/>
        </p:blipFill>
        <p:spPr>
          <a:xfrm>
            <a:off x="2153653" y="160420"/>
            <a:ext cx="8971430" cy="6577264"/>
          </a:xfrm>
          <a:prstGeom prst="rect">
            <a:avLst/>
          </a:prstGeom>
        </p:spPr>
      </p:pic>
    </p:spTree>
    <p:extLst>
      <p:ext uri="{BB962C8B-B14F-4D97-AF65-F5344CB8AC3E}">
        <p14:creationId xmlns:p14="http://schemas.microsoft.com/office/powerpoint/2010/main" val="421903153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C21CAB7A-0D1B-4498-B4AE-5BBBD629AD5B}"/>
              </a:ext>
            </a:extLst>
          </p:cNvPr>
          <p:cNvPicPr>
            <a:picLocks noChangeAspect="1"/>
          </p:cNvPicPr>
          <p:nvPr/>
        </p:nvPicPr>
        <p:blipFill rotWithShape="1">
          <a:blip r:embed="rId3"/>
          <a:srcRect b="13636"/>
          <a:stretch/>
        </p:blipFill>
        <p:spPr>
          <a:xfrm>
            <a:off x="2667000" y="0"/>
            <a:ext cx="7940842" cy="6858000"/>
          </a:xfrm>
          <a:prstGeom prst="rect">
            <a:avLst/>
          </a:prstGeom>
        </p:spPr>
      </p:pic>
    </p:spTree>
    <p:extLst>
      <p:ext uri="{BB962C8B-B14F-4D97-AF65-F5344CB8AC3E}">
        <p14:creationId xmlns:p14="http://schemas.microsoft.com/office/powerpoint/2010/main" val="265486195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F8062B3D-FD25-429B-9530-908F820D332F}"/>
              </a:ext>
            </a:extLst>
          </p:cNvPr>
          <p:cNvPicPr>
            <a:picLocks noChangeAspect="1"/>
          </p:cNvPicPr>
          <p:nvPr/>
        </p:nvPicPr>
        <p:blipFill rotWithShape="1">
          <a:blip r:embed="rId3"/>
          <a:srcRect t="6082" b="5497"/>
          <a:stretch/>
        </p:blipFill>
        <p:spPr>
          <a:xfrm>
            <a:off x="2240643" y="417094"/>
            <a:ext cx="7284357" cy="6440905"/>
          </a:xfrm>
          <a:prstGeom prst="rect">
            <a:avLst/>
          </a:prstGeom>
        </p:spPr>
      </p:pic>
    </p:spTree>
    <p:extLst>
      <p:ext uri="{BB962C8B-B14F-4D97-AF65-F5344CB8AC3E}">
        <p14:creationId xmlns:p14="http://schemas.microsoft.com/office/powerpoint/2010/main" val="91235129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0B12B682-B1B5-4B4C-B467-4405AAB7964F}"/>
              </a:ext>
            </a:extLst>
          </p:cNvPr>
          <p:cNvPicPr>
            <a:picLocks noChangeAspect="1"/>
          </p:cNvPicPr>
          <p:nvPr/>
        </p:nvPicPr>
        <p:blipFill rotWithShape="1">
          <a:blip r:embed="rId3"/>
          <a:srcRect t="5614" b="5964"/>
          <a:stretch/>
        </p:blipFill>
        <p:spPr>
          <a:xfrm>
            <a:off x="2392279" y="154131"/>
            <a:ext cx="7407442" cy="6549738"/>
          </a:xfrm>
          <a:prstGeom prst="rect">
            <a:avLst/>
          </a:prstGeom>
        </p:spPr>
      </p:pic>
    </p:spTree>
    <p:extLst>
      <p:ext uri="{BB962C8B-B14F-4D97-AF65-F5344CB8AC3E}">
        <p14:creationId xmlns:p14="http://schemas.microsoft.com/office/powerpoint/2010/main" val="143423005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88AA3F61-C4E1-4784-A82E-C057E01A2621}"/>
              </a:ext>
            </a:extLst>
          </p:cNvPr>
          <p:cNvPicPr>
            <a:picLocks noChangeAspect="1"/>
          </p:cNvPicPr>
          <p:nvPr/>
        </p:nvPicPr>
        <p:blipFill rotWithShape="1">
          <a:blip r:embed="rId2"/>
          <a:srcRect t="8163" b="9116"/>
          <a:stretch/>
        </p:blipFill>
        <p:spPr>
          <a:xfrm>
            <a:off x="2667000" y="559836"/>
            <a:ext cx="7500938" cy="6204857"/>
          </a:xfrm>
          <a:prstGeom prst="rect">
            <a:avLst/>
          </a:prstGeom>
        </p:spPr>
      </p:pic>
    </p:spTree>
    <p:extLst>
      <p:ext uri="{BB962C8B-B14F-4D97-AF65-F5344CB8AC3E}">
        <p14:creationId xmlns:p14="http://schemas.microsoft.com/office/powerpoint/2010/main" val="3706943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D4270A19-9A18-452B-93A1-0CD0146E414D}"/>
              </a:ext>
            </a:extLst>
          </p:cNvPr>
          <p:cNvPicPr>
            <a:picLocks noChangeAspect="1"/>
          </p:cNvPicPr>
          <p:nvPr/>
        </p:nvPicPr>
        <p:blipFill rotWithShape="1">
          <a:blip r:embed="rId2"/>
          <a:srcRect t="14966" b="18367"/>
          <a:stretch/>
        </p:blipFill>
        <p:spPr>
          <a:xfrm>
            <a:off x="1136778" y="597159"/>
            <a:ext cx="8495523" cy="5663682"/>
          </a:xfrm>
          <a:prstGeom prst="rect">
            <a:avLst/>
          </a:prstGeom>
        </p:spPr>
      </p:pic>
    </p:spTree>
    <p:extLst>
      <p:ext uri="{BB962C8B-B14F-4D97-AF65-F5344CB8AC3E}">
        <p14:creationId xmlns:p14="http://schemas.microsoft.com/office/powerpoint/2010/main" val="368985494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99B3F1E8-2CC3-43C4-A656-E68528C0DD74}"/>
              </a:ext>
            </a:extLst>
          </p:cNvPr>
          <p:cNvSpPr txBox="1"/>
          <p:nvPr/>
        </p:nvSpPr>
        <p:spPr>
          <a:xfrm>
            <a:off x="1058780" y="1975670"/>
            <a:ext cx="9881936" cy="2337435"/>
          </a:xfrm>
          <a:prstGeom prst="rect">
            <a:avLst/>
          </a:prstGeom>
          <a:noFill/>
        </p:spPr>
        <p:txBody>
          <a:bodyPr wrap="square" rtlCol="0">
            <a:spAutoFit/>
          </a:bodyPr>
          <a:lstStyle/>
          <a:p>
            <a:pPr>
              <a:lnSpc>
                <a:spcPct val="150000"/>
              </a:lnSpc>
            </a:pP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主题讨论</a:t>
            </a:r>
            <a:r>
              <a:rPr lang="en-US" altLang="zh-CN" sz="2800" b="1" dirty="0">
                <a:latin typeface="黑体" panose="02010609060101010101" pitchFamily="49" charset="-122"/>
                <a:ea typeface="黑体" panose="02010609060101010101" pitchFamily="49" charset="-122"/>
              </a:rPr>
              <a:t>】</a:t>
            </a:r>
            <a:r>
              <a:rPr lang="zh-CN" altLang="en-US" sz="2800" b="1" dirty="0">
                <a:latin typeface="黑体" panose="02010609060101010101" pitchFamily="49" charset="-122"/>
                <a:ea typeface="黑体" panose="02010609060101010101" pitchFamily="49" charset="-122"/>
              </a:rPr>
              <a:t>核心素养的内涵：</a:t>
            </a:r>
            <a:endParaRPr lang="en-US" altLang="zh-CN" sz="2800" b="1" dirty="0">
              <a:latin typeface="黑体" panose="02010609060101010101" pitchFamily="49" charset="-122"/>
              <a:ea typeface="黑体" panose="02010609060101010101" pitchFamily="49" charset="-122"/>
            </a:endParaRPr>
          </a:p>
          <a:p>
            <a:pPr>
              <a:lnSpc>
                <a:spcPct val="150000"/>
              </a:lnSpc>
            </a:pPr>
            <a:r>
              <a:rPr lang="zh-CN" altLang="en-US" sz="2400" dirty="0">
                <a:latin typeface="黑体" panose="02010609060101010101" pitchFamily="49" charset="-122"/>
                <a:ea typeface="黑体" panose="02010609060101010101" pitchFamily="49" charset="-122"/>
              </a:rPr>
              <a:t>    有一部分人认为：</a:t>
            </a:r>
            <a:r>
              <a:rPr lang="zh-CN" altLang="en-US" sz="2400" b="1" dirty="0">
                <a:solidFill>
                  <a:srgbClr val="C00000"/>
                </a:solidFill>
                <a:latin typeface="黑体" panose="02010609060101010101" pitchFamily="49" charset="-122"/>
                <a:ea typeface="黑体" panose="02010609060101010101" pitchFamily="49" charset="-122"/>
              </a:rPr>
              <a:t>核心素养就是综合素质</a:t>
            </a:r>
            <a:r>
              <a:rPr lang="zh-CN" altLang="en-US" sz="2400" dirty="0">
                <a:latin typeface="黑体" panose="02010609060101010101" pitchFamily="49" charset="-122"/>
                <a:ea typeface="黑体" panose="02010609060101010101" pitchFamily="49" charset="-122"/>
              </a:rPr>
              <a:t>。请各位同学结合课程中对核心素养的介绍以及在课外了解到的关于核心素养与综合素质的知识，谈谈两者的区别与联系。</a:t>
            </a:r>
            <a:endParaRPr lang="zh-CN" altLang="en-US" dirty="0"/>
          </a:p>
        </p:txBody>
      </p:sp>
      <p:pic>
        <p:nvPicPr>
          <p:cNvPr id="4" name="图片 3">
            <a:extLst>
              <a:ext uri="{FF2B5EF4-FFF2-40B4-BE49-F238E27FC236}">
                <a16:creationId xmlns:a16="http://schemas.microsoft.com/office/drawing/2014/main" id="{F02B49F8-6F1F-462E-A9C0-62B9AFFD2B74}"/>
              </a:ext>
            </a:extLst>
          </p:cNvPr>
          <p:cNvPicPr>
            <a:picLocks noChangeAspect="1"/>
          </p:cNvPicPr>
          <p:nvPr/>
        </p:nvPicPr>
        <p:blipFill>
          <a:blip r:embed="rId2"/>
          <a:stretch>
            <a:fillRect/>
          </a:stretch>
        </p:blipFill>
        <p:spPr>
          <a:xfrm>
            <a:off x="6943725" y="3834764"/>
            <a:ext cx="4714875" cy="2923223"/>
          </a:xfrm>
          <a:prstGeom prst="rect">
            <a:avLst/>
          </a:prstGeom>
        </p:spPr>
      </p:pic>
    </p:spTree>
    <p:extLst>
      <p:ext uri="{BB962C8B-B14F-4D97-AF65-F5344CB8AC3E}">
        <p14:creationId xmlns:p14="http://schemas.microsoft.com/office/powerpoint/2010/main" val="247195661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7891677" cy="523220"/>
          </a:xfrm>
          <a:prstGeom prst="rect">
            <a:avLst/>
          </a:prstGeom>
          <a:noFill/>
        </p:spPr>
        <p:txBody>
          <a:bodyPr wrap="square">
            <a:spAutoFit/>
          </a:bodyPr>
          <a:lstStyle/>
          <a:p>
            <a:r>
              <a:rPr lang="en-US" altLang="zh-CN" sz="2800" b="1" dirty="0">
                <a:solidFill>
                  <a:srgbClr val="4276AA"/>
                </a:solidFill>
                <a:cs typeface="+mn-ea"/>
                <a:sym typeface="+mn-lt"/>
              </a:rPr>
              <a:t>01/</a:t>
            </a:r>
            <a:r>
              <a:rPr lang="zh-CN" altLang="en-US" sz="2800" b="1" dirty="0">
                <a:solidFill>
                  <a:srgbClr val="0070C0"/>
                </a:solidFill>
                <a:effectLst>
                  <a:outerShdw blurRad="50800" dist="38100" dir="2700000" algn="tl" rotWithShape="0">
                    <a:prstClr val="black">
                      <a:alpha val="40000"/>
                    </a:prstClr>
                  </a:outerShdw>
                </a:effectLst>
              </a:rPr>
              <a:t>核心素养的概念及内涵</a:t>
            </a:r>
            <a:endParaRPr lang="en-US" altLang="zh-CN" sz="2800" b="1" dirty="0">
              <a:solidFill>
                <a:srgbClr val="0070C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5" name="文本框 4">
            <a:extLst>
              <a:ext uri="{FF2B5EF4-FFF2-40B4-BE49-F238E27FC236}">
                <a16:creationId xmlns:a16="http://schemas.microsoft.com/office/drawing/2014/main" id="{C2FC3A5F-EA51-407D-B9B6-31DC87262587}"/>
              </a:ext>
            </a:extLst>
          </p:cNvPr>
          <p:cNvSpPr txBox="1"/>
          <p:nvPr/>
        </p:nvSpPr>
        <p:spPr>
          <a:xfrm>
            <a:off x="854954" y="1709272"/>
            <a:ext cx="1620957" cy="523220"/>
          </a:xfrm>
          <a:prstGeom prst="rect">
            <a:avLst/>
          </a:prstGeom>
          <a:noFill/>
        </p:spPr>
        <p:txBody>
          <a:bodyPr wrap="none" rtlCol="0">
            <a:spAutoFit/>
          </a:bodyPr>
          <a:lstStyle/>
          <a:p>
            <a:r>
              <a:rPr lang="zh-CN" altLang="en-US" sz="2800" b="1" dirty="0"/>
              <a:t>核心素养</a:t>
            </a:r>
            <a:endParaRPr lang="zh-CN" altLang="en-US" sz="2800" dirty="0"/>
          </a:p>
        </p:txBody>
      </p:sp>
      <p:sp>
        <p:nvSpPr>
          <p:cNvPr id="7" name="箭头: 下 6">
            <a:extLst>
              <a:ext uri="{FF2B5EF4-FFF2-40B4-BE49-F238E27FC236}">
                <a16:creationId xmlns:a16="http://schemas.microsoft.com/office/drawing/2014/main" id="{60609432-A5FE-4E88-9327-EB71F5BBBC84}"/>
              </a:ext>
            </a:extLst>
          </p:cNvPr>
          <p:cNvSpPr/>
          <p:nvPr/>
        </p:nvSpPr>
        <p:spPr>
          <a:xfrm>
            <a:off x="4449302" y="2855772"/>
            <a:ext cx="662474" cy="429208"/>
          </a:xfrm>
          <a:prstGeom prst="down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文本框 58">
            <a:extLst>
              <a:ext uri="{FF2B5EF4-FFF2-40B4-BE49-F238E27FC236}">
                <a16:creationId xmlns:a16="http://schemas.microsoft.com/office/drawing/2014/main" id="{DC4D96AA-6D14-481A-B670-CEF5A789F26F}"/>
              </a:ext>
            </a:extLst>
          </p:cNvPr>
          <p:cNvSpPr txBox="1"/>
          <p:nvPr/>
        </p:nvSpPr>
        <p:spPr>
          <a:xfrm>
            <a:off x="835378" y="3284980"/>
            <a:ext cx="4330982" cy="3108543"/>
          </a:xfrm>
          <a:prstGeom prst="rect">
            <a:avLst/>
          </a:prstGeom>
          <a:noFill/>
        </p:spPr>
        <p:txBody>
          <a:bodyPr wrap="square" rtlCol="0">
            <a:spAutoFit/>
          </a:bodyPr>
          <a:lstStyle/>
          <a:p>
            <a:r>
              <a:rPr lang="zh-CN" altLang="en-US" sz="2800" dirty="0"/>
              <a:t>①重心在核心素养 </a:t>
            </a:r>
            <a:endParaRPr lang="en-US" altLang="zh-CN" sz="2800" dirty="0"/>
          </a:p>
          <a:p>
            <a:r>
              <a:rPr lang="zh-CN" altLang="en-US" sz="2800" dirty="0">
                <a:latin typeface="楷体" panose="02010609060101010101" pitchFamily="49" charset="-122"/>
                <a:ea typeface="楷体" panose="02010609060101010101" pitchFamily="49" charset="-122"/>
              </a:rPr>
              <a:t>先理出核心素养的框架、具体的指标、各个指标的内涵。再回过头反思本学科对其的贡献，有助于哪些核心素养的形成，从而梳理出学科核心素养。</a:t>
            </a:r>
          </a:p>
        </p:txBody>
      </p:sp>
      <p:sp>
        <p:nvSpPr>
          <p:cNvPr id="60" name="文本框 59">
            <a:extLst>
              <a:ext uri="{FF2B5EF4-FFF2-40B4-BE49-F238E27FC236}">
                <a16:creationId xmlns:a16="http://schemas.microsoft.com/office/drawing/2014/main" id="{2C5F17D2-A96D-4447-BA31-E72370A789A9}"/>
              </a:ext>
            </a:extLst>
          </p:cNvPr>
          <p:cNvSpPr txBox="1"/>
          <p:nvPr/>
        </p:nvSpPr>
        <p:spPr>
          <a:xfrm>
            <a:off x="5659786" y="3299265"/>
            <a:ext cx="4330982" cy="3108543"/>
          </a:xfrm>
          <a:prstGeom prst="rect">
            <a:avLst/>
          </a:prstGeom>
          <a:solidFill>
            <a:schemeClr val="bg1"/>
          </a:solidFill>
        </p:spPr>
        <p:txBody>
          <a:bodyPr wrap="square" rtlCol="0">
            <a:spAutoFit/>
          </a:bodyPr>
          <a:lstStyle/>
          <a:p>
            <a:r>
              <a:rPr lang="zh-CN" altLang="en-US" sz="2800" dirty="0"/>
              <a:t>②重心在学科</a:t>
            </a:r>
            <a:endParaRPr lang="en-US" altLang="zh-CN" sz="2800" dirty="0"/>
          </a:p>
          <a:p>
            <a:r>
              <a:rPr lang="zh-CN" altLang="en-US" sz="2800" dirty="0">
                <a:latin typeface="楷体" panose="02010609060101010101" pitchFamily="49" charset="-122"/>
                <a:ea typeface="楷体" panose="02010609060101010101" pitchFamily="49" charset="-122"/>
              </a:rPr>
              <a:t>学科和学科教育在先，针对每门学科独特的功能、价值和意义进行概括、梳理，然后按照核心的意蕴进行筛选，最后提炼出本学科的核心素养。</a:t>
            </a:r>
            <a:endParaRPr lang="zh-CN" altLang="en-US" sz="2800" dirty="0"/>
          </a:p>
        </p:txBody>
      </p:sp>
      <p:sp>
        <p:nvSpPr>
          <p:cNvPr id="61" name="文本框 60">
            <a:extLst>
              <a:ext uri="{FF2B5EF4-FFF2-40B4-BE49-F238E27FC236}">
                <a16:creationId xmlns:a16="http://schemas.microsoft.com/office/drawing/2014/main" id="{5D774908-2032-4DCA-BAF3-078CC2CB5F95}"/>
              </a:ext>
            </a:extLst>
          </p:cNvPr>
          <p:cNvSpPr txBox="1"/>
          <p:nvPr/>
        </p:nvSpPr>
        <p:spPr>
          <a:xfrm>
            <a:off x="3000868" y="1007497"/>
            <a:ext cx="7891677" cy="1815882"/>
          </a:xfrm>
          <a:prstGeom prst="rect">
            <a:avLst/>
          </a:prstGeom>
          <a:solidFill>
            <a:schemeClr val="bg1"/>
          </a:solidFill>
        </p:spPr>
        <p:txBody>
          <a:bodyPr wrap="square" rtlCol="0">
            <a:spAutoFit/>
          </a:bodyPr>
          <a:lstStyle/>
          <a:p>
            <a:r>
              <a:rPr lang="zh-CN" altLang="en-US" sz="2800" b="1" dirty="0"/>
              <a:t>学科核心素养：</a:t>
            </a:r>
            <a:endParaRPr lang="en-US" altLang="zh-CN" sz="2800" b="1" dirty="0"/>
          </a:p>
          <a:p>
            <a:r>
              <a:rPr lang="zh-CN" altLang="en-US" sz="2800" dirty="0"/>
              <a:t>核心素养在特定学科的具体化。学生学习一门学科之后所形成的、具有学科特点的成就，是学科育人价值的集中体现。</a:t>
            </a:r>
          </a:p>
        </p:txBody>
      </p:sp>
    </p:spTree>
    <p:extLst>
      <p:ext uri="{BB962C8B-B14F-4D97-AF65-F5344CB8AC3E}">
        <p14:creationId xmlns:p14="http://schemas.microsoft.com/office/powerpoint/2010/main" val="8380998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3474183" cy="523220"/>
          </a:xfrm>
          <a:prstGeom prst="rect">
            <a:avLst/>
          </a:prstGeom>
          <a:noFill/>
        </p:spPr>
        <p:txBody>
          <a:bodyPr wrap="square">
            <a:spAutoFit/>
          </a:bodyPr>
          <a:lstStyle/>
          <a:p>
            <a:r>
              <a:rPr lang="en-US" altLang="zh-CN" sz="2800" b="1" dirty="0">
                <a:solidFill>
                  <a:srgbClr val="4276AA"/>
                </a:solidFill>
                <a:cs typeface="+mn-ea"/>
                <a:sym typeface="+mn-lt"/>
              </a:rPr>
              <a:t>1.2 / </a:t>
            </a:r>
            <a:r>
              <a:rPr lang="zh-CN" altLang="en-US" sz="2800" b="1" dirty="0">
                <a:solidFill>
                  <a:srgbClr val="4276AA"/>
                </a:solidFill>
                <a:cs typeface="+mn-ea"/>
                <a:sym typeface="+mn-lt"/>
              </a:rPr>
              <a:t>开课目的</a:t>
            </a:r>
            <a:endParaRPr lang="en-US" altLang="zh-CN" sz="2800" b="1" dirty="0">
              <a:solidFill>
                <a:srgbClr val="4276AA"/>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80" name="Freeform 27">
            <a:extLst>
              <a:ext uri="{FF2B5EF4-FFF2-40B4-BE49-F238E27FC236}">
                <a16:creationId xmlns:a16="http://schemas.microsoft.com/office/drawing/2014/main" id="{A3E996CB-2E85-5040-F9DF-ED9012468963}"/>
              </a:ext>
            </a:extLst>
          </p:cNvPr>
          <p:cNvSpPr>
            <a:spLocks/>
          </p:cNvSpPr>
          <p:nvPr/>
        </p:nvSpPr>
        <p:spPr bwMode="auto">
          <a:xfrm rot="16200000" flipH="1">
            <a:off x="4756077" y="1506691"/>
            <a:ext cx="2319652" cy="1377483"/>
          </a:xfrm>
          <a:custGeom>
            <a:avLst/>
            <a:gdLst>
              <a:gd name="T0" fmla="*/ 462 w 642"/>
              <a:gd name="T1" fmla="*/ 6 h 380"/>
              <a:gd name="T2" fmla="*/ 637 w 642"/>
              <a:gd name="T3" fmla="*/ 180 h 380"/>
              <a:gd name="T4" fmla="*/ 637 w 642"/>
              <a:gd name="T5" fmla="*/ 200 h 380"/>
              <a:gd name="T6" fmla="*/ 462 w 642"/>
              <a:gd name="T7" fmla="*/ 375 h 380"/>
              <a:gd name="T8" fmla="*/ 442 w 642"/>
              <a:gd name="T9" fmla="*/ 375 h 380"/>
              <a:gd name="T10" fmla="*/ 442 w 642"/>
              <a:gd name="T11" fmla="*/ 322 h 380"/>
              <a:gd name="T12" fmla="*/ 95 w 642"/>
              <a:gd name="T13" fmla="*/ 322 h 380"/>
              <a:gd name="T14" fmla="*/ 68 w 642"/>
              <a:gd name="T15" fmla="*/ 324 h 380"/>
              <a:gd name="T16" fmla="*/ 0 w 642"/>
              <a:gd name="T17" fmla="*/ 353 h 380"/>
              <a:gd name="T18" fmla="*/ 265 w 642"/>
              <a:gd name="T19" fmla="*/ 88 h 380"/>
              <a:gd name="T20" fmla="*/ 369 w 642"/>
              <a:gd name="T21" fmla="*/ 56 h 380"/>
              <a:gd name="T22" fmla="*/ 442 w 642"/>
              <a:gd name="T23" fmla="*/ 56 h 380"/>
              <a:gd name="T24" fmla="*/ 442 w 642"/>
              <a:gd name="T25" fmla="*/ 6 h 380"/>
              <a:gd name="T26" fmla="*/ 462 w 642"/>
              <a:gd name="T2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2" h="380">
                <a:moveTo>
                  <a:pt x="462" y="6"/>
                </a:moveTo>
                <a:cubicBezTo>
                  <a:pt x="637" y="180"/>
                  <a:pt x="637" y="180"/>
                  <a:pt x="637" y="180"/>
                </a:cubicBezTo>
                <a:cubicBezTo>
                  <a:pt x="642" y="186"/>
                  <a:pt x="642" y="195"/>
                  <a:pt x="637" y="200"/>
                </a:cubicBezTo>
                <a:cubicBezTo>
                  <a:pt x="462" y="375"/>
                  <a:pt x="462" y="375"/>
                  <a:pt x="462" y="375"/>
                </a:cubicBezTo>
                <a:cubicBezTo>
                  <a:pt x="457" y="380"/>
                  <a:pt x="448" y="380"/>
                  <a:pt x="442" y="375"/>
                </a:cubicBezTo>
                <a:cubicBezTo>
                  <a:pt x="442" y="322"/>
                  <a:pt x="442" y="322"/>
                  <a:pt x="442" y="322"/>
                </a:cubicBezTo>
                <a:cubicBezTo>
                  <a:pt x="95" y="322"/>
                  <a:pt x="95" y="322"/>
                  <a:pt x="95" y="322"/>
                </a:cubicBezTo>
                <a:cubicBezTo>
                  <a:pt x="95" y="322"/>
                  <a:pt x="84" y="321"/>
                  <a:pt x="68" y="324"/>
                </a:cubicBezTo>
                <a:cubicBezTo>
                  <a:pt x="38" y="329"/>
                  <a:pt x="16" y="340"/>
                  <a:pt x="0" y="353"/>
                </a:cubicBezTo>
                <a:cubicBezTo>
                  <a:pt x="265" y="88"/>
                  <a:pt x="265" y="88"/>
                  <a:pt x="265" y="88"/>
                </a:cubicBezTo>
                <a:cubicBezTo>
                  <a:pt x="265" y="88"/>
                  <a:pt x="295" y="52"/>
                  <a:pt x="369" y="56"/>
                </a:cubicBezTo>
                <a:cubicBezTo>
                  <a:pt x="442" y="56"/>
                  <a:pt x="442" y="56"/>
                  <a:pt x="442" y="56"/>
                </a:cubicBezTo>
                <a:cubicBezTo>
                  <a:pt x="442" y="6"/>
                  <a:pt x="442" y="6"/>
                  <a:pt x="442" y="6"/>
                </a:cubicBezTo>
                <a:cubicBezTo>
                  <a:pt x="448" y="0"/>
                  <a:pt x="457" y="0"/>
                  <a:pt x="462" y="6"/>
                </a:cubicBezTo>
                <a:close/>
              </a:path>
            </a:pathLst>
          </a:custGeom>
          <a:solidFill>
            <a:srgbClr val="4276AA"/>
          </a:solidFill>
          <a:ln>
            <a:noFill/>
          </a:ln>
          <a:effectLst/>
        </p:spPr>
        <p:txBody>
          <a:bodyPr vert="horz" wrap="square" lIns="96429" tIns="48214" rIns="96429" bIns="48214" numCol="1" anchor="t" anchorCtr="0" compatLnSpc="1">
            <a:prstTxWarp prst="textNoShape">
              <a:avLst/>
            </a:prstTxWarp>
          </a:bodyPr>
          <a:lstStyle/>
          <a:p>
            <a:endParaRPr lang="zh-CN" altLang="en-US">
              <a:solidFill>
                <a:schemeClr val="accent1"/>
              </a:solidFill>
              <a:cs typeface="+mn-ea"/>
              <a:sym typeface="+mn-lt"/>
            </a:endParaRPr>
          </a:p>
        </p:txBody>
      </p:sp>
      <p:sp>
        <p:nvSpPr>
          <p:cNvPr id="81" name="文本框 70">
            <a:extLst>
              <a:ext uri="{FF2B5EF4-FFF2-40B4-BE49-F238E27FC236}">
                <a16:creationId xmlns:a16="http://schemas.microsoft.com/office/drawing/2014/main" id="{FE990A3A-685A-6893-0660-F1C0C7476F72}"/>
              </a:ext>
            </a:extLst>
          </p:cNvPr>
          <p:cNvSpPr txBox="1"/>
          <p:nvPr/>
        </p:nvSpPr>
        <p:spPr>
          <a:xfrm>
            <a:off x="5476597" y="2155498"/>
            <a:ext cx="864096" cy="707886"/>
          </a:xfrm>
          <a:prstGeom prst="rect">
            <a:avLst/>
          </a:prstGeom>
          <a:noFill/>
        </p:spPr>
        <p:txBody>
          <a:bodyPr wrap="square" rtlCol="0">
            <a:spAutoFit/>
          </a:bodyPr>
          <a:lstStyle/>
          <a:p>
            <a:pPr algn="ctr"/>
            <a:r>
              <a:rPr lang="en-US" altLang="zh-CN" sz="4000" dirty="0">
                <a:solidFill>
                  <a:schemeClr val="bg1"/>
                </a:solidFill>
                <a:cs typeface="+mn-ea"/>
                <a:sym typeface="+mn-lt"/>
              </a:rPr>
              <a:t>01</a:t>
            </a:r>
            <a:endParaRPr lang="zh-CN" altLang="en-US" sz="4000" dirty="0">
              <a:solidFill>
                <a:schemeClr val="bg1"/>
              </a:solidFill>
              <a:cs typeface="+mn-ea"/>
              <a:sym typeface="+mn-lt"/>
            </a:endParaRPr>
          </a:p>
        </p:txBody>
      </p:sp>
      <p:sp>
        <p:nvSpPr>
          <p:cNvPr id="85" name="Freeform 27">
            <a:extLst>
              <a:ext uri="{FF2B5EF4-FFF2-40B4-BE49-F238E27FC236}">
                <a16:creationId xmlns:a16="http://schemas.microsoft.com/office/drawing/2014/main" id="{62331359-3856-56D6-3E09-D53BBDB6D9DF}"/>
              </a:ext>
            </a:extLst>
          </p:cNvPr>
          <p:cNvSpPr>
            <a:spLocks/>
          </p:cNvSpPr>
          <p:nvPr/>
        </p:nvSpPr>
        <p:spPr bwMode="auto">
          <a:xfrm flipH="1">
            <a:off x="6001169" y="2907899"/>
            <a:ext cx="2333031" cy="1385429"/>
          </a:xfrm>
          <a:custGeom>
            <a:avLst/>
            <a:gdLst>
              <a:gd name="T0" fmla="*/ 462 w 642"/>
              <a:gd name="T1" fmla="*/ 6 h 380"/>
              <a:gd name="T2" fmla="*/ 637 w 642"/>
              <a:gd name="T3" fmla="*/ 180 h 380"/>
              <a:gd name="T4" fmla="*/ 637 w 642"/>
              <a:gd name="T5" fmla="*/ 200 h 380"/>
              <a:gd name="T6" fmla="*/ 462 w 642"/>
              <a:gd name="T7" fmla="*/ 375 h 380"/>
              <a:gd name="T8" fmla="*/ 442 w 642"/>
              <a:gd name="T9" fmla="*/ 375 h 380"/>
              <a:gd name="T10" fmla="*/ 442 w 642"/>
              <a:gd name="T11" fmla="*/ 322 h 380"/>
              <a:gd name="T12" fmla="*/ 95 w 642"/>
              <a:gd name="T13" fmla="*/ 322 h 380"/>
              <a:gd name="T14" fmla="*/ 68 w 642"/>
              <a:gd name="T15" fmla="*/ 324 h 380"/>
              <a:gd name="T16" fmla="*/ 0 w 642"/>
              <a:gd name="T17" fmla="*/ 353 h 380"/>
              <a:gd name="T18" fmla="*/ 265 w 642"/>
              <a:gd name="T19" fmla="*/ 88 h 380"/>
              <a:gd name="T20" fmla="*/ 369 w 642"/>
              <a:gd name="T21" fmla="*/ 56 h 380"/>
              <a:gd name="T22" fmla="*/ 442 w 642"/>
              <a:gd name="T23" fmla="*/ 56 h 380"/>
              <a:gd name="T24" fmla="*/ 442 w 642"/>
              <a:gd name="T25" fmla="*/ 6 h 380"/>
              <a:gd name="T26" fmla="*/ 462 w 642"/>
              <a:gd name="T2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2" h="380">
                <a:moveTo>
                  <a:pt x="462" y="6"/>
                </a:moveTo>
                <a:cubicBezTo>
                  <a:pt x="637" y="180"/>
                  <a:pt x="637" y="180"/>
                  <a:pt x="637" y="180"/>
                </a:cubicBezTo>
                <a:cubicBezTo>
                  <a:pt x="642" y="186"/>
                  <a:pt x="642" y="195"/>
                  <a:pt x="637" y="200"/>
                </a:cubicBezTo>
                <a:cubicBezTo>
                  <a:pt x="462" y="375"/>
                  <a:pt x="462" y="375"/>
                  <a:pt x="462" y="375"/>
                </a:cubicBezTo>
                <a:cubicBezTo>
                  <a:pt x="457" y="380"/>
                  <a:pt x="448" y="380"/>
                  <a:pt x="442" y="375"/>
                </a:cubicBezTo>
                <a:cubicBezTo>
                  <a:pt x="442" y="322"/>
                  <a:pt x="442" y="322"/>
                  <a:pt x="442" y="322"/>
                </a:cubicBezTo>
                <a:cubicBezTo>
                  <a:pt x="95" y="322"/>
                  <a:pt x="95" y="322"/>
                  <a:pt x="95" y="322"/>
                </a:cubicBezTo>
                <a:cubicBezTo>
                  <a:pt x="95" y="322"/>
                  <a:pt x="84" y="321"/>
                  <a:pt x="68" y="324"/>
                </a:cubicBezTo>
                <a:cubicBezTo>
                  <a:pt x="38" y="329"/>
                  <a:pt x="16" y="340"/>
                  <a:pt x="0" y="353"/>
                </a:cubicBezTo>
                <a:cubicBezTo>
                  <a:pt x="265" y="88"/>
                  <a:pt x="265" y="88"/>
                  <a:pt x="265" y="88"/>
                </a:cubicBezTo>
                <a:cubicBezTo>
                  <a:pt x="265" y="88"/>
                  <a:pt x="295" y="52"/>
                  <a:pt x="369" y="56"/>
                </a:cubicBezTo>
                <a:cubicBezTo>
                  <a:pt x="442" y="56"/>
                  <a:pt x="442" y="56"/>
                  <a:pt x="442" y="56"/>
                </a:cubicBezTo>
                <a:cubicBezTo>
                  <a:pt x="442" y="6"/>
                  <a:pt x="442" y="6"/>
                  <a:pt x="442" y="6"/>
                </a:cubicBezTo>
                <a:cubicBezTo>
                  <a:pt x="448" y="0"/>
                  <a:pt x="457" y="0"/>
                  <a:pt x="462" y="6"/>
                </a:cubicBezTo>
                <a:close/>
              </a:path>
            </a:pathLst>
          </a:custGeom>
          <a:solidFill>
            <a:srgbClr val="5E5CA2"/>
          </a:solidFill>
          <a:ln>
            <a:noFill/>
          </a:ln>
          <a:effectLst/>
        </p:spPr>
        <p:txBody>
          <a:bodyPr vert="horz" wrap="square" lIns="96429" tIns="48214" rIns="96429" bIns="48214" numCol="1" anchor="t" anchorCtr="0" compatLnSpc="1">
            <a:prstTxWarp prst="textNoShape">
              <a:avLst/>
            </a:prstTxWarp>
          </a:bodyPr>
          <a:lstStyle/>
          <a:p>
            <a:endParaRPr lang="zh-CN" altLang="en-US">
              <a:solidFill>
                <a:schemeClr val="bg1"/>
              </a:solidFill>
              <a:cs typeface="+mn-ea"/>
              <a:sym typeface="+mn-lt"/>
            </a:endParaRPr>
          </a:p>
        </p:txBody>
      </p:sp>
      <p:sp>
        <p:nvSpPr>
          <p:cNvPr id="86" name="文本框 70">
            <a:extLst>
              <a:ext uri="{FF2B5EF4-FFF2-40B4-BE49-F238E27FC236}">
                <a16:creationId xmlns:a16="http://schemas.microsoft.com/office/drawing/2014/main" id="{CC13803B-312D-4FE4-5B89-AEA18DA9CBB9}"/>
              </a:ext>
            </a:extLst>
          </p:cNvPr>
          <p:cNvSpPr txBox="1"/>
          <p:nvPr/>
        </p:nvSpPr>
        <p:spPr>
          <a:xfrm>
            <a:off x="6400361" y="3222933"/>
            <a:ext cx="864096" cy="707886"/>
          </a:xfrm>
          <a:prstGeom prst="rect">
            <a:avLst/>
          </a:prstGeom>
          <a:noFill/>
        </p:spPr>
        <p:txBody>
          <a:bodyPr wrap="square" rtlCol="0">
            <a:spAutoFit/>
          </a:bodyPr>
          <a:lstStyle/>
          <a:p>
            <a:pPr algn="ctr"/>
            <a:r>
              <a:rPr lang="en-US" altLang="zh-CN" sz="4000" dirty="0">
                <a:solidFill>
                  <a:schemeClr val="bg1"/>
                </a:solidFill>
                <a:cs typeface="+mn-ea"/>
                <a:sym typeface="+mn-lt"/>
              </a:rPr>
              <a:t>02</a:t>
            </a:r>
            <a:endParaRPr lang="zh-CN" altLang="en-US" sz="4000" dirty="0">
              <a:solidFill>
                <a:schemeClr val="bg1"/>
              </a:solidFill>
              <a:cs typeface="+mn-ea"/>
              <a:sym typeface="+mn-lt"/>
            </a:endParaRPr>
          </a:p>
        </p:txBody>
      </p:sp>
      <p:sp>
        <p:nvSpPr>
          <p:cNvPr id="89" name="Freeform 27">
            <a:extLst>
              <a:ext uri="{FF2B5EF4-FFF2-40B4-BE49-F238E27FC236}">
                <a16:creationId xmlns:a16="http://schemas.microsoft.com/office/drawing/2014/main" id="{4CCC7DC2-E0EF-B8A6-6A97-579F0ECA80A5}"/>
              </a:ext>
            </a:extLst>
          </p:cNvPr>
          <p:cNvSpPr>
            <a:spLocks/>
          </p:cNvSpPr>
          <p:nvPr/>
        </p:nvSpPr>
        <p:spPr bwMode="auto">
          <a:xfrm rot="5400000" flipH="1">
            <a:off x="4728357" y="4336061"/>
            <a:ext cx="2360575" cy="1401785"/>
          </a:xfrm>
          <a:custGeom>
            <a:avLst/>
            <a:gdLst>
              <a:gd name="T0" fmla="*/ 462 w 642"/>
              <a:gd name="T1" fmla="*/ 6 h 380"/>
              <a:gd name="T2" fmla="*/ 637 w 642"/>
              <a:gd name="T3" fmla="*/ 180 h 380"/>
              <a:gd name="T4" fmla="*/ 637 w 642"/>
              <a:gd name="T5" fmla="*/ 200 h 380"/>
              <a:gd name="T6" fmla="*/ 462 w 642"/>
              <a:gd name="T7" fmla="*/ 375 h 380"/>
              <a:gd name="T8" fmla="*/ 442 w 642"/>
              <a:gd name="T9" fmla="*/ 375 h 380"/>
              <a:gd name="T10" fmla="*/ 442 w 642"/>
              <a:gd name="T11" fmla="*/ 322 h 380"/>
              <a:gd name="T12" fmla="*/ 95 w 642"/>
              <a:gd name="T13" fmla="*/ 322 h 380"/>
              <a:gd name="T14" fmla="*/ 68 w 642"/>
              <a:gd name="T15" fmla="*/ 324 h 380"/>
              <a:gd name="T16" fmla="*/ 0 w 642"/>
              <a:gd name="T17" fmla="*/ 353 h 380"/>
              <a:gd name="T18" fmla="*/ 265 w 642"/>
              <a:gd name="T19" fmla="*/ 88 h 380"/>
              <a:gd name="T20" fmla="*/ 369 w 642"/>
              <a:gd name="T21" fmla="*/ 56 h 380"/>
              <a:gd name="T22" fmla="*/ 442 w 642"/>
              <a:gd name="T23" fmla="*/ 56 h 380"/>
              <a:gd name="T24" fmla="*/ 442 w 642"/>
              <a:gd name="T25" fmla="*/ 6 h 380"/>
              <a:gd name="T26" fmla="*/ 462 w 642"/>
              <a:gd name="T2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2" h="380">
                <a:moveTo>
                  <a:pt x="462" y="6"/>
                </a:moveTo>
                <a:cubicBezTo>
                  <a:pt x="637" y="180"/>
                  <a:pt x="637" y="180"/>
                  <a:pt x="637" y="180"/>
                </a:cubicBezTo>
                <a:cubicBezTo>
                  <a:pt x="642" y="186"/>
                  <a:pt x="642" y="195"/>
                  <a:pt x="637" y="200"/>
                </a:cubicBezTo>
                <a:cubicBezTo>
                  <a:pt x="462" y="375"/>
                  <a:pt x="462" y="375"/>
                  <a:pt x="462" y="375"/>
                </a:cubicBezTo>
                <a:cubicBezTo>
                  <a:pt x="457" y="380"/>
                  <a:pt x="448" y="380"/>
                  <a:pt x="442" y="375"/>
                </a:cubicBezTo>
                <a:cubicBezTo>
                  <a:pt x="442" y="322"/>
                  <a:pt x="442" y="322"/>
                  <a:pt x="442" y="322"/>
                </a:cubicBezTo>
                <a:cubicBezTo>
                  <a:pt x="95" y="322"/>
                  <a:pt x="95" y="322"/>
                  <a:pt x="95" y="322"/>
                </a:cubicBezTo>
                <a:cubicBezTo>
                  <a:pt x="95" y="322"/>
                  <a:pt x="84" y="321"/>
                  <a:pt x="68" y="324"/>
                </a:cubicBezTo>
                <a:cubicBezTo>
                  <a:pt x="38" y="329"/>
                  <a:pt x="16" y="340"/>
                  <a:pt x="0" y="353"/>
                </a:cubicBezTo>
                <a:cubicBezTo>
                  <a:pt x="265" y="88"/>
                  <a:pt x="265" y="88"/>
                  <a:pt x="265" y="88"/>
                </a:cubicBezTo>
                <a:cubicBezTo>
                  <a:pt x="265" y="88"/>
                  <a:pt x="295" y="52"/>
                  <a:pt x="369" y="56"/>
                </a:cubicBezTo>
                <a:cubicBezTo>
                  <a:pt x="442" y="56"/>
                  <a:pt x="442" y="56"/>
                  <a:pt x="442" y="56"/>
                </a:cubicBezTo>
                <a:cubicBezTo>
                  <a:pt x="442" y="6"/>
                  <a:pt x="442" y="6"/>
                  <a:pt x="442" y="6"/>
                </a:cubicBezTo>
                <a:cubicBezTo>
                  <a:pt x="448" y="0"/>
                  <a:pt x="457" y="0"/>
                  <a:pt x="462" y="6"/>
                </a:cubicBezTo>
                <a:close/>
              </a:path>
            </a:pathLst>
          </a:custGeom>
          <a:solidFill>
            <a:srgbClr val="4276AA"/>
          </a:solidFill>
          <a:ln>
            <a:noFill/>
          </a:ln>
          <a:effectLst/>
        </p:spPr>
        <p:txBody>
          <a:bodyPr vert="horz" wrap="square" lIns="96429" tIns="48214" rIns="96429" bIns="48214" numCol="1" anchor="t" anchorCtr="0" compatLnSpc="1">
            <a:prstTxWarp prst="textNoShape">
              <a:avLst/>
            </a:prstTxWarp>
          </a:bodyPr>
          <a:lstStyle/>
          <a:p>
            <a:endParaRPr lang="zh-CN" altLang="en-US" dirty="0">
              <a:solidFill>
                <a:schemeClr val="accent1"/>
              </a:solidFill>
              <a:cs typeface="+mn-ea"/>
              <a:sym typeface="+mn-lt"/>
            </a:endParaRPr>
          </a:p>
        </p:txBody>
      </p:sp>
      <p:sp>
        <p:nvSpPr>
          <p:cNvPr id="90" name="文本框 70">
            <a:extLst>
              <a:ext uri="{FF2B5EF4-FFF2-40B4-BE49-F238E27FC236}">
                <a16:creationId xmlns:a16="http://schemas.microsoft.com/office/drawing/2014/main" id="{4BAE369A-234E-5A9C-6F53-81D374D4E513}"/>
              </a:ext>
            </a:extLst>
          </p:cNvPr>
          <p:cNvSpPr txBox="1"/>
          <p:nvPr/>
        </p:nvSpPr>
        <p:spPr>
          <a:xfrm>
            <a:off x="5464257" y="4290368"/>
            <a:ext cx="864096" cy="707886"/>
          </a:xfrm>
          <a:prstGeom prst="rect">
            <a:avLst/>
          </a:prstGeom>
          <a:noFill/>
        </p:spPr>
        <p:txBody>
          <a:bodyPr wrap="square" rtlCol="0">
            <a:spAutoFit/>
          </a:bodyPr>
          <a:lstStyle/>
          <a:p>
            <a:pPr algn="ctr"/>
            <a:r>
              <a:rPr lang="en-US" altLang="zh-CN" sz="4000" dirty="0">
                <a:solidFill>
                  <a:schemeClr val="bg1"/>
                </a:solidFill>
                <a:cs typeface="+mn-ea"/>
                <a:sym typeface="+mn-lt"/>
              </a:rPr>
              <a:t>03</a:t>
            </a:r>
            <a:endParaRPr lang="zh-CN" altLang="en-US" sz="4000" dirty="0">
              <a:solidFill>
                <a:schemeClr val="bg1"/>
              </a:solidFill>
              <a:cs typeface="+mn-ea"/>
              <a:sym typeface="+mn-lt"/>
            </a:endParaRPr>
          </a:p>
        </p:txBody>
      </p:sp>
      <p:sp>
        <p:nvSpPr>
          <p:cNvPr id="93" name="Freeform 27">
            <a:extLst>
              <a:ext uri="{FF2B5EF4-FFF2-40B4-BE49-F238E27FC236}">
                <a16:creationId xmlns:a16="http://schemas.microsoft.com/office/drawing/2014/main" id="{28373BEA-66E4-435E-498B-C1AE1364628B}"/>
              </a:ext>
            </a:extLst>
          </p:cNvPr>
          <p:cNvSpPr>
            <a:spLocks/>
          </p:cNvSpPr>
          <p:nvPr/>
        </p:nvSpPr>
        <p:spPr bwMode="auto">
          <a:xfrm flipV="1">
            <a:off x="3351400" y="2863384"/>
            <a:ext cx="2403008" cy="1426984"/>
          </a:xfrm>
          <a:custGeom>
            <a:avLst/>
            <a:gdLst>
              <a:gd name="T0" fmla="*/ 462 w 642"/>
              <a:gd name="T1" fmla="*/ 6 h 380"/>
              <a:gd name="T2" fmla="*/ 637 w 642"/>
              <a:gd name="T3" fmla="*/ 180 h 380"/>
              <a:gd name="T4" fmla="*/ 637 w 642"/>
              <a:gd name="T5" fmla="*/ 200 h 380"/>
              <a:gd name="T6" fmla="*/ 462 w 642"/>
              <a:gd name="T7" fmla="*/ 375 h 380"/>
              <a:gd name="T8" fmla="*/ 442 w 642"/>
              <a:gd name="T9" fmla="*/ 375 h 380"/>
              <a:gd name="T10" fmla="*/ 442 w 642"/>
              <a:gd name="T11" fmla="*/ 322 h 380"/>
              <a:gd name="T12" fmla="*/ 95 w 642"/>
              <a:gd name="T13" fmla="*/ 322 h 380"/>
              <a:gd name="T14" fmla="*/ 68 w 642"/>
              <a:gd name="T15" fmla="*/ 324 h 380"/>
              <a:gd name="T16" fmla="*/ 0 w 642"/>
              <a:gd name="T17" fmla="*/ 353 h 380"/>
              <a:gd name="T18" fmla="*/ 265 w 642"/>
              <a:gd name="T19" fmla="*/ 88 h 380"/>
              <a:gd name="T20" fmla="*/ 369 w 642"/>
              <a:gd name="T21" fmla="*/ 56 h 380"/>
              <a:gd name="T22" fmla="*/ 442 w 642"/>
              <a:gd name="T23" fmla="*/ 56 h 380"/>
              <a:gd name="T24" fmla="*/ 442 w 642"/>
              <a:gd name="T25" fmla="*/ 6 h 380"/>
              <a:gd name="T26" fmla="*/ 462 w 642"/>
              <a:gd name="T27" fmla="*/ 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2" h="380">
                <a:moveTo>
                  <a:pt x="462" y="6"/>
                </a:moveTo>
                <a:cubicBezTo>
                  <a:pt x="637" y="180"/>
                  <a:pt x="637" y="180"/>
                  <a:pt x="637" y="180"/>
                </a:cubicBezTo>
                <a:cubicBezTo>
                  <a:pt x="642" y="186"/>
                  <a:pt x="642" y="195"/>
                  <a:pt x="637" y="200"/>
                </a:cubicBezTo>
                <a:cubicBezTo>
                  <a:pt x="462" y="375"/>
                  <a:pt x="462" y="375"/>
                  <a:pt x="462" y="375"/>
                </a:cubicBezTo>
                <a:cubicBezTo>
                  <a:pt x="457" y="380"/>
                  <a:pt x="448" y="380"/>
                  <a:pt x="442" y="375"/>
                </a:cubicBezTo>
                <a:cubicBezTo>
                  <a:pt x="442" y="322"/>
                  <a:pt x="442" y="322"/>
                  <a:pt x="442" y="322"/>
                </a:cubicBezTo>
                <a:cubicBezTo>
                  <a:pt x="95" y="322"/>
                  <a:pt x="95" y="322"/>
                  <a:pt x="95" y="322"/>
                </a:cubicBezTo>
                <a:cubicBezTo>
                  <a:pt x="95" y="322"/>
                  <a:pt x="84" y="321"/>
                  <a:pt x="68" y="324"/>
                </a:cubicBezTo>
                <a:cubicBezTo>
                  <a:pt x="38" y="329"/>
                  <a:pt x="16" y="340"/>
                  <a:pt x="0" y="353"/>
                </a:cubicBezTo>
                <a:cubicBezTo>
                  <a:pt x="265" y="88"/>
                  <a:pt x="265" y="88"/>
                  <a:pt x="265" y="88"/>
                </a:cubicBezTo>
                <a:cubicBezTo>
                  <a:pt x="265" y="88"/>
                  <a:pt x="295" y="52"/>
                  <a:pt x="369" y="56"/>
                </a:cubicBezTo>
                <a:cubicBezTo>
                  <a:pt x="442" y="56"/>
                  <a:pt x="442" y="56"/>
                  <a:pt x="442" y="56"/>
                </a:cubicBezTo>
                <a:cubicBezTo>
                  <a:pt x="442" y="6"/>
                  <a:pt x="442" y="6"/>
                  <a:pt x="442" y="6"/>
                </a:cubicBezTo>
                <a:cubicBezTo>
                  <a:pt x="448" y="0"/>
                  <a:pt x="457" y="0"/>
                  <a:pt x="462" y="6"/>
                </a:cubicBezTo>
                <a:close/>
              </a:path>
            </a:pathLst>
          </a:custGeom>
          <a:solidFill>
            <a:srgbClr val="5E5CA2"/>
          </a:solidFill>
          <a:ln>
            <a:noFill/>
          </a:ln>
          <a:effectLst/>
        </p:spPr>
        <p:txBody>
          <a:bodyPr vert="horz" wrap="square" lIns="96429" tIns="48214" rIns="96429" bIns="48214" numCol="1" anchor="t" anchorCtr="0" compatLnSpc="1">
            <a:prstTxWarp prst="textNoShape">
              <a:avLst/>
            </a:prstTxWarp>
          </a:bodyPr>
          <a:lstStyle/>
          <a:p>
            <a:endParaRPr lang="zh-CN" altLang="en-US">
              <a:solidFill>
                <a:schemeClr val="accent1"/>
              </a:solidFill>
              <a:cs typeface="+mn-ea"/>
              <a:sym typeface="+mn-lt"/>
            </a:endParaRPr>
          </a:p>
        </p:txBody>
      </p:sp>
      <p:sp>
        <p:nvSpPr>
          <p:cNvPr id="94" name="文本框 70">
            <a:extLst>
              <a:ext uri="{FF2B5EF4-FFF2-40B4-BE49-F238E27FC236}">
                <a16:creationId xmlns:a16="http://schemas.microsoft.com/office/drawing/2014/main" id="{5480AFC5-6067-645A-4487-13AF131D1BC7}"/>
              </a:ext>
            </a:extLst>
          </p:cNvPr>
          <p:cNvSpPr txBox="1"/>
          <p:nvPr/>
        </p:nvSpPr>
        <p:spPr>
          <a:xfrm>
            <a:off x="4528153" y="3222933"/>
            <a:ext cx="864096" cy="707886"/>
          </a:xfrm>
          <a:prstGeom prst="rect">
            <a:avLst/>
          </a:prstGeom>
          <a:noFill/>
        </p:spPr>
        <p:txBody>
          <a:bodyPr wrap="square" rtlCol="0">
            <a:spAutoFit/>
          </a:bodyPr>
          <a:lstStyle/>
          <a:p>
            <a:pPr algn="ctr"/>
            <a:r>
              <a:rPr lang="en-US" altLang="zh-CN" sz="4000" dirty="0">
                <a:solidFill>
                  <a:schemeClr val="bg1"/>
                </a:solidFill>
                <a:cs typeface="+mn-ea"/>
                <a:sym typeface="+mn-lt"/>
              </a:rPr>
              <a:t>04</a:t>
            </a:r>
            <a:endParaRPr lang="zh-CN" altLang="en-US" sz="4000" dirty="0">
              <a:solidFill>
                <a:schemeClr val="bg1"/>
              </a:solidFill>
              <a:cs typeface="+mn-ea"/>
              <a:sym typeface="+mn-lt"/>
            </a:endParaRPr>
          </a:p>
        </p:txBody>
      </p:sp>
      <p:grpSp>
        <p:nvGrpSpPr>
          <p:cNvPr id="101" name="组合 100">
            <a:extLst>
              <a:ext uri="{FF2B5EF4-FFF2-40B4-BE49-F238E27FC236}">
                <a16:creationId xmlns:a16="http://schemas.microsoft.com/office/drawing/2014/main" id="{BDD4CB22-DAAD-A9CE-9464-FFEE308EEB10}"/>
              </a:ext>
            </a:extLst>
          </p:cNvPr>
          <p:cNvGrpSpPr/>
          <p:nvPr/>
        </p:nvGrpSpPr>
        <p:grpSpPr>
          <a:xfrm>
            <a:off x="6745018" y="1101012"/>
            <a:ext cx="4535692" cy="1213503"/>
            <a:chOff x="2612296" y="1490117"/>
            <a:chExt cx="3682349" cy="1148733"/>
          </a:xfrm>
        </p:grpSpPr>
        <p:sp>
          <p:nvSpPr>
            <p:cNvPr id="98" name="文本框 97">
              <a:extLst>
                <a:ext uri="{FF2B5EF4-FFF2-40B4-BE49-F238E27FC236}">
                  <a16:creationId xmlns:a16="http://schemas.microsoft.com/office/drawing/2014/main" id="{1701027F-1D6A-403D-2554-993AE6062C43}"/>
                </a:ext>
              </a:extLst>
            </p:cNvPr>
            <p:cNvSpPr txBox="1"/>
            <p:nvPr/>
          </p:nvSpPr>
          <p:spPr>
            <a:xfrm>
              <a:off x="2612296" y="1490117"/>
              <a:ext cx="3682349" cy="830997"/>
            </a:xfrm>
            <a:prstGeom prst="rect">
              <a:avLst/>
            </a:prstGeom>
            <a:noFill/>
          </p:spPr>
          <p:txBody>
            <a:bodyPr wrap="square">
              <a:spAutoFit/>
            </a:bodyPr>
            <a:lstStyle/>
            <a:p>
              <a:r>
                <a:rPr lang="zh-CN" altLang="en-US" sz="2400" b="1" dirty="0"/>
                <a:t>能合理设计会计专业课程标准</a:t>
              </a:r>
            </a:p>
          </p:txBody>
        </p:sp>
        <p:sp>
          <p:nvSpPr>
            <p:cNvPr id="100" name="文本框 99">
              <a:extLst>
                <a:ext uri="{FF2B5EF4-FFF2-40B4-BE49-F238E27FC236}">
                  <a16:creationId xmlns:a16="http://schemas.microsoft.com/office/drawing/2014/main" id="{174B290B-1A1E-FEF7-B8DC-BDFF0EA700D8}"/>
                </a:ext>
              </a:extLst>
            </p:cNvPr>
            <p:cNvSpPr txBox="1"/>
            <p:nvPr/>
          </p:nvSpPr>
          <p:spPr>
            <a:xfrm>
              <a:off x="2612297" y="1900186"/>
              <a:ext cx="2614864" cy="738664"/>
            </a:xfrm>
            <a:prstGeom prst="rect">
              <a:avLst/>
            </a:prstGeom>
            <a:noFill/>
          </p:spPr>
          <p:txBody>
            <a:bodyPr wrap="square">
              <a:spAutoFit/>
            </a:bodyPr>
            <a:lstStyle/>
            <a:p>
              <a:r>
                <a:rPr lang="zh-CN" altLang="en-US" sz="1400" dirty="0">
                  <a:solidFill>
                    <a:schemeClr val="bg1">
                      <a:lumMod val="50000"/>
                    </a:schemeClr>
                  </a:solidFill>
                </a:rPr>
                <a:t>合理设计会计专业课程标准框架，清晰准确地描述课程标准各构成要素。</a:t>
              </a:r>
            </a:p>
          </p:txBody>
        </p:sp>
      </p:grpSp>
      <p:grpSp>
        <p:nvGrpSpPr>
          <p:cNvPr id="102" name="组合 101">
            <a:extLst>
              <a:ext uri="{FF2B5EF4-FFF2-40B4-BE49-F238E27FC236}">
                <a16:creationId xmlns:a16="http://schemas.microsoft.com/office/drawing/2014/main" id="{56B6B365-E6E0-898E-FD82-784847D2E227}"/>
              </a:ext>
            </a:extLst>
          </p:cNvPr>
          <p:cNvGrpSpPr/>
          <p:nvPr/>
        </p:nvGrpSpPr>
        <p:grpSpPr>
          <a:xfrm>
            <a:off x="6866041" y="4385403"/>
            <a:ext cx="3096105" cy="1101173"/>
            <a:chOff x="2612296" y="1537677"/>
            <a:chExt cx="3096105" cy="1101173"/>
          </a:xfrm>
        </p:grpSpPr>
        <p:sp>
          <p:nvSpPr>
            <p:cNvPr id="103" name="文本框 102">
              <a:extLst>
                <a:ext uri="{FF2B5EF4-FFF2-40B4-BE49-F238E27FC236}">
                  <a16:creationId xmlns:a16="http://schemas.microsoft.com/office/drawing/2014/main" id="{81EABF4A-DAAD-386E-0184-1BEFFA5DED1E}"/>
                </a:ext>
              </a:extLst>
            </p:cNvPr>
            <p:cNvSpPr txBox="1"/>
            <p:nvPr/>
          </p:nvSpPr>
          <p:spPr>
            <a:xfrm>
              <a:off x="2612297" y="1537677"/>
              <a:ext cx="2333030" cy="461665"/>
            </a:xfrm>
            <a:prstGeom prst="rect">
              <a:avLst/>
            </a:prstGeom>
            <a:noFill/>
          </p:spPr>
          <p:txBody>
            <a:bodyPr wrap="square">
              <a:spAutoFit/>
            </a:bodyPr>
            <a:lstStyle/>
            <a:p>
              <a:r>
                <a:rPr lang="zh-CN" altLang="en-US" sz="2400" b="1" dirty="0"/>
                <a:t>学会教材分析</a:t>
              </a:r>
            </a:p>
          </p:txBody>
        </p:sp>
        <p:sp>
          <p:nvSpPr>
            <p:cNvPr id="104" name="文本框 103">
              <a:extLst>
                <a:ext uri="{FF2B5EF4-FFF2-40B4-BE49-F238E27FC236}">
                  <a16:creationId xmlns:a16="http://schemas.microsoft.com/office/drawing/2014/main" id="{8CA395CA-7580-58DB-C779-627067DB8231}"/>
                </a:ext>
              </a:extLst>
            </p:cNvPr>
            <p:cNvSpPr txBox="1"/>
            <p:nvPr/>
          </p:nvSpPr>
          <p:spPr>
            <a:xfrm>
              <a:off x="2612296" y="1900186"/>
              <a:ext cx="3096105" cy="738664"/>
            </a:xfrm>
            <a:prstGeom prst="rect">
              <a:avLst/>
            </a:prstGeom>
            <a:noFill/>
          </p:spPr>
          <p:txBody>
            <a:bodyPr wrap="square">
              <a:spAutoFit/>
            </a:bodyPr>
            <a:lstStyle/>
            <a:p>
              <a:r>
                <a:rPr lang="zh-CN" altLang="en-US" sz="1400" dirty="0">
                  <a:solidFill>
                    <a:schemeClr val="bg1">
                      <a:lumMod val="50000"/>
                    </a:schemeClr>
                  </a:solidFill>
                </a:rPr>
                <a:t>能通过对会计专业课程（</a:t>
              </a:r>
              <a:r>
                <a:rPr lang="en-US" altLang="zh-CN" sz="1400" dirty="0">
                  <a:solidFill>
                    <a:schemeClr val="bg1">
                      <a:lumMod val="50000"/>
                    </a:schemeClr>
                  </a:solidFill>
                </a:rPr>
                <a:t>《</a:t>
              </a:r>
              <a:r>
                <a:rPr lang="zh-CN" altLang="en-US" sz="1400" dirty="0">
                  <a:solidFill>
                    <a:schemeClr val="bg1">
                      <a:lumMod val="50000"/>
                    </a:schemeClr>
                  </a:solidFill>
                </a:rPr>
                <a:t>基础会计</a:t>
              </a:r>
              <a:r>
                <a:rPr lang="en-US" altLang="zh-CN" sz="1400" dirty="0">
                  <a:solidFill>
                    <a:schemeClr val="bg1">
                      <a:lumMod val="50000"/>
                    </a:schemeClr>
                  </a:solidFill>
                </a:rPr>
                <a:t>》</a:t>
              </a:r>
              <a:r>
                <a:rPr lang="zh-CN" altLang="en-US" sz="1400" dirty="0">
                  <a:solidFill>
                    <a:schemeClr val="bg1">
                      <a:lumMod val="50000"/>
                    </a:schemeClr>
                  </a:solidFill>
                </a:rPr>
                <a:t>或</a:t>
              </a:r>
              <a:r>
                <a:rPr lang="en-US" altLang="zh-CN" sz="1400" dirty="0">
                  <a:solidFill>
                    <a:schemeClr val="bg1">
                      <a:lumMod val="50000"/>
                    </a:schemeClr>
                  </a:solidFill>
                </a:rPr>
                <a:t>《</a:t>
              </a:r>
              <a:r>
                <a:rPr lang="zh-CN" altLang="en-US" sz="1400" dirty="0">
                  <a:solidFill>
                    <a:schemeClr val="bg1">
                      <a:lumMod val="50000"/>
                    </a:schemeClr>
                  </a:solidFill>
                </a:rPr>
                <a:t>企业会计岗位实务</a:t>
              </a:r>
              <a:r>
                <a:rPr lang="en-US" altLang="zh-CN" sz="1400" dirty="0">
                  <a:solidFill>
                    <a:schemeClr val="bg1">
                      <a:lumMod val="50000"/>
                    </a:schemeClr>
                  </a:solidFill>
                </a:rPr>
                <a:t>》</a:t>
              </a:r>
              <a:r>
                <a:rPr lang="zh-CN" altLang="en-US" sz="1400" dirty="0">
                  <a:solidFill>
                    <a:schemeClr val="bg1">
                      <a:lumMod val="50000"/>
                    </a:schemeClr>
                  </a:solidFill>
                </a:rPr>
                <a:t>）教材的分析，梳理各章节知识和能力要求。...</a:t>
              </a:r>
            </a:p>
          </p:txBody>
        </p:sp>
      </p:grpSp>
      <p:grpSp>
        <p:nvGrpSpPr>
          <p:cNvPr id="105" name="组合 104">
            <a:extLst>
              <a:ext uri="{FF2B5EF4-FFF2-40B4-BE49-F238E27FC236}">
                <a16:creationId xmlns:a16="http://schemas.microsoft.com/office/drawing/2014/main" id="{2046AF5C-F6E5-F021-7BEB-B7BA65E60D1D}"/>
              </a:ext>
            </a:extLst>
          </p:cNvPr>
          <p:cNvGrpSpPr/>
          <p:nvPr/>
        </p:nvGrpSpPr>
        <p:grpSpPr>
          <a:xfrm>
            <a:off x="1989221" y="4725604"/>
            <a:ext cx="3090279" cy="1364176"/>
            <a:chOff x="2136882" y="1490117"/>
            <a:chExt cx="3090279" cy="1364176"/>
          </a:xfrm>
        </p:grpSpPr>
        <p:sp>
          <p:nvSpPr>
            <p:cNvPr id="106" name="文本框 105">
              <a:extLst>
                <a:ext uri="{FF2B5EF4-FFF2-40B4-BE49-F238E27FC236}">
                  <a16:creationId xmlns:a16="http://schemas.microsoft.com/office/drawing/2014/main" id="{C8B4EA03-F76D-B550-C9CB-D6AD235B6620}"/>
                </a:ext>
              </a:extLst>
            </p:cNvPr>
            <p:cNvSpPr txBox="1"/>
            <p:nvPr/>
          </p:nvSpPr>
          <p:spPr>
            <a:xfrm>
              <a:off x="3456543" y="1490117"/>
              <a:ext cx="1770618" cy="461665"/>
            </a:xfrm>
            <a:prstGeom prst="rect">
              <a:avLst/>
            </a:prstGeom>
            <a:noFill/>
          </p:spPr>
          <p:txBody>
            <a:bodyPr wrap="square">
              <a:spAutoFit/>
            </a:bodyPr>
            <a:lstStyle/>
            <a:p>
              <a:pPr algn="r"/>
              <a:r>
                <a:rPr lang="zh-CN" altLang="en-US" sz="2400" b="1" dirty="0"/>
                <a:t>了解教材</a:t>
              </a:r>
            </a:p>
          </p:txBody>
        </p:sp>
        <p:sp>
          <p:nvSpPr>
            <p:cNvPr id="107" name="文本框 106">
              <a:extLst>
                <a:ext uri="{FF2B5EF4-FFF2-40B4-BE49-F238E27FC236}">
                  <a16:creationId xmlns:a16="http://schemas.microsoft.com/office/drawing/2014/main" id="{E97B859F-1BC4-EA89-0B98-95E6D867702F}"/>
                </a:ext>
              </a:extLst>
            </p:cNvPr>
            <p:cNvSpPr txBox="1"/>
            <p:nvPr/>
          </p:nvSpPr>
          <p:spPr>
            <a:xfrm>
              <a:off x="2136882" y="1900186"/>
              <a:ext cx="3090279" cy="954107"/>
            </a:xfrm>
            <a:prstGeom prst="rect">
              <a:avLst/>
            </a:prstGeom>
            <a:noFill/>
          </p:spPr>
          <p:txBody>
            <a:bodyPr wrap="square">
              <a:spAutoFit/>
            </a:bodyPr>
            <a:lstStyle/>
            <a:p>
              <a:pPr algn="r"/>
              <a:r>
                <a:rPr lang="zh-CN" altLang="en-US" sz="1400" dirty="0">
                  <a:solidFill>
                    <a:schemeClr val="bg1">
                      <a:lumMod val="50000"/>
                    </a:schemeClr>
                  </a:solidFill>
                </a:rPr>
                <a:t>了解会计学科教材建设中存在的主要问题及原因，掌握会计教材的编写步骤，通过反思能够对会计学科教材建设提出自己的见解。</a:t>
              </a:r>
            </a:p>
          </p:txBody>
        </p:sp>
      </p:grpSp>
      <p:grpSp>
        <p:nvGrpSpPr>
          <p:cNvPr id="108" name="组合 107">
            <a:extLst>
              <a:ext uri="{FF2B5EF4-FFF2-40B4-BE49-F238E27FC236}">
                <a16:creationId xmlns:a16="http://schemas.microsoft.com/office/drawing/2014/main" id="{AC98A29B-40BA-126C-49F9-1DF9F80990A0}"/>
              </a:ext>
            </a:extLst>
          </p:cNvPr>
          <p:cNvGrpSpPr/>
          <p:nvPr/>
        </p:nvGrpSpPr>
        <p:grpSpPr>
          <a:xfrm>
            <a:off x="1362190" y="1565892"/>
            <a:ext cx="3549814" cy="1061379"/>
            <a:chOff x="2432715" y="1490117"/>
            <a:chExt cx="2794446" cy="933289"/>
          </a:xfrm>
        </p:grpSpPr>
        <p:sp>
          <p:nvSpPr>
            <p:cNvPr id="109" name="文本框 108">
              <a:extLst>
                <a:ext uri="{FF2B5EF4-FFF2-40B4-BE49-F238E27FC236}">
                  <a16:creationId xmlns:a16="http://schemas.microsoft.com/office/drawing/2014/main" id="{598B004E-D6A0-2E58-497E-8A6E4DABEC8A}"/>
                </a:ext>
              </a:extLst>
            </p:cNvPr>
            <p:cNvSpPr txBox="1"/>
            <p:nvPr/>
          </p:nvSpPr>
          <p:spPr>
            <a:xfrm>
              <a:off x="2432715" y="1490117"/>
              <a:ext cx="2794446" cy="830997"/>
            </a:xfrm>
            <a:prstGeom prst="rect">
              <a:avLst/>
            </a:prstGeom>
            <a:noFill/>
          </p:spPr>
          <p:txBody>
            <a:bodyPr wrap="square">
              <a:spAutoFit/>
            </a:bodyPr>
            <a:lstStyle/>
            <a:p>
              <a:pPr algn="r"/>
              <a:r>
                <a:rPr lang="zh-CN" altLang="en-US" sz="2400" b="1" dirty="0"/>
                <a:t>熟悉会计学科课程标准</a:t>
              </a:r>
            </a:p>
          </p:txBody>
        </p:sp>
        <p:sp>
          <p:nvSpPr>
            <p:cNvPr id="110" name="文本框 109">
              <a:extLst>
                <a:ext uri="{FF2B5EF4-FFF2-40B4-BE49-F238E27FC236}">
                  <a16:creationId xmlns:a16="http://schemas.microsoft.com/office/drawing/2014/main" id="{6F641A0C-EE76-ED8F-6724-FB94EC3B8300}"/>
                </a:ext>
              </a:extLst>
            </p:cNvPr>
            <p:cNvSpPr txBox="1"/>
            <p:nvPr/>
          </p:nvSpPr>
          <p:spPr>
            <a:xfrm>
              <a:off x="2612297" y="1900186"/>
              <a:ext cx="2614864" cy="523220"/>
            </a:xfrm>
            <a:prstGeom prst="rect">
              <a:avLst/>
            </a:prstGeom>
            <a:noFill/>
          </p:spPr>
          <p:txBody>
            <a:bodyPr wrap="square">
              <a:spAutoFit/>
            </a:bodyPr>
            <a:lstStyle/>
            <a:p>
              <a:pPr algn="r"/>
              <a:r>
                <a:rPr lang="zh-CN" altLang="en-US" sz="1400" dirty="0">
                  <a:solidFill>
                    <a:schemeClr val="bg1">
                      <a:lumMod val="50000"/>
                    </a:schemeClr>
                  </a:solidFill>
                </a:rPr>
                <a:t>熟悉会计学科课程标准的内涵和发展、制定原则及结构框架.</a:t>
              </a:r>
              <a:r>
                <a:rPr lang="zh-CN" altLang="en-US" sz="1200" dirty="0">
                  <a:solidFill>
                    <a:schemeClr val="bg1">
                      <a:lumMod val="50000"/>
                    </a:schemeClr>
                  </a:solidFill>
                </a:rPr>
                <a:t>..</a:t>
              </a:r>
            </a:p>
          </p:txBody>
        </p:sp>
      </p:grpSp>
    </p:spTree>
    <p:extLst>
      <p:ext uri="{BB962C8B-B14F-4D97-AF65-F5344CB8AC3E}">
        <p14:creationId xmlns:p14="http://schemas.microsoft.com/office/powerpoint/2010/main" val="21912566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8B68CABB-836E-4F9A-6D00-A02A8CF001DB}"/>
              </a:ext>
            </a:extLst>
          </p:cNvPr>
          <p:cNvSpPr txBox="1"/>
          <p:nvPr/>
        </p:nvSpPr>
        <p:spPr>
          <a:xfrm>
            <a:off x="1576788" y="372793"/>
            <a:ext cx="7891677" cy="523220"/>
          </a:xfrm>
          <a:prstGeom prst="rect">
            <a:avLst/>
          </a:prstGeom>
          <a:noFill/>
        </p:spPr>
        <p:txBody>
          <a:bodyPr wrap="square">
            <a:spAutoFit/>
          </a:bodyPr>
          <a:lstStyle/>
          <a:p>
            <a:r>
              <a:rPr lang="en-US" altLang="zh-CN" sz="2800" b="1" dirty="0">
                <a:solidFill>
                  <a:srgbClr val="4276AA"/>
                </a:solidFill>
                <a:cs typeface="+mn-ea"/>
                <a:sym typeface="+mn-lt"/>
              </a:rPr>
              <a:t>01/</a:t>
            </a:r>
            <a:r>
              <a:rPr lang="zh-CN" altLang="en-US" sz="2800" b="1" dirty="0">
                <a:solidFill>
                  <a:srgbClr val="0070C0"/>
                </a:solidFill>
                <a:effectLst>
                  <a:outerShdw blurRad="50800" dist="38100" dir="2700000" algn="tl" rotWithShape="0">
                    <a:prstClr val="black">
                      <a:alpha val="40000"/>
                    </a:prstClr>
                  </a:outerShdw>
                </a:effectLst>
              </a:rPr>
              <a:t>核心素养的概念及内涵</a:t>
            </a:r>
            <a:endParaRPr lang="en-US" altLang="zh-CN" sz="2800" b="1" dirty="0">
              <a:solidFill>
                <a:srgbClr val="0070C0"/>
              </a:solidFill>
              <a:cs typeface="+mn-ea"/>
              <a:sym typeface="+mn-lt"/>
            </a:endParaRPr>
          </a:p>
        </p:txBody>
      </p:sp>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sp>
        <p:nvSpPr>
          <p:cNvPr id="5" name="文本框 4">
            <a:extLst>
              <a:ext uri="{FF2B5EF4-FFF2-40B4-BE49-F238E27FC236}">
                <a16:creationId xmlns:a16="http://schemas.microsoft.com/office/drawing/2014/main" id="{C2FC3A5F-EA51-407D-B9B6-31DC87262587}"/>
              </a:ext>
            </a:extLst>
          </p:cNvPr>
          <p:cNvSpPr txBox="1"/>
          <p:nvPr/>
        </p:nvSpPr>
        <p:spPr>
          <a:xfrm>
            <a:off x="830996" y="1823105"/>
            <a:ext cx="1620957" cy="523220"/>
          </a:xfrm>
          <a:prstGeom prst="rect">
            <a:avLst/>
          </a:prstGeom>
          <a:noFill/>
        </p:spPr>
        <p:txBody>
          <a:bodyPr wrap="none" rtlCol="0">
            <a:spAutoFit/>
          </a:bodyPr>
          <a:lstStyle/>
          <a:p>
            <a:r>
              <a:rPr lang="zh-CN" altLang="en-US" sz="2800" b="1" dirty="0"/>
              <a:t>培养目标</a:t>
            </a:r>
            <a:endParaRPr lang="zh-CN" altLang="en-US" sz="2800" dirty="0"/>
          </a:p>
        </p:txBody>
      </p:sp>
      <p:sp>
        <p:nvSpPr>
          <p:cNvPr id="7" name="箭头: 下 6">
            <a:extLst>
              <a:ext uri="{FF2B5EF4-FFF2-40B4-BE49-F238E27FC236}">
                <a16:creationId xmlns:a16="http://schemas.microsoft.com/office/drawing/2014/main" id="{60609432-A5FE-4E88-9327-EB71F5BBBC84}"/>
              </a:ext>
            </a:extLst>
          </p:cNvPr>
          <p:cNvSpPr/>
          <p:nvPr/>
        </p:nvSpPr>
        <p:spPr>
          <a:xfrm rot="16200000">
            <a:off x="7286985" y="1250609"/>
            <a:ext cx="655730" cy="1535701"/>
          </a:xfrm>
          <a:prstGeom prst="down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文本框 60">
            <a:extLst>
              <a:ext uri="{FF2B5EF4-FFF2-40B4-BE49-F238E27FC236}">
                <a16:creationId xmlns:a16="http://schemas.microsoft.com/office/drawing/2014/main" id="{5D774908-2032-4DCA-BAF3-078CC2CB5F95}"/>
              </a:ext>
            </a:extLst>
          </p:cNvPr>
          <p:cNvSpPr txBox="1"/>
          <p:nvPr/>
        </p:nvSpPr>
        <p:spPr>
          <a:xfrm>
            <a:off x="8691494" y="1823105"/>
            <a:ext cx="2645552" cy="523220"/>
          </a:xfrm>
          <a:prstGeom prst="rect">
            <a:avLst/>
          </a:prstGeom>
          <a:solidFill>
            <a:schemeClr val="bg1"/>
          </a:solidFill>
        </p:spPr>
        <p:txBody>
          <a:bodyPr wrap="square" rtlCol="0">
            <a:spAutoFit/>
          </a:bodyPr>
          <a:lstStyle/>
          <a:p>
            <a:r>
              <a:rPr lang="zh-CN" altLang="en-US" sz="2800" b="1" dirty="0"/>
              <a:t>学科核心素养</a:t>
            </a:r>
            <a:endParaRPr lang="en-US" altLang="zh-CN" sz="2800" b="1" dirty="0"/>
          </a:p>
        </p:txBody>
      </p:sp>
      <p:sp>
        <p:nvSpPr>
          <p:cNvPr id="53" name="箭头: 下 52">
            <a:extLst>
              <a:ext uri="{FF2B5EF4-FFF2-40B4-BE49-F238E27FC236}">
                <a16:creationId xmlns:a16="http://schemas.microsoft.com/office/drawing/2014/main" id="{4868A81B-C37C-494B-9CEE-F99A23886DD6}"/>
              </a:ext>
            </a:extLst>
          </p:cNvPr>
          <p:cNvSpPr/>
          <p:nvPr/>
        </p:nvSpPr>
        <p:spPr>
          <a:xfrm rot="16200000">
            <a:off x="3551993" y="1204609"/>
            <a:ext cx="662474" cy="1620957"/>
          </a:xfrm>
          <a:prstGeom prst="down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文本框 53">
            <a:extLst>
              <a:ext uri="{FF2B5EF4-FFF2-40B4-BE49-F238E27FC236}">
                <a16:creationId xmlns:a16="http://schemas.microsoft.com/office/drawing/2014/main" id="{4B538D3F-23C0-4515-A327-6A984287BFD2}"/>
              </a:ext>
            </a:extLst>
          </p:cNvPr>
          <p:cNvSpPr txBox="1"/>
          <p:nvPr/>
        </p:nvSpPr>
        <p:spPr>
          <a:xfrm>
            <a:off x="4917247" y="1823105"/>
            <a:ext cx="1620957" cy="523220"/>
          </a:xfrm>
          <a:prstGeom prst="rect">
            <a:avLst/>
          </a:prstGeom>
          <a:noFill/>
        </p:spPr>
        <p:txBody>
          <a:bodyPr wrap="none" rtlCol="0">
            <a:spAutoFit/>
          </a:bodyPr>
          <a:lstStyle/>
          <a:p>
            <a:r>
              <a:rPr lang="zh-CN" altLang="en-US" sz="2800" b="1" dirty="0"/>
              <a:t>核心素养</a:t>
            </a:r>
            <a:endParaRPr lang="zh-CN" altLang="en-US" sz="2800" dirty="0"/>
          </a:p>
        </p:txBody>
      </p:sp>
      <p:pic>
        <p:nvPicPr>
          <p:cNvPr id="4" name="图片 3">
            <a:extLst>
              <a:ext uri="{FF2B5EF4-FFF2-40B4-BE49-F238E27FC236}">
                <a16:creationId xmlns:a16="http://schemas.microsoft.com/office/drawing/2014/main" id="{2D2D04B1-6B2F-4DB5-B99F-BA40AA5028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91314" y="2938224"/>
            <a:ext cx="8409371" cy="3146903"/>
          </a:xfrm>
          <a:prstGeom prst="rect">
            <a:avLst/>
          </a:prstGeom>
        </p:spPr>
      </p:pic>
      <p:sp>
        <p:nvSpPr>
          <p:cNvPr id="9" name="文本框 8">
            <a:extLst>
              <a:ext uri="{FF2B5EF4-FFF2-40B4-BE49-F238E27FC236}">
                <a16:creationId xmlns:a16="http://schemas.microsoft.com/office/drawing/2014/main" id="{A04C8F05-4595-4951-89D5-FDA077F6E043}"/>
              </a:ext>
            </a:extLst>
          </p:cNvPr>
          <p:cNvSpPr txBox="1"/>
          <p:nvPr/>
        </p:nvSpPr>
        <p:spPr>
          <a:xfrm>
            <a:off x="3149570" y="1280089"/>
            <a:ext cx="877163" cy="369332"/>
          </a:xfrm>
          <a:prstGeom prst="rect">
            <a:avLst/>
          </a:prstGeom>
          <a:noFill/>
        </p:spPr>
        <p:txBody>
          <a:bodyPr wrap="none" rtlCol="0">
            <a:spAutoFit/>
          </a:bodyPr>
          <a:lstStyle/>
          <a:p>
            <a:r>
              <a:rPr lang="zh-CN" altLang="en-US" dirty="0"/>
              <a:t>具体化</a:t>
            </a:r>
          </a:p>
        </p:txBody>
      </p:sp>
      <p:sp>
        <p:nvSpPr>
          <p:cNvPr id="55" name="文本框 54">
            <a:extLst>
              <a:ext uri="{FF2B5EF4-FFF2-40B4-BE49-F238E27FC236}">
                <a16:creationId xmlns:a16="http://schemas.microsoft.com/office/drawing/2014/main" id="{6636AC7D-2026-4CF1-9D06-0B6C57268130}"/>
              </a:ext>
            </a:extLst>
          </p:cNvPr>
          <p:cNvSpPr txBox="1"/>
          <p:nvPr/>
        </p:nvSpPr>
        <p:spPr>
          <a:xfrm>
            <a:off x="7059711" y="1321263"/>
            <a:ext cx="877163" cy="369332"/>
          </a:xfrm>
          <a:prstGeom prst="rect">
            <a:avLst/>
          </a:prstGeom>
          <a:noFill/>
        </p:spPr>
        <p:txBody>
          <a:bodyPr wrap="none" rtlCol="0">
            <a:spAutoFit/>
          </a:bodyPr>
          <a:lstStyle/>
          <a:p>
            <a:r>
              <a:rPr lang="zh-CN" altLang="en-US" dirty="0"/>
              <a:t>具体化</a:t>
            </a:r>
          </a:p>
        </p:txBody>
      </p:sp>
    </p:spTree>
    <p:extLst>
      <p:ext uri="{BB962C8B-B14F-4D97-AF65-F5344CB8AC3E}">
        <p14:creationId xmlns:p14="http://schemas.microsoft.com/office/powerpoint/2010/main" val="3244273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4411663" y="1978025"/>
            <a:ext cx="6138862" cy="368300"/>
          </a:xfrm>
          <a:prstGeom prst="rect">
            <a:avLst/>
          </a:prstGeom>
          <a:noFill/>
          <a:ln w="9525">
            <a:noFill/>
            <a:miter lim="800000"/>
            <a:headEnd/>
            <a:tailEnd/>
          </a:ln>
        </p:spPr>
        <p:txBody>
          <a:bodyPr>
            <a:spAutoFit/>
          </a:bodyPr>
          <a:lstStyle/>
          <a:p>
            <a:pPr algn="l"/>
            <a:endParaRPr lang="zh-CN" altLang="en-US"/>
          </a:p>
        </p:txBody>
      </p:sp>
      <p:pic>
        <p:nvPicPr>
          <p:cNvPr id="7" name="图片 6">
            <a:extLst>
              <a:ext uri="{FF2B5EF4-FFF2-40B4-BE49-F238E27FC236}">
                <a16:creationId xmlns:a16="http://schemas.microsoft.com/office/drawing/2014/main" id="{A57745F9-ADB5-4D14-B4A9-CAAF4F8AD1E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62190" y="1295513"/>
            <a:ext cx="6138862" cy="5086485"/>
          </a:xfrm>
          <a:prstGeom prst="rect">
            <a:avLst/>
          </a:prstGeom>
        </p:spPr>
      </p:pic>
      <p:sp>
        <p:nvSpPr>
          <p:cNvPr id="9" name="文本框 8">
            <a:extLst>
              <a:ext uri="{FF2B5EF4-FFF2-40B4-BE49-F238E27FC236}">
                <a16:creationId xmlns:a16="http://schemas.microsoft.com/office/drawing/2014/main" id="{07C95855-498C-4C34-90F4-48218327241D}"/>
              </a:ext>
            </a:extLst>
          </p:cNvPr>
          <p:cNvSpPr txBox="1"/>
          <p:nvPr/>
        </p:nvSpPr>
        <p:spPr>
          <a:xfrm>
            <a:off x="7608141" y="1749469"/>
            <a:ext cx="3683325" cy="3359061"/>
          </a:xfrm>
          <a:prstGeom prst="rect">
            <a:avLst/>
          </a:prstGeom>
          <a:noFill/>
        </p:spPr>
        <p:txBody>
          <a:bodyPr wrap="square" rtlCol="0">
            <a:spAutoFit/>
          </a:bodyPr>
          <a:lstStyle/>
          <a:p>
            <a:pPr>
              <a:lnSpc>
                <a:spcPct val="150000"/>
              </a:lnSpc>
            </a:pPr>
            <a:r>
              <a:rPr lang="zh-CN" altLang="en-US" sz="2400" dirty="0"/>
              <a:t>它们会怎么样影响我们的课程标准呢？会对教学设计和教学活动产生影响吗？</a:t>
            </a:r>
            <a:endParaRPr lang="en-US" altLang="zh-CN" sz="2400" dirty="0"/>
          </a:p>
          <a:p>
            <a:pPr>
              <a:lnSpc>
                <a:spcPct val="150000"/>
              </a:lnSpc>
            </a:pPr>
            <a:endParaRPr lang="en-US" altLang="zh-CN" sz="2400" dirty="0"/>
          </a:p>
          <a:p>
            <a:pPr>
              <a:lnSpc>
                <a:spcPct val="150000"/>
              </a:lnSpc>
            </a:pPr>
            <a:r>
              <a:rPr lang="zh-CN" altLang="en-US" sz="2400" dirty="0"/>
              <a:t>如果是你，会从哪一项素养开始进行教学设计呢？</a:t>
            </a:r>
          </a:p>
        </p:txBody>
      </p:sp>
      <p:sp>
        <p:nvSpPr>
          <p:cNvPr id="59" name="文本框 58">
            <a:extLst>
              <a:ext uri="{FF2B5EF4-FFF2-40B4-BE49-F238E27FC236}">
                <a16:creationId xmlns:a16="http://schemas.microsoft.com/office/drawing/2014/main" id="{1EA3D5C3-2470-484E-8C8B-4C1B86252DA7}"/>
              </a:ext>
            </a:extLst>
          </p:cNvPr>
          <p:cNvSpPr txBox="1"/>
          <p:nvPr/>
        </p:nvSpPr>
        <p:spPr>
          <a:xfrm>
            <a:off x="1488203" y="380525"/>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4517CB61-3745-4371-BA3E-9518571C7DDE}"/>
              </a:ext>
            </a:extLst>
          </p:cNvPr>
          <p:cNvSpPr txBox="1"/>
          <p:nvPr/>
        </p:nvSpPr>
        <p:spPr>
          <a:xfrm>
            <a:off x="150505" y="1561495"/>
            <a:ext cx="134677" cy="1569660"/>
          </a:xfrm>
          <a:prstGeom prst="rect">
            <a:avLst/>
          </a:prstGeom>
          <a:noFill/>
        </p:spPr>
        <p:txBody>
          <a:bodyPr wrap="square" rtlCol="0">
            <a:spAutoFit/>
          </a:bodyPr>
          <a:lstStyle/>
          <a:p>
            <a:r>
              <a:rPr lang="zh-CN" altLang="en-US" sz="2400" b="1" dirty="0"/>
              <a:t>一个问题</a:t>
            </a:r>
          </a:p>
        </p:txBody>
      </p:sp>
    </p:spTree>
    <p:extLst>
      <p:ext uri="{BB962C8B-B14F-4D97-AF65-F5344CB8AC3E}">
        <p14:creationId xmlns:p14="http://schemas.microsoft.com/office/powerpoint/2010/main" val="33907492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6" name="TextBox 1">
            <a:extLst>
              <a:ext uri="{FF2B5EF4-FFF2-40B4-BE49-F238E27FC236}">
                <a16:creationId xmlns:a16="http://schemas.microsoft.com/office/drawing/2014/main" id="{8C344BA5-68B9-439F-B578-1A6B8EFD84CF}"/>
              </a:ext>
            </a:extLst>
          </p:cNvPr>
          <p:cNvSpPr txBox="1">
            <a:spLocks noChangeArrowheads="1"/>
          </p:cNvSpPr>
          <p:nvPr/>
        </p:nvSpPr>
        <p:spPr bwMode="auto">
          <a:xfrm>
            <a:off x="8528182" y="1839631"/>
            <a:ext cx="3123357" cy="2677656"/>
          </a:xfrm>
          <a:prstGeom prst="rect">
            <a:avLst/>
          </a:prstGeom>
          <a:solidFill>
            <a:srgbClr val="FFFF99"/>
          </a:solidFill>
          <a:ln w="9525">
            <a:noFill/>
            <a:miter lim="800000"/>
            <a:headEnd/>
            <a:tailEnd/>
          </a:ln>
        </p:spPr>
        <p:txBody>
          <a:bodyPr wrap="square">
            <a:spAutoFit/>
          </a:bodyPr>
          <a:lstStyle/>
          <a:p>
            <a:pPr algn="l"/>
            <a:r>
              <a:rPr lang="zh-CN" altLang="en-US" sz="2400" dirty="0">
                <a:latin typeface="楷体" panose="02010609060101010101" pitchFamily="49" charset="-122"/>
                <a:ea typeface="楷体" panose="02010609060101010101" pitchFamily="49" charset="-122"/>
              </a:rPr>
              <a:t>课程性质</a:t>
            </a:r>
            <a:endParaRPr lang="en-US" altLang="zh-CN" sz="2400" dirty="0">
              <a:latin typeface="楷体" panose="02010609060101010101" pitchFamily="49" charset="-122"/>
              <a:ea typeface="楷体" panose="02010609060101010101" pitchFamily="49" charset="-122"/>
            </a:endParaRPr>
          </a:p>
          <a:p>
            <a:pPr algn="l"/>
            <a:r>
              <a:rPr lang="zh-CN" altLang="en-US" sz="2400" dirty="0">
                <a:latin typeface="楷体" panose="02010609060101010101" pitchFamily="49" charset="-122"/>
                <a:ea typeface="楷体" panose="02010609060101010101" pitchFamily="49" charset="-122"/>
              </a:rPr>
              <a:t>课程内容</a:t>
            </a:r>
            <a:endParaRPr lang="en-US" altLang="zh-CN" sz="2400" dirty="0">
              <a:latin typeface="楷体" panose="02010609060101010101" pitchFamily="49" charset="-122"/>
              <a:ea typeface="楷体" panose="02010609060101010101" pitchFamily="49" charset="-122"/>
            </a:endParaRPr>
          </a:p>
          <a:p>
            <a:pPr algn="l"/>
            <a:r>
              <a:rPr lang="zh-CN" altLang="en-US" sz="2400" dirty="0">
                <a:latin typeface="楷体" panose="02010609060101010101" pitchFamily="49" charset="-122"/>
                <a:ea typeface="楷体" panose="02010609060101010101" pitchFamily="49" charset="-122"/>
              </a:rPr>
              <a:t>课程目标</a:t>
            </a:r>
            <a:endParaRPr lang="en-US" altLang="zh-CN" sz="2400" dirty="0">
              <a:latin typeface="楷体" panose="02010609060101010101" pitchFamily="49" charset="-122"/>
              <a:ea typeface="楷体" panose="02010609060101010101" pitchFamily="49" charset="-122"/>
            </a:endParaRPr>
          </a:p>
          <a:p>
            <a:pPr algn="l"/>
            <a:r>
              <a:rPr lang="zh-CN" altLang="en-US" sz="2400" dirty="0">
                <a:latin typeface="楷体" panose="02010609060101010101" pitchFamily="49" charset="-122"/>
                <a:ea typeface="楷体" panose="02010609060101010101" pitchFamily="49" charset="-122"/>
              </a:rPr>
              <a:t>教学方法</a:t>
            </a:r>
            <a:endParaRPr lang="en-US" altLang="zh-CN" sz="2400" dirty="0">
              <a:latin typeface="楷体" panose="02010609060101010101" pitchFamily="49" charset="-122"/>
              <a:ea typeface="楷体" panose="02010609060101010101" pitchFamily="49" charset="-122"/>
            </a:endParaRPr>
          </a:p>
          <a:p>
            <a:pPr algn="l"/>
            <a:r>
              <a:rPr lang="zh-CN" altLang="en-US" sz="2400" dirty="0">
                <a:latin typeface="楷体" panose="02010609060101010101" pitchFamily="49" charset="-122"/>
                <a:ea typeface="楷体" panose="02010609060101010101" pitchFamily="49" charset="-122"/>
              </a:rPr>
              <a:t>教学建议</a:t>
            </a:r>
            <a:endParaRPr lang="en-US" altLang="zh-CN" sz="2400" dirty="0">
              <a:latin typeface="楷体" panose="02010609060101010101" pitchFamily="49" charset="-122"/>
              <a:ea typeface="楷体" panose="02010609060101010101" pitchFamily="49" charset="-122"/>
            </a:endParaRPr>
          </a:p>
          <a:p>
            <a:pPr algn="l"/>
            <a:r>
              <a:rPr lang="zh-CN" altLang="en-US" sz="2400" dirty="0">
                <a:latin typeface="楷体" panose="02010609060101010101" pitchFamily="49" charset="-122"/>
                <a:ea typeface="楷体" panose="02010609060101010101" pitchFamily="49" charset="-122"/>
              </a:rPr>
              <a:t>评价建议</a:t>
            </a:r>
            <a:endParaRPr lang="en-US" altLang="zh-CN" sz="2400" dirty="0">
              <a:latin typeface="楷体" panose="02010609060101010101" pitchFamily="49" charset="-122"/>
              <a:ea typeface="楷体" panose="02010609060101010101" pitchFamily="49" charset="-122"/>
            </a:endParaRPr>
          </a:p>
          <a:p>
            <a:pPr algn="l"/>
            <a:r>
              <a:rPr lang="en-US" altLang="zh-CN" sz="2400" dirty="0">
                <a:latin typeface="楷体" panose="02010609060101010101" pitchFamily="49" charset="-122"/>
                <a:ea typeface="楷体" panose="02010609060101010101" pitchFamily="49" charset="-122"/>
              </a:rPr>
              <a:t>……</a:t>
            </a:r>
            <a:endParaRPr lang="zh-CN" altLang="en-US" sz="2400" dirty="0">
              <a:latin typeface="楷体" panose="02010609060101010101" pitchFamily="49" charset="-122"/>
              <a:ea typeface="楷体" panose="02010609060101010101" pitchFamily="49" charset="-122"/>
            </a:endParaRPr>
          </a:p>
        </p:txBody>
      </p:sp>
      <p:sp>
        <p:nvSpPr>
          <p:cNvPr id="59" name="文本框 58">
            <a:extLst>
              <a:ext uri="{FF2B5EF4-FFF2-40B4-BE49-F238E27FC236}">
                <a16:creationId xmlns:a16="http://schemas.microsoft.com/office/drawing/2014/main" id="{1EA3D5C3-2470-484E-8C8B-4C1B86252DA7}"/>
              </a:ext>
            </a:extLst>
          </p:cNvPr>
          <p:cNvSpPr txBox="1"/>
          <p:nvPr/>
        </p:nvSpPr>
        <p:spPr>
          <a:xfrm>
            <a:off x="1488203" y="380525"/>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sp>
        <p:nvSpPr>
          <p:cNvPr id="2" name="文本框 1">
            <a:extLst>
              <a:ext uri="{FF2B5EF4-FFF2-40B4-BE49-F238E27FC236}">
                <a16:creationId xmlns:a16="http://schemas.microsoft.com/office/drawing/2014/main" id="{5803BFE6-0400-4C95-B454-F71D0E55B246}"/>
              </a:ext>
            </a:extLst>
          </p:cNvPr>
          <p:cNvSpPr txBox="1"/>
          <p:nvPr/>
        </p:nvSpPr>
        <p:spPr>
          <a:xfrm>
            <a:off x="713074" y="2758304"/>
            <a:ext cx="2646878" cy="584775"/>
          </a:xfrm>
          <a:prstGeom prst="rect">
            <a:avLst/>
          </a:prstGeom>
          <a:solidFill>
            <a:schemeClr val="bg1"/>
          </a:solidFill>
          <a:effectLst/>
          <a:scene3d>
            <a:camera prst="orthographicFront"/>
            <a:lightRig rig="threePt" dir="t"/>
          </a:scene3d>
          <a:sp3d>
            <a:bevelT/>
          </a:sp3d>
        </p:spPr>
        <p:txBody>
          <a:bodyPr wrap="none" rtlCol="0">
            <a:spAutoFit/>
          </a:bodyPr>
          <a:lstStyle/>
          <a:p>
            <a:r>
              <a:rPr lang="zh-CN" altLang="en-US" sz="3200" b="1" dirty="0"/>
              <a:t>学科核心素养</a:t>
            </a:r>
          </a:p>
        </p:txBody>
      </p:sp>
      <p:sp>
        <p:nvSpPr>
          <p:cNvPr id="3" name="矩形: 圆角 2">
            <a:extLst>
              <a:ext uri="{FF2B5EF4-FFF2-40B4-BE49-F238E27FC236}">
                <a16:creationId xmlns:a16="http://schemas.microsoft.com/office/drawing/2014/main" id="{2E2D7262-F1C2-418C-BA59-348DA5C448F7}"/>
              </a:ext>
            </a:extLst>
          </p:cNvPr>
          <p:cNvSpPr/>
          <p:nvPr/>
        </p:nvSpPr>
        <p:spPr>
          <a:xfrm>
            <a:off x="3816219" y="1454805"/>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主要载体：学科</a:t>
            </a:r>
            <a:r>
              <a:rPr lang="zh-CN" altLang="en-US" sz="2400" b="1" dirty="0">
                <a:solidFill>
                  <a:srgbClr val="C00000"/>
                </a:solidFill>
              </a:rPr>
              <a:t>知识</a:t>
            </a:r>
            <a:endParaRPr lang="zh-CN" altLang="en-US" sz="2000" b="1" dirty="0">
              <a:solidFill>
                <a:srgbClr val="C00000"/>
              </a:solidFill>
            </a:endParaRPr>
          </a:p>
        </p:txBody>
      </p:sp>
      <p:sp>
        <p:nvSpPr>
          <p:cNvPr id="53" name="矩形: 圆角 52">
            <a:extLst>
              <a:ext uri="{FF2B5EF4-FFF2-40B4-BE49-F238E27FC236}">
                <a16:creationId xmlns:a16="http://schemas.microsoft.com/office/drawing/2014/main" id="{F667EBA1-D1EA-4CE2-82E3-32C6F0C9733D}"/>
              </a:ext>
            </a:extLst>
          </p:cNvPr>
          <p:cNvSpPr/>
          <p:nvPr/>
        </p:nvSpPr>
        <p:spPr>
          <a:xfrm>
            <a:off x="3816216" y="2346325"/>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基本路径：学科</a:t>
            </a:r>
            <a:r>
              <a:rPr lang="zh-CN" altLang="en-US" sz="2400" b="1" dirty="0">
                <a:solidFill>
                  <a:srgbClr val="C00000"/>
                </a:solidFill>
              </a:rPr>
              <a:t>活动</a:t>
            </a:r>
          </a:p>
        </p:txBody>
      </p:sp>
      <p:sp>
        <p:nvSpPr>
          <p:cNvPr id="54" name="矩形: 圆角 53">
            <a:extLst>
              <a:ext uri="{FF2B5EF4-FFF2-40B4-BE49-F238E27FC236}">
                <a16:creationId xmlns:a16="http://schemas.microsoft.com/office/drawing/2014/main" id="{C8F19C08-45FA-4AD3-9097-E50F47B148FB}"/>
              </a:ext>
            </a:extLst>
          </p:cNvPr>
          <p:cNvSpPr/>
          <p:nvPr/>
        </p:nvSpPr>
        <p:spPr>
          <a:xfrm>
            <a:off x="3816216" y="3234115"/>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主要条件：</a:t>
            </a:r>
            <a:r>
              <a:rPr lang="zh-CN" altLang="en-US" sz="2400" b="1" dirty="0">
                <a:solidFill>
                  <a:srgbClr val="C00000"/>
                </a:solidFill>
              </a:rPr>
              <a:t>教师素养</a:t>
            </a:r>
          </a:p>
        </p:txBody>
      </p:sp>
      <p:sp>
        <p:nvSpPr>
          <p:cNvPr id="55" name="矩形: 圆角 54">
            <a:extLst>
              <a:ext uri="{FF2B5EF4-FFF2-40B4-BE49-F238E27FC236}">
                <a16:creationId xmlns:a16="http://schemas.microsoft.com/office/drawing/2014/main" id="{05BF86B7-C52C-4F17-BCFE-EF88D26158E3}"/>
              </a:ext>
            </a:extLst>
          </p:cNvPr>
          <p:cNvSpPr/>
          <p:nvPr/>
        </p:nvSpPr>
        <p:spPr>
          <a:xfrm>
            <a:off x="3816215" y="4065281"/>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主要保障：学科</a:t>
            </a:r>
            <a:r>
              <a:rPr lang="zh-CN" altLang="en-US" sz="2400" b="1" dirty="0">
                <a:solidFill>
                  <a:srgbClr val="C00000"/>
                </a:solidFill>
              </a:rPr>
              <a:t>考试</a:t>
            </a:r>
          </a:p>
        </p:txBody>
      </p:sp>
      <p:sp>
        <p:nvSpPr>
          <p:cNvPr id="4" name="左大括号 3">
            <a:extLst>
              <a:ext uri="{FF2B5EF4-FFF2-40B4-BE49-F238E27FC236}">
                <a16:creationId xmlns:a16="http://schemas.microsoft.com/office/drawing/2014/main" id="{2F5BCB44-468F-4EFB-979F-3492C1D46604}"/>
              </a:ext>
            </a:extLst>
          </p:cNvPr>
          <p:cNvSpPr/>
          <p:nvPr/>
        </p:nvSpPr>
        <p:spPr>
          <a:xfrm>
            <a:off x="3461657" y="1716415"/>
            <a:ext cx="286919" cy="2668555"/>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5" name="箭头: 右 4">
            <a:extLst>
              <a:ext uri="{FF2B5EF4-FFF2-40B4-BE49-F238E27FC236}">
                <a16:creationId xmlns:a16="http://schemas.microsoft.com/office/drawing/2014/main" id="{50A01427-5155-4CFC-AD32-F90A4C4E7113}"/>
              </a:ext>
            </a:extLst>
          </p:cNvPr>
          <p:cNvSpPr/>
          <p:nvPr/>
        </p:nvSpPr>
        <p:spPr>
          <a:xfrm>
            <a:off x="7548465" y="2491273"/>
            <a:ext cx="671804" cy="851806"/>
          </a:xfrm>
          <a:prstGeom prst="right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8BC05CDA-F0A1-44D6-8F01-55EF867D7A7A}"/>
              </a:ext>
            </a:extLst>
          </p:cNvPr>
          <p:cNvSpPr txBox="1"/>
          <p:nvPr/>
        </p:nvSpPr>
        <p:spPr>
          <a:xfrm>
            <a:off x="9237306" y="1369359"/>
            <a:ext cx="1422184" cy="461665"/>
          </a:xfrm>
          <a:prstGeom prst="rect">
            <a:avLst/>
          </a:prstGeom>
          <a:noFill/>
        </p:spPr>
        <p:txBody>
          <a:bodyPr wrap="none" rtlCol="0">
            <a:spAutoFit/>
          </a:bodyPr>
          <a:lstStyle/>
          <a:p>
            <a:r>
              <a:rPr lang="zh-CN" altLang="en-US" sz="2400" b="1" dirty="0">
                <a:latin typeface="宋体" panose="02010600030101010101" pitchFamily="2" charset="-122"/>
                <a:ea typeface="宋体" panose="02010600030101010101" pitchFamily="2" charset="-122"/>
              </a:rPr>
              <a:t>课程标准</a:t>
            </a:r>
          </a:p>
        </p:txBody>
      </p:sp>
      <p:sp>
        <p:nvSpPr>
          <p:cNvPr id="10" name="文本框 9">
            <a:extLst>
              <a:ext uri="{FF2B5EF4-FFF2-40B4-BE49-F238E27FC236}">
                <a16:creationId xmlns:a16="http://schemas.microsoft.com/office/drawing/2014/main" id="{E3086288-3D80-469C-B502-A06F1D9B7454}"/>
              </a:ext>
            </a:extLst>
          </p:cNvPr>
          <p:cNvSpPr txBox="1"/>
          <p:nvPr/>
        </p:nvSpPr>
        <p:spPr>
          <a:xfrm>
            <a:off x="781911" y="5039200"/>
            <a:ext cx="7244124" cy="1200329"/>
          </a:xfrm>
          <a:prstGeom prst="rect">
            <a:avLst/>
          </a:prstGeom>
          <a:noFill/>
        </p:spPr>
        <p:txBody>
          <a:bodyPr wrap="square" rtlCol="0">
            <a:spAutoFit/>
          </a:bodyPr>
          <a:lstStyle/>
          <a:p>
            <a:r>
              <a:rPr lang="zh-CN" altLang="en-US" sz="2400" dirty="0"/>
              <a:t>学科核心素养的形成对学科知识、学科活动、教师素养、学科考试都提出了要求，同时也推动着课程标准的改革和调整。</a:t>
            </a:r>
          </a:p>
        </p:txBody>
      </p:sp>
      <p:sp>
        <p:nvSpPr>
          <p:cNvPr id="57" name="文本框 56">
            <a:extLst>
              <a:ext uri="{FF2B5EF4-FFF2-40B4-BE49-F238E27FC236}">
                <a16:creationId xmlns:a16="http://schemas.microsoft.com/office/drawing/2014/main" id="{45F84B58-2A3A-471A-AEFE-8FBA402110EA}"/>
              </a:ext>
            </a:extLst>
          </p:cNvPr>
          <p:cNvSpPr txBox="1"/>
          <p:nvPr/>
        </p:nvSpPr>
        <p:spPr>
          <a:xfrm>
            <a:off x="556339" y="1021354"/>
            <a:ext cx="6097554" cy="461665"/>
          </a:xfrm>
          <a:prstGeom prst="rect">
            <a:avLst/>
          </a:prstGeom>
          <a:noFill/>
        </p:spPr>
        <p:txBody>
          <a:bodyPr wrap="square">
            <a:spAutoFit/>
          </a:bodyPr>
          <a:lstStyle/>
          <a:p>
            <a:r>
              <a:rPr lang="zh-CN" altLang="en-US" sz="2400" dirty="0"/>
              <a:t>学科核心素养的</a:t>
            </a:r>
            <a:r>
              <a:rPr lang="zh-CN" altLang="en-US" sz="2400" b="1" dirty="0"/>
              <a:t>形成机制：</a:t>
            </a:r>
          </a:p>
        </p:txBody>
      </p:sp>
      <p:sp>
        <p:nvSpPr>
          <p:cNvPr id="58" name="文本框 57">
            <a:extLst>
              <a:ext uri="{FF2B5EF4-FFF2-40B4-BE49-F238E27FC236}">
                <a16:creationId xmlns:a16="http://schemas.microsoft.com/office/drawing/2014/main" id="{BC769CB0-602E-400C-B516-788DF05CC635}"/>
              </a:ext>
            </a:extLst>
          </p:cNvPr>
          <p:cNvSpPr txBox="1"/>
          <p:nvPr/>
        </p:nvSpPr>
        <p:spPr>
          <a:xfrm>
            <a:off x="150505" y="1561495"/>
            <a:ext cx="134677" cy="1569660"/>
          </a:xfrm>
          <a:prstGeom prst="rect">
            <a:avLst/>
          </a:prstGeom>
          <a:noFill/>
        </p:spPr>
        <p:txBody>
          <a:bodyPr wrap="square" rtlCol="0">
            <a:spAutoFit/>
          </a:bodyPr>
          <a:lstStyle/>
          <a:p>
            <a:r>
              <a:rPr lang="zh-CN" altLang="en-US" sz="2400" b="1" dirty="0"/>
              <a:t>一条路径</a:t>
            </a:r>
          </a:p>
        </p:txBody>
      </p:sp>
    </p:spTree>
    <p:extLst>
      <p:ext uri="{BB962C8B-B14F-4D97-AF65-F5344CB8AC3E}">
        <p14:creationId xmlns:p14="http://schemas.microsoft.com/office/powerpoint/2010/main" val="1848790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9" name="文本框 58">
            <a:extLst>
              <a:ext uri="{FF2B5EF4-FFF2-40B4-BE49-F238E27FC236}">
                <a16:creationId xmlns:a16="http://schemas.microsoft.com/office/drawing/2014/main" id="{1EA3D5C3-2470-484E-8C8B-4C1B86252DA7}"/>
              </a:ext>
            </a:extLst>
          </p:cNvPr>
          <p:cNvSpPr txBox="1"/>
          <p:nvPr/>
        </p:nvSpPr>
        <p:spPr>
          <a:xfrm>
            <a:off x="1488203" y="380525"/>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sp>
        <p:nvSpPr>
          <p:cNvPr id="57" name="文本框 56">
            <a:extLst>
              <a:ext uri="{FF2B5EF4-FFF2-40B4-BE49-F238E27FC236}">
                <a16:creationId xmlns:a16="http://schemas.microsoft.com/office/drawing/2014/main" id="{45F84B58-2A3A-471A-AEFE-8FBA402110EA}"/>
              </a:ext>
            </a:extLst>
          </p:cNvPr>
          <p:cNvSpPr txBox="1"/>
          <p:nvPr/>
        </p:nvSpPr>
        <p:spPr>
          <a:xfrm>
            <a:off x="556339" y="1021354"/>
            <a:ext cx="6097554" cy="461665"/>
          </a:xfrm>
          <a:prstGeom prst="rect">
            <a:avLst/>
          </a:prstGeom>
          <a:noFill/>
        </p:spPr>
        <p:txBody>
          <a:bodyPr wrap="square">
            <a:spAutoFit/>
          </a:bodyPr>
          <a:lstStyle/>
          <a:p>
            <a:r>
              <a:rPr lang="zh-CN" altLang="en-US" sz="2400" dirty="0"/>
              <a:t>学科核心素养的</a:t>
            </a:r>
            <a:r>
              <a:rPr lang="zh-CN" altLang="en-US" sz="2400" b="1" dirty="0"/>
              <a:t>形成机制：</a:t>
            </a:r>
          </a:p>
        </p:txBody>
      </p:sp>
      <p:sp>
        <p:nvSpPr>
          <p:cNvPr id="58" name="矩形: 圆角 57">
            <a:extLst>
              <a:ext uri="{FF2B5EF4-FFF2-40B4-BE49-F238E27FC236}">
                <a16:creationId xmlns:a16="http://schemas.microsoft.com/office/drawing/2014/main" id="{646A5491-1CAC-4770-B5D2-06BC645FEF17}"/>
              </a:ext>
            </a:extLst>
          </p:cNvPr>
          <p:cNvSpPr/>
          <p:nvPr/>
        </p:nvSpPr>
        <p:spPr>
          <a:xfrm>
            <a:off x="1250869" y="1629149"/>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主要载体：学科</a:t>
            </a:r>
            <a:r>
              <a:rPr lang="zh-CN" altLang="en-US" sz="2400" b="1" dirty="0">
                <a:solidFill>
                  <a:srgbClr val="C00000"/>
                </a:solidFill>
              </a:rPr>
              <a:t>知识</a:t>
            </a:r>
            <a:endParaRPr lang="zh-CN" altLang="en-US" sz="2000" b="1" dirty="0">
              <a:solidFill>
                <a:srgbClr val="C00000"/>
              </a:solidFill>
            </a:endParaRPr>
          </a:p>
        </p:txBody>
      </p:sp>
      <p:sp>
        <p:nvSpPr>
          <p:cNvPr id="9" name="矩形 8">
            <a:extLst>
              <a:ext uri="{FF2B5EF4-FFF2-40B4-BE49-F238E27FC236}">
                <a16:creationId xmlns:a16="http://schemas.microsoft.com/office/drawing/2014/main" id="{741D40A3-336F-42E4-A6C2-3658FB763304}"/>
              </a:ext>
            </a:extLst>
          </p:cNvPr>
          <p:cNvSpPr/>
          <p:nvPr/>
        </p:nvSpPr>
        <p:spPr>
          <a:xfrm>
            <a:off x="1279390" y="2548311"/>
            <a:ext cx="9477769" cy="970384"/>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1800" dirty="0">
                <a:latin typeface="华文仿宋" panose="02010600040101010101" pitchFamily="2" charset="-122"/>
                <a:ea typeface="华文仿宋" panose="02010600040101010101" pitchFamily="2" charset="-122"/>
              </a:rPr>
              <a:t> </a:t>
            </a:r>
            <a:r>
              <a:rPr lang="zh-CN" altLang="en-US" sz="2400" dirty="0">
                <a:solidFill>
                  <a:schemeClr val="tx1"/>
                </a:solidFill>
                <a:latin typeface="华文仿宋" panose="02010600040101010101" pitchFamily="2" charset="-122"/>
                <a:ea typeface="华文仿宋" panose="02010600040101010101" pitchFamily="2" charset="-122"/>
              </a:rPr>
              <a:t>选择什么样的学科知识？怎么把学科知识组织成为一个体系，才更有助于核心素养的形成？</a:t>
            </a:r>
            <a:endParaRPr lang="zh-CN" altLang="en-US" dirty="0">
              <a:solidFill>
                <a:schemeClr val="tx1"/>
              </a:solidFill>
            </a:endParaRPr>
          </a:p>
        </p:txBody>
      </p:sp>
      <p:pic>
        <p:nvPicPr>
          <p:cNvPr id="11" name="图片 10">
            <a:extLst>
              <a:ext uri="{FF2B5EF4-FFF2-40B4-BE49-F238E27FC236}">
                <a16:creationId xmlns:a16="http://schemas.microsoft.com/office/drawing/2014/main" id="{D8F1DD5F-FFAE-4EEF-B197-9F491B1CA807}"/>
              </a:ext>
            </a:extLst>
          </p:cNvPr>
          <p:cNvPicPr>
            <a:picLocks noChangeAspect="1"/>
          </p:cNvPicPr>
          <p:nvPr/>
        </p:nvPicPr>
        <p:blipFill rotWithShape="1">
          <a:blip r:embed="rId3"/>
          <a:srcRect r="43286"/>
          <a:stretch/>
        </p:blipFill>
        <p:spPr>
          <a:xfrm>
            <a:off x="8185201" y="175044"/>
            <a:ext cx="2677886" cy="2154283"/>
          </a:xfrm>
          <a:prstGeom prst="rect">
            <a:avLst/>
          </a:prstGeom>
        </p:spPr>
      </p:pic>
      <p:sp>
        <p:nvSpPr>
          <p:cNvPr id="60" name="矩形 59">
            <a:extLst>
              <a:ext uri="{FF2B5EF4-FFF2-40B4-BE49-F238E27FC236}">
                <a16:creationId xmlns:a16="http://schemas.microsoft.com/office/drawing/2014/main" id="{4736CF97-C52C-4ECC-B716-318920FFBA80}"/>
              </a:ext>
            </a:extLst>
          </p:cNvPr>
          <p:cNvSpPr/>
          <p:nvPr/>
        </p:nvSpPr>
        <p:spPr>
          <a:xfrm>
            <a:off x="1279390" y="3973893"/>
            <a:ext cx="9477769" cy="970384"/>
          </a:xfrm>
          <a:prstGeom prst="rect">
            <a:avLst/>
          </a:prstGeom>
          <a:solidFill>
            <a:srgbClr val="FFFF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zh-CN" altLang="en-US" sz="2400" dirty="0">
                <a:solidFill>
                  <a:schemeClr val="tx1"/>
                </a:solidFill>
                <a:latin typeface="华文仿宋" panose="02010600040101010101" pitchFamily="2" charset="-122"/>
                <a:ea typeface="华文仿宋" panose="02010600040101010101" pitchFamily="2" charset="-122"/>
              </a:rPr>
              <a:t>以</a:t>
            </a:r>
            <a:r>
              <a:rPr lang="en-US" altLang="zh-CN" sz="2400" dirty="0">
                <a:solidFill>
                  <a:schemeClr val="tx1"/>
                </a:solidFill>
                <a:latin typeface="华文仿宋" panose="02010600040101010101" pitchFamily="2" charset="-122"/>
                <a:ea typeface="华文仿宋" panose="02010600040101010101" pitchFamily="2" charset="-122"/>
              </a:rPr>
              <a:t>《</a:t>
            </a:r>
            <a:r>
              <a:rPr lang="zh-CN" altLang="en-US" sz="2400" dirty="0">
                <a:solidFill>
                  <a:schemeClr val="tx1"/>
                </a:solidFill>
                <a:latin typeface="华文仿宋" panose="02010600040101010101" pitchFamily="2" charset="-122"/>
                <a:ea typeface="华文仿宋" panose="02010600040101010101" pitchFamily="2" charset="-122"/>
              </a:rPr>
              <a:t>初级会计学</a:t>
            </a:r>
            <a:r>
              <a:rPr lang="en-US" altLang="zh-CN" sz="2400" dirty="0">
                <a:solidFill>
                  <a:schemeClr val="tx1"/>
                </a:solidFill>
                <a:latin typeface="华文仿宋" panose="02010600040101010101" pitchFamily="2" charset="-122"/>
                <a:ea typeface="华文仿宋" panose="02010600040101010101" pitchFamily="2" charset="-122"/>
              </a:rPr>
              <a:t>》</a:t>
            </a:r>
            <a:r>
              <a:rPr lang="zh-CN" altLang="en-US" sz="2400" dirty="0">
                <a:solidFill>
                  <a:schemeClr val="tx1"/>
                </a:solidFill>
                <a:latin typeface="华文仿宋" panose="02010600040101010101" pitchFamily="2" charset="-122"/>
                <a:ea typeface="华文仿宋" panose="02010600040101010101" pitchFamily="2" charset="-122"/>
              </a:rPr>
              <a:t>为例</a:t>
            </a:r>
            <a:r>
              <a:rPr lang="zh-CN" altLang="en-US" dirty="0">
                <a:solidFill>
                  <a:schemeClr val="tx1"/>
                </a:solidFill>
                <a:latin typeface="华文仿宋" panose="02010600040101010101" pitchFamily="2" charset="-122"/>
                <a:ea typeface="华文仿宋" panose="02010600040101010101" pitchFamily="2" charset="-122"/>
              </a:rPr>
              <a:t>，</a:t>
            </a:r>
            <a:r>
              <a:rPr lang="zh-CN" altLang="en-US" sz="2400" dirty="0">
                <a:solidFill>
                  <a:schemeClr val="tx1"/>
                </a:solidFill>
                <a:latin typeface="华文仿宋" panose="02010600040101010101" pitchFamily="2" charset="-122"/>
                <a:ea typeface="华文仿宋" panose="02010600040101010101" pitchFamily="2" charset="-122"/>
              </a:rPr>
              <a:t>应当选取哪些模块的知识组成知识体系，帮助学生形成核心素养。</a:t>
            </a:r>
          </a:p>
        </p:txBody>
      </p:sp>
      <p:sp>
        <p:nvSpPr>
          <p:cNvPr id="12" name="箭头: 下 11">
            <a:extLst>
              <a:ext uri="{FF2B5EF4-FFF2-40B4-BE49-F238E27FC236}">
                <a16:creationId xmlns:a16="http://schemas.microsoft.com/office/drawing/2014/main" id="{4BC95EB8-D479-4ED7-9BEF-A7495DBB9097}"/>
              </a:ext>
            </a:extLst>
          </p:cNvPr>
          <p:cNvSpPr/>
          <p:nvPr/>
        </p:nvSpPr>
        <p:spPr>
          <a:xfrm>
            <a:off x="5346441" y="3630927"/>
            <a:ext cx="419877" cy="23989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a:extLst>
              <a:ext uri="{FF2B5EF4-FFF2-40B4-BE49-F238E27FC236}">
                <a16:creationId xmlns:a16="http://schemas.microsoft.com/office/drawing/2014/main" id="{257DDC99-9754-41DF-848C-9AC57F9FB189}"/>
              </a:ext>
            </a:extLst>
          </p:cNvPr>
          <p:cNvSpPr txBox="1"/>
          <p:nvPr/>
        </p:nvSpPr>
        <p:spPr>
          <a:xfrm>
            <a:off x="1173181" y="5485975"/>
            <a:ext cx="9390712" cy="461665"/>
          </a:xfrm>
          <a:prstGeom prst="rect">
            <a:avLst/>
          </a:prstGeom>
          <a:solidFill>
            <a:schemeClr val="bg2"/>
          </a:solidFill>
        </p:spPr>
        <p:txBody>
          <a:bodyPr wrap="none" rtlCol="0">
            <a:spAutoFit/>
          </a:bodyPr>
          <a:lstStyle/>
          <a:p>
            <a:r>
              <a:rPr lang="zh-CN" altLang="en-US" sz="2400" dirty="0"/>
              <a:t>基础理论和知识      基本方法和基本技能       会计法规和会计职业发展</a:t>
            </a:r>
          </a:p>
        </p:txBody>
      </p:sp>
    </p:spTree>
    <p:extLst>
      <p:ext uri="{BB962C8B-B14F-4D97-AF65-F5344CB8AC3E}">
        <p14:creationId xmlns:p14="http://schemas.microsoft.com/office/powerpoint/2010/main" val="4922680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0" grpId="0" animBg="1"/>
      <p:bldP spid="1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9" name="文本框 58">
            <a:extLst>
              <a:ext uri="{FF2B5EF4-FFF2-40B4-BE49-F238E27FC236}">
                <a16:creationId xmlns:a16="http://schemas.microsoft.com/office/drawing/2014/main" id="{1EA3D5C3-2470-484E-8C8B-4C1B86252DA7}"/>
              </a:ext>
            </a:extLst>
          </p:cNvPr>
          <p:cNvSpPr txBox="1"/>
          <p:nvPr/>
        </p:nvSpPr>
        <p:spPr>
          <a:xfrm>
            <a:off x="1488203" y="380525"/>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sp>
        <p:nvSpPr>
          <p:cNvPr id="57" name="文本框 56">
            <a:extLst>
              <a:ext uri="{FF2B5EF4-FFF2-40B4-BE49-F238E27FC236}">
                <a16:creationId xmlns:a16="http://schemas.microsoft.com/office/drawing/2014/main" id="{45F84B58-2A3A-471A-AEFE-8FBA402110EA}"/>
              </a:ext>
            </a:extLst>
          </p:cNvPr>
          <p:cNvSpPr txBox="1"/>
          <p:nvPr/>
        </p:nvSpPr>
        <p:spPr>
          <a:xfrm>
            <a:off x="556339" y="1021354"/>
            <a:ext cx="6097554" cy="461665"/>
          </a:xfrm>
          <a:prstGeom prst="rect">
            <a:avLst/>
          </a:prstGeom>
          <a:noFill/>
        </p:spPr>
        <p:txBody>
          <a:bodyPr wrap="square">
            <a:spAutoFit/>
          </a:bodyPr>
          <a:lstStyle/>
          <a:p>
            <a:r>
              <a:rPr lang="zh-CN" altLang="en-US" sz="2400" dirty="0"/>
              <a:t>学科核心素养的</a:t>
            </a:r>
            <a:r>
              <a:rPr lang="zh-CN" altLang="en-US" sz="2400" b="1" dirty="0"/>
              <a:t>形成机制：</a:t>
            </a:r>
          </a:p>
        </p:txBody>
      </p:sp>
      <p:sp>
        <p:nvSpPr>
          <p:cNvPr id="53" name="矩形: 圆角 52">
            <a:extLst>
              <a:ext uri="{FF2B5EF4-FFF2-40B4-BE49-F238E27FC236}">
                <a16:creationId xmlns:a16="http://schemas.microsoft.com/office/drawing/2014/main" id="{F3DE2896-2517-4920-9AB4-C171BC692581}"/>
              </a:ext>
            </a:extLst>
          </p:cNvPr>
          <p:cNvSpPr/>
          <p:nvPr/>
        </p:nvSpPr>
        <p:spPr>
          <a:xfrm>
            <a:off x="1351287" y="1569878"/>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基本路径：学科</a:t>
            </a:r>
            <a:r>
              <a:rPr lang="zh-CN" altLang="en-US" sz="2400" b="1" dirty="0">
                <a:solidFill>
                  <a:srgbClr val="C00000"/>
                </a:solidFill>
              </a:rPr>
              <a:t>活动</a:t>
            </a:r>
          </a:p>
        </p:txBody>
      </p:sp>
      <p:sp>
        <p:nvSpPr>
          <p:cNvPr id="54" name="文本框 53">
            <a:extLst>
              <a:ext uri="{FF2B5EF4-FFF2-40B4-BE49-F238E27FC236}">
                <a16:creationId xmlns:a16="http://schemas.microsoft.com/office/drawing/2014/main" id="{6AE30656-C2D8-4A53-8EF8-D845A1EAFA6B}"/>
              </a:ext>
            </a:extLst>
          </p:cNvPr>
          <p:cNvSpPr txBox="1"/>
          <p:nvPr/>
        </p:nvSpPr>
        <p:spPr>
          <a:xfrm>
            <a:off x="756131" y="2317714"/>
            <a:ext cx="10482561" cy="1701556"/>
          </a:xfrm>
          <a:prstGeom prst="rect">
            <a:avLst/>
          </a:prstGeom>
          <a:noFill/>
        </p:spPr>
        <p:txBody>
          <a:bodyPr wrap="square" rtlCol="0">
            <a:spAutoFit/>
          </a:bodyPr>
          <a:lstStyle/>
          <a:p>
            <a:pPr>
              <a:lnSpc>
                <a:spcPct val="150000"/>
              </a:lnSpc>
            </a:pPr>
            <a:r>
              <a:rPr lang="zh-CN" altLang="en-US" sz="2400" dirty="0">
                <a:latin typeface="黑体" panose="02010609060101010101" pitchFamily="49" charset="-122"/>
                <a:ea typeface="黑体" panose="02010609060101010101" pitchFamily="49" charset="-122"/>
              </a:rPr>
              <a:t>    只有在</a:t>
            </a:r>
            <a:r>
              <a:rPr lang="zh-CN" altLang="en-US" sz="2400" b="1" dirty="0">
                <a:solidFill>
                  <a:srgbClr val="C00000"/>
                </a:solidFill>
                <a:latin typeface="黑体" panose="02010609060101010101" pitchFamily="49" charset="-122"/>
                <a:ea typeface="黑体" panose="02010609060101010101" pitchFamily="49" charset="-122"/>
              </a:rPr>
              <a:t>学科活动</a:t>
            </a:r>
            <a:r>
              <a:rPr lang="zh-CN" altLang="en-US" sz="2400" dirty="0">
                <a:latin typeface="黑体" panose="02010609060101010101" pitchFamily="49" charset="-122"/>
                <a:ea typeface="黑体" panose="02010609060101010101" pitchFamily="49" charset="-122"/>
              </a:rPr>
              <a:t>中才能形成和发展学科相关的各种素养。</a:t>
            </a:r>
            <a:endParaRPr lang="en-US" altLang="zh-CN" sz="2400" dirty="0">
              <a:latin typeface="黑体" panose="02010609060101010101" pitchFamily="49" charset="-122"/>
              <a:ea typeface="黑体" panose="02010609060101010101" pitchFamily="49" charset="-122"/>
            </a:endParaRPr>
          </a:p>
          <a:p>
            <a:pPr>
              <a:lnSpc>
                <a:spcPct val="150000"/>
              </a:lnSpc>
            </a:pPr>
            <a:r>
              <a:rPr lang="en-US" altLang="zh-CN" sz="2400" dirty="0">
                <a:latin typeface="华文仿宋" panose="02010600040101010101" pitchFamily="2" charset="-122"/>
                <a:ea typeface="华文仿宋" panose="02010600040101010101" pitchFamily="2" charset="-122"/>
              </a:rPr>
              <a:t>        </a:t>
            </a:r>
            <a:r>
              <a:rPr lang="zh-CN" altLang="en-US" sz="2400" dirty="0">
                <a:latin typeface="华文仿宋" panose="02010600040101010101" pitchFamily="2" charset="-122"/>
                <a:ea typeface="华文仿宋" panose="02010600040101010101" pitchFamily="2" charset="-122"/>
              </a:rPr>
              <a:t>能力只有在需要能力的活动中才能得以培养；</a:t>
            </a:r>
            <a:endParaRPr lang="en-US" altLang="zh-CN" sz="2400" dirty="0">
              <a:latin typeface="华文仿宋" panose="02010600040101010101" pitchFamily="2" charset="-122"/>
              <a:ea typeface="华文仿宋" panose="02010600040101010101" pitchFamily="2" charset="-122"/>
            </a:endParaRPr>
          </a:p>
          <a:p>
            <a:pPr>
              <a:lnSpc>
                <a:spcPct val="150000"/>
              </a:lnSpc>
            </a:pPr>
            <a:r>
              <a:rPr lang="en-US" altLang="zh-CN" sz="2400" dirty="0">
                <a:latin typeface="华文仿宋" panose="02010600040101010101" pitchFamily="2" charset="-122"/>
                <a:ea typeface="华文仿宋" panose="02010600040101010101" pitchFamily="2" charset="-122"/>
              </a:rPr>
              <a:t>        </a:t>
            </a:r>
            <a:r>
              <a:rPr lang="zh-CN" altLang="en-US" sz="2400" dirty="0">
                <a:latin typeface="华文仿宋" panose="02010600040101010101" pitchFamily="2" charset="-122"/>
                <a:ea typeface="华文仿宋" panose="02010600040101010101" pitchFamily="2" charset="-122"/>
              </a:rPr>
              <a:t>素养只有在需要素养的活动中才能得以形成。</a:t>
            </a:r>
          </a:p>
        </p:txBody>
      </p:sp>
      <p:sp>
        <p:nvSpPr>
          <p:cNvPr id="2" name="左大括号 1">
            <a:extLst>
              <a:ext uri="{FF2B5EF4-FFF2-40B4-BE49-F238E27FC236}">
                <a16:creationId xmlns:a16="http://schemas.microsoft.com/office/drawing/2014/main" id="{98FDB96C-E8EB-4A6A-B8C3-AC05A63DCC0A}"/>
              </a:ext>
            </a:extLst>
          </p:cNvPr>
          <p:cNvSpPr/>
          <p:nvPr/>
        </p:nvSpPr>
        <p:spPr>
          <a:xfrm>
            <a:off x="1488203" y="4140173"/>
            <a:ext cx="354563" cy="1614196"/>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a:p>
        </p:txBody>
      </p:sp>
      <p:sp>
        <p:nvSpPr>
          <p:cNvPr id="3" name="矩形 2">
            <a:extLst>
              <a:ext uri="{FF2B5EF4-FFF2-40B4-BE49-F238E27FC236}">
                <a16:creationId xmlns:a16="http://schemas.microsoft.com/office/drawing/2014/main" id="{946D4B5D-DFD1-48D8-996A-EBB21E076229}"/>
              </a:ext>
            </a:extLst>
          </p:cNvPr>
          <p:cNvSpPr/>
          <p:nvPr/>
        </p:nvSpPr>
        <p:spPr>
          <a:xfrm>
            <a:off x="1841755" y="4130205"/>
            <a:ext cx="1610572" cy="730650"/>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lstStyle/>
          <a:p>
            <a:r>
              <a:rPr lang="zh-CN" altLang="en-US" sz="2400" dirty="0">
                <a:solidFill>
                  <a:schemeClr val="tx1"/>
                </a:solidFill>
                <a:latin typeface="宋体" panose="02010600030101010101" pitchFamily="2" charset="-122"/>
                <a:ea typeface="宋体" panose="02010600030101010101" pitchFamily="2" charset="-122"/>
              </a:rPr>
              <a:t>实践活动：客观事物</a:t>
            </a:r>
          </a:p>
        </p:txBody>
      </p:sp>
      <p:sp>
        <p:nvSpPr>
          <p:cNvPr id="55" name="矩形 54">
            <a:extLst>
              <a:ext uri="{FF2B5EF4-FFF2-40B4-BE49-F238E27FC236}">
                <a16:creationId xmlns:a16="http://schemas.microsoft.com/office/drawing/2014/main" id="{993221D7-4935-439E-854E-5538DEFD4136}"/>
              </a:ext>
            </a:extLst>
          </p:cNvPr>
          <p:cNvSpPr/>
          <p:nvPr/>
        </p:nvSpPr>
        <p:spPr>
          <a:xfrm>
            <a:off x="1841755" y="5258715"/>
            <a:ext cx="1610572" cy="684639"/>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lstStyle/>
          <a:p>
            <a:r>
              <a:rPr lang="zh-CN" altLang="en-US" sz="2400" dirty="0">
                <a:solidFill>
                  <a:schemeClr val="tx1"/>
                </a:solidFill>
                <a:latin typeface="宋体" panose="02010600030101010101" pitchFamily="2" charset="-122"/>
                <a:ea typeface="宋体" panose="02010600030101010101" pitchFamily="2" charset="-122"/>
              </a:rPr>
              <a:t>认识活动：文字符号</a:t>
            </a:r>
          </a:p>
        </p:txBody>
      </p:sp>
      <p:sp>
        <p:nvSpPr>
          <p:cNvPr id="56" name="文本框 55">
            <a:extLst>
              <a:ext uri="{FF2B5EF4-FFF2-40B4-BE49-F238E27FC236}">
                <a16:creationId xmlns:a16="http://schemas.microsoft.com/office/drawing/2014/main" id="{07BF39D8-D285-49E9-A364-8EF262AE0616}"/>
              </a:ext>
            </a:extLst>
          </p:cNvPr>
          <p:cNvSpPr txBox="1"/>
          <p:nvPr/>
        </p:nvSpPr>
        <p:spPr>
          <a:xfrm>
            <a:off x="89239" y="4731980"/>
            <a:ext cx="6097554" cy="461665"/>
          </a:xfrm>
          <a:prstGeom prst="rect">
            <a:avLst/>
          </a:prstGeom>
          <a:noFill/>
        </p:spPr>
        <p:txBody>
          <a:bodyPr wrap="square">
            <a:spAutoFit/>
          </a:bodyPr>
          <a:lstStyle/>
          <a:p>
            <a:r>
              <a:rPr lang="zh-CN" altLang="en-US" sz="2400" dirty="0">
                <a:solidFill>
                  <a:schemeClr val="tx1"/>
                </a:solidFill>
              </a:rPr>
              <a:t>学科</a:t>
            </a:r>
            <a:r>
              <a:rPr lang="zh-CN" altLang="en-US" sz="2400" b="1" dirty="0">
                <a:solidFill>
                  <a:srgbClr val="C00000"/>
                </a:solidFill>
              </a:rPr>
              <a:t>活动</a:t>
            </a:r>
            <a:endParaRPr lang="zh-CN" altLang="en-US" sz="2400" dirty="0"/>
          </a:p>
        </p:txBody>
      </p:sp>
      <p:sp>
        <p:nvSpPr>
          <p:cNvPr id="5" name="箭头: 右 4">
            <a:extLst>
              <a:ext uri="{FF2B5EF4-FFF2-40B4-BE49-F238E27FC236}">
                <a16:creationId xmlns:a16="http://schemas.microsoft.com/office/drawing/2014/main" id="{FFD4DBED-6C3B-469D-B57D-B134CAE3C380}"/>
              </a:ext>
            </a:extLst>
          </p:cNvPr>
          <p:cNvSpPr/>
          <p:nvPr/>
        </p:nvSpPr>
        <p:spPr>
          <a:xfrm>
            <a:off x="3678936" y="4731980"/>
            <a:ext cx="466530" cy="599778"/>
          </a:xfrm>
          <a:prstGeom prst="right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文本框 6">
            <a:extLst>
              <a:ext uri="{FF2B5EF4-FFF2-40B4-BE49-F238E27FC236}">
                <a16:creationId xmlns:a16="http://schemas.microsoft.com/office/drawing/2014/main" id="{841C6046-DDC9-4537-AE8D-B8E6B4F5FB0F}"/>
              </a:ext>
            </a:extLst>
          </p:cNvPr>
          <p:cNvSpPr txBox="1"/>
          <p:nvPr/>
        </p:nvSpPr>
        <p:spPr>
          <a:xfrm>
            <a:off x="4261486" y="4235768"/>
            <a:ext cx="3292540" cy="1569660"/>
          </a:xfrm>
          <a:prstGeom prst="rect">
            <a:avLst/>
          </a:prstGeom>
          <a:solidFill>
            <a:schemeClr val="bg1"/>
          </a:solidFill>
        </p:spPr>
        <p:txBody>
          <a:bodyPr wrap="square" rtlCol="0">
            <a:spAutoFit/>
          </a:bodyPr>
          <a:lstStyle/>
          <a:p>
            <a:r>
              <a:rPr lang="zh-CN" altLang="en-US" sz="2400" dirty="0">
                <a:latin typeface="黑体" panose="02010609060101010101" pitchFamily="49" charset="-122"/>
                <a:ea typeface="黑体" panose="02010609060101010101" pitchFamily="49" charset="-122"/>
              </a:rPr>
              <a:t>课堂学习活动、学科竞赛活动、课外拓展作业、学科学术研讨、社会调查活动等</a:t>
            </a:r>
          </a:p>
        </p:txBody>
      </p:sp>
      <p:sp>
        <p:nvSpPr>
          <p:cNvPr id="61" name="箭头: 右 60">
            <a:extLst>
              <a:ext uri="{FF2B5EF4-FFF2-40B4-BE49-F238E27FC236}">
                <a16:creationId xmlns:a16="http://schemas.microsoft.com/office/drawing/2014/main" id="{72507600-DD03-4783-A968-DBFD62B28FAC}"/>
              </a:ext>
            </a:extLst>
          </p:cNvPr>
          <p:cNvSpPr/>
          <p:nvPr/>
        </p:nvSpPr>
        <p:spPr>
          <a:xfrm>
            <a:off x="7695380" y="4731980"/>
            <a:ext cx="466530" cy="599778"/>
          </a:xfrm>
          <a:prstGeom prst="right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文本框 61">
            <a:extLst>
              <a:ext uri="{FF2B5EF4-FFF2-40B4-BE49-F238E27FC236}">
                <a16:creationId xmlns:a16="http://schemas.microsoft.com/office/drawing/2014/main" id="{DB2482C9-763B-4A1C-85D3-A4CA080F7905}"/>
              </a:ext>
            </a:extLst>
          </p:cNvPr>
          <p:cNvSpPr txBox="1"/>
          <p:nvPr/>
        </p:nvSpPr>
        <p:spPr>
          <a:xfrm>
            <a:off x="8244869" y="4347106"/>
            <a:ext cx="3292540" cy="1200329"/>
          </a:xfrm>
          <a:prstGeom prst="rect">
            <a:avLst/>
          </a:prstGeom>
          <a:solidFill>
            <a:schemeClr val="bg1"/>
          </a:solidFill>
        </p:spPr>
        <p:txBody>
          <a:bodyPr wrap="square" rtlCol="0">
            <a:spAutoFit/>
          </a:bodyPr>
          <a:lstStyle/>
          <a:p>
            <a:r>
              <a:rPr lang="zh-CN" altLang="en-US" sz="2400" dirty="0">
                <a:latin typeface="宋体" panose="02010600030101010101" pitchFamily="2" charset="-122"/>
                <a:ea typeface="宋体" panose="02010600030101010101" pitchFamily="2" charset="-122"/>
              </a:rPr>
              <a:t>促进教学方法多样化</a:t>
            </a:r>
            <a:endParaRPr lang="en-US" altLang="zh-CN" sz="2400" dirty="0">
              <a:latin typeface="宋体" panose="02010600030101010101" pitchFamily="2" charset="-122"/>
              <a:ea typeface="宋体" panose="02010600030101010101" pitchFamily="2" charset="-122"/>
            </a:endParaRPr>
          </a:p>
          <a:p>
            <a:r>
              <a:rPr lang="zh-CN" altLang="en-US" sz="2400" dirty="0">
                <a:latin typeface="宋体" panose="02010600030101010101" pitchFamily="2" charset="-122"/>
                <a:ea typeface="宋体" panose="02010600030101010101" pitchFamily="2" charset="-122"/>
              </a:rPr>
              <a:t>推进考核形式多元化</a:t>
            </a:r>
            <a:endParaRPr lang="en-US" altLang="zh-CN" sz="2400" dirty="0">
              <a:latin typeface="宋体" panose="02010600030101010101" pitchFamily="2" charset="-122"/>
              <a:ea typeface="宋体" panose="02010600030101010101" pitchFamily="2" charset="-122"/>
            </a:endParaRPr>
          </a:p>
          <a:p>
            <a:r>
              <a:rPr lang="zh-CN" altLang="en-US" sz="2400" dirty="0">
                <a:latin typeface="宋体" panose="02010600030101010101" pitchFamily="2" charset="-122"/>
                <a:ea typeface="宋体" panose="02010600030101010101" pitchFamily="2" charset="-122"/>
              </a:rPr>
              <a:t>推动教学内容实践化</a:t>
            </a:r>
          </a:p>
        </p:txBody>
      </p:sp>
      <p:pic>
        <p:nvPicPr>
          <p:cNvPr id="10" name="图片 9">
            <a:extLst>
              <a:ext uri="{FF2B5EF4-FFF2-40B4-BE49-F238E27FC236}">
                <a16:creationId xmlns:a16="http://schemas.microsoft.com/office/drawing/2014/main" id="{A809E34A-EDED-469B-93E7-61C4674A595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045723" y="130806"/>
            <a:ext cx="2730759" cy="2875099"/>
          </a:xfrm>
          <a:prstGeom prst="rect">
            <a:avLst/>
          </a:prstGeom>
        </p:spPr>
      </p:pic>
      <p:sp>
        <p:nvSpPr>
          <p:cNvPr id="64" name="文本框 63">
            <a:extLst>
              <a:ext uri="{FF2B5EF4-FFF2-40B4-BE49-F238E27FC236}">
                <a16:creationId xmlns:a16="http://schemas.microsoft.com/office/drawing/2014/main" id="{DCD9DD24-1120-453A-AA57-8445220138FA}"/>
              </a:ext>
            </a:extLst>
          </p:cNvPr>
          <p:cNvSpPr txBox="1"/>
          <p:nvPr/>
        </p:nvSpPr>
        <p:spPr>
          <a:xfrm>
            <a:off x="8880758" y="3896687"/>
            <a:ext cx="6097554" cy="461665"/>
          </a:xfrm>
          <a:prstGeom prst="rect">
            <a:avLst/>
          </a:prstGeom>
          <a:noFill/>
        </p:spPr>
        <p:txBody>
          <a:bodyPr wrap="square">
            <a:spAutoFit/>
          </a:bodyPr>
          <a:lstStyle/>
          <a:p>
            <a:r>
              <a:rPr lang="zh-CN" altLang="en-US" sz="2400" dirty="0">
                <a:solidFill>
                  <a:schemeClr val="tx1"/>
                </a:solidFill>
              </a:rPr>
              <a:t>课程标准</a:t>
            </a:r>
            <a:endParaRPr lang="zh-CN" altLang="en-US" sz="2400" dirty="0"/>
          </a:p>
        </p:txBody>
      </p:sp>
    </p:spTree>
    <p:extLst>
      <p:ext uri="{BB962C8B-B14F-4D97-AF65-F5344CB8AC3E}">
        <p14:creationId xmlns:p14="http://schemas.microsoft.com/office/powerpoint/2010/main" val="9310002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1" grpId="0" animBg="1"/>
      <p:bldP spid="62" grpId="0" animBg="1"/>
      <p:bldP spid="6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9" name="文本框 58">
            <a:extLst>
              <a:ext uri="{FF2B5EF4-FFF2-40B4-BE49-F238E27FC236}">
                <a16:creationId xmlns:a16="http://schemas.microsoft.com/office/drawing/2014/main" id="{1EA3D5C3-2470-484E-8C8B-4C1B86252DA7}"/>
              </a:ext>
            </a:extLst>
          </p:cNvPr>
          <p:cNvSpPr txBox="1"/>
          <p:nvPr/>
        </p:nvSpPr>
        <p:spPr>
          <a:xfrm>
            <a:off x="1488203" y="380525"/>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sp>
        <p:nvSpPr>
          <p:cNvPr id="58" name="矩形: 圆角 57">
            <a:extLst>
              <a:ext uri="{FF2B5EF4-FFF2-40B4-BE49-F238E27FC236}">
                <a16:creationId xmlns:a16="http://schemas.microsoft.com/office/drawing/2014/main" id="{2439449C-E2D3-46D4-9E79-8D212AA83943}"/>
              </a:ext>
            </a:extLst>
          </p:cNvPr>
          <p:cNvSpPr/>
          <p:nvPr/>
        </p:nvSpPr>
        <p:spPr>
          <a:xfrm>
            <a:off x="1250869" y="1575490"/>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主要条件：</a:t>
            </a:r>
            <a:r>
              <a:rPr lang="zh-CN" altLang="en-US" sz="2400" b="1" dirty="0">
                <a:solidFill>
                  <a:srgbClr val="C00000"/>
                </a:solidFill>
              </a:rPr>
              <a:t>教师素养</a:t>
            </a:r>
          </a:p>
        </p:txBody>
      </p:sp>
      <p:sp>
        <p:nvSpPr>
          <p:cNvPr id="60" name="文本框 59">
            <a:extLst>
              <a:ext uri="{FF2B5EF4-FFF2-40B4-BE49-F238E27FC236}">
                <a16:creationId xmlns:a16="http://schemas.microsoft.com/office/drawing/2014/main" id="{772F6CFC-7136-4CB5-BD5D-286A7421DE55}"/>
              </a:ext>
            </a:extLst>
          </p:cNvPr>
          <p:cNvSpPr txBox="1"/>
          <p:nvPr/>
        </p:nvSpPr>
        <p:spPr>
          <a:xfrm>
            <a:off x="556339" y="1021354"/>
            <a:ext cx="6097554" cy="461665"/>
          </a:xfrm>
          <a:prstGeom prst="rect">
            <a:avLst/>
          </a:prstGeom>
          <a:noFill/>
        </p:spPr>
        <p:txBody>
          <a:bodyPr wrap="square">
            <a:spAutoFit/>
          </a:bodyPr>
          <a:lstStyle/>
          <a:p>
            <a:r>
              <a:rPr lang="zh-CN" altLang="en-US" sz="2400" dirty="0"/>
              <a:t>学科核心素养的</a:t>
            </a:r>
            <a:r>
              <a:rPr lang="zh-CN" altLang="en-US" sz="2400" b="1" dirty="0"/>
              <a:t>形成机制：</a:t>
            </a:r>
          </a:p>
        </p:txBody>
      </p:sp>
      <p:sp>
        <p:nvSpPr>
          <p:cNvPr id="7" name="文本框 6">
            <a:extLst>
              <a:ext uri="{FF2B5EF4-FFF2-40B4-BE49-F238E27FC236}">
                <a16:creationId xmlns:a16="http://schemas.microsoft.com/office/drawing/2014/main" id="{684F25FD-4604-433B-A770-11216666A773}"/>
              </a:ext>
            </a:extLst>
          </p:cNvPr>
          <p:cNvSpPr txBox="1"/>
          <p:nvPr/>
        </p:nvSpPr>
        <p:spPr>
          <a:xfrm>
            <a:off x="108185" y="3176177"/>
            <a:ext cx="2031325" cy="461665"/>
          </a:xfrm>
          <a:prstGeom prst="rect">
            <a:avLst/>
          </a:prstGeom>
          <a:noFill/>
        </p:spPr>
        <p:txBody>
          <a:bodyPr wrap="none" rtlCol="0">
            <a:spAutoFit/>
          </a:bodyPr>
          <a:lstStyle/>
          <a:p>
            <a:r>
              <a:rPr lang="zh-CN" altLang="en-US" sz="2400" b="1" dirty="0"/>
              <a:t>教师核心素养</a:t>
            </a:r>
          </a:p>
        </p:txBody>
      </p:sp>
      <p:sp>
        <p:nvSpPr>
          <p:cNvPr id="9" name="左大括号 8">
            <a:extLst>
              <a:ext uri="{FF2B5EF4-FFF2-40B4-BE49-F238E27FC236}">
                <a16:creationId xmlns:a16="http://schemas.microsoft.com/office/drawing/2014/main" id="{E3896511-56C2-4FAB-B1FB-24999E1D269B}"/>
              </a:ext>
            </a:extLst>
          </p:cNvPr>
          <p:cNvSpPr/>
          <p:nvPr/>
        </p:nvSpPr>
        <p:spPr>
          <a:xfrm>
            <a:off x="2082926" y="2290325"/>
            <a:ext cx="185146" cy="2277348"/>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a:p>
        </p:txBody>
      </p:sp>
      <p:sp>
        <p:nvSpPr>
          <p:cNvPr id="11" name="文本框 10">
            <a:extLst>
              <a:ext uri="{FF2B5EF4-FFF2-40B4-BE49-F238E27FC236}">
                <a16:creationId xmlns:a16="http://schemas.microsoft.com/office/drawing/2014/main" id="{077ED48E-603E-4E92-BE31-6F56954FE37A}"/>
              </a:ext>
            </a:extLst>
          </p:cNvPr>
          <p:cNvSpPr txBox="1"/>
          <p:nvPr/>
        </p:nvSpPr>
        <p:spPr>
          <a:xfrm>
            <a:off x="2519265" y="2206681"/>
            <a:ext cx="1415772" cy="461665"/>
          </a:xfrm>
          <a:prstGeom prst="rect">
            <a:avLst/>
          </a:prstGeom>
          <a:solidFill>
            <a:schemeClr val="bg2"/>
          </a:solidFill>
        </p:spPr>
        <p:txBody>
          <a:bodyPr wrap="none" rtlCol="0">
            <a:spAutoFit/>
          </a:bodyPr>
          <a:lstStyle/>
          <a:p>
            <a:r>
              <a:rPr lang="zh-CN" altLang="en-US" sz="2400" dirty="0">
                <a:latin typeface="华文隶书" panose="02010800040101010101" pitchFamily="2" charset="-122"/>
                <a:ea typeface="华文隶书" panose="02010800040101010101" pitchFamily="2" charset="-122"/>
              </a:rPr>
              <a:t>学科素养</a:t>
            </a:r>
          </a:p>
        </p:txBody>
      </p:sp>
      <p:sp>
        <p:nvSpPr>
          <p:cNvPr id="61" name="文本框 60">
            <a:extLst>
              <a:ext uri="{FF2B5EF4-FFF2-40B4-BE49-F238E27FC236}">
                <a16:creationId xmlns:a16="http://schemas.microsoft.com/office/drawing/2014/main" id="{190344CA-A384-44F3-A9D3-0F73918EDDF3}"/>
              </a:ext>
            </a:extLst>
          </p:cNvPr>
          <p:cNvSpPr txBox="1"/>
          <p:nvPr/>
        </p:nvSpPr>
        <p:spPr>
          <a:xfrm>
            <a:off x="2519265" y="4106008"/>
            <a:ext cx="1415772" cy="461665"/>
          </a:xfrm>
          <a:prstGeom prst="rect">
            <a:avLst/>
          </a:prstGeom>
          <a:solidFill>
            <a:schemeClr val="bg1">
              <a:lumMod val="95000"/>
            </a:schemeClr>
          </a:solidFill>
        </p:spPr>
        <p:txBody>
          <a:bodyPr wrap="none" rtlCol="0">
            <a:spAutoFit/>
          </a:bodyPr>
          <a:lstStyle/>
          <a:p>
            <a:r>
              <a:rPr lang="zh-CN" altLang="en-US" sz="2400" dirty="0">
                <a:latin typeface="华文隶书" panose="02010800040101010101" pitchFamily="2" charset="-122"/>
                <a:ea typeface="华文隶书" panose="02010800040101010101" pitchFamily="2" charset="-122"/>
              </a:rPr>
              <a:t>教育素养</a:t>
            </a:r>
          </a:p>
        </p:txBody>
      </p:sp>
      <p:sp>
        <p:nvSpPr>
          <p:cNvPr id="12" name="文本框 11">
            <a:extLst>
              <a:ext uri="{FF2B5EF4-FFF2-40B4-BE49-F238E27FC236}">
                <a16:creationId xmlns:a16="http://schemas.microsoft.com/office/drawing/2014/main" id="{2D3E9881-6486-4E13-AE24-7B9B49503547}"/>
              </a:ext>
            </a:extLst>
          </p:cNvPr>
          <p:cNvSpPr txBox="1"/>
          <p:nvPr/>
        </p:nvSpPr>
        <p:spPr>
          <a:xfrm>
            <a:off x="4186230" y="2206681"/>
            <a:ext cx="7292696" cy="1200329"/>
          </a:xfrm>
          <a:prstGeom prst="rect">
            <a:avLst/>
          </a:prstGeom>
          <a:noFill/>
        </p:spPr>
        <p:txBody>
          <a:bodyPr wrap="square" rtlCol="0">
            <a:spAutoFit/>
          </a:bodyPr>
          <a:lstStyle/>
          <a:p>
            <a:r>
              <a:rPr lang="zh-CN" altLang="en-US" sz="2400" dirty="0"/>
              <a:t>包括教师对学科知识之外或潜藏于学科知识之中的学科文化、学科精神、学科观念、学科思想、学科方法的系统把握和感悟。</a:t>
            </a:r>
          </a:p>
        </p:txBody>
      </p:sp>
      <p:pic>
        <p:nvPicPr>
          <p:cNvPr id="13" name="图片 12">
            <a:extLst>
              <a:ext uri="{FF2B5EF4-FFF2-40B4-BE49-F238E27FC236}">
                <a16:creationId xmlns:a16="http://schemas.microsoft.com/office/drawing/2014/main" id="{E454C86C-4D4A-4667-AF41-1ADAE226F5E3}"/>
              </a:ext>
            </a:extLst>
          </p:cNvPr>
          <p:cNvPicPr>
            <a:picLocks noChangeAspect="1"/>
          </p:cNvPicPr>
          <p:nvPr/>
        </p:nvPicPr>
        <p:blipFill>
          <a:blip r:embed="rId3"/>
          <a:stretch>
            <a:fillRect/>
          </a:stretch>
        </p:blipFill>
        <p:spPr>
          <a:xfrm>
            <a:off x="9983501" y="338062"/>
            <a:ext cx="1495425" cy="1495425"/>
          </a:xfrm>
          <a:prstGeom prst="rect">
            <a:avLst/>
          </a:prstGeom>
        </p:spPr>
      </p:pic>
      <p:sp>
        <p:nvSpPr>
          <p:cNvPr id="62" name="文本框 61">
            <a:extLst>
              <a:ext uri="{FF2B5EF4-FFF2-40B4-BE49-F238E27FC236}">
                <a16:creationId xmlns:a16="http://schemas.microsoft.com/office/drawing/2014/main" id="{3F67887C-56C9-401C-B28E-7BB4901B3454}"/>
              </a:ext>
            </a:extLst>
          </p:cNvPr>
          <p:cNvSpPr txBox="1"/>
          <p:nvPr/>
        </p:nvSpPr>
        <p:spPr>
          <a:xfrm>
            <a:off x="4186229" y="3598176"/>
            <a:ext cx="7292695" cy="1477328"/>
          </a:xfrm>
          <a:prstGeom prst="rect">
            <a:avLst/>
          </a:prstGeom>
          <a:noFill/>
        </p:spPr>
        <p:txBody>
          <a:bodyPr wrap="square">
            <a:spAutoFit/>
          </a:bodyPr>
          <a:lstStyle/>
          <a:p>
            <a:endParaRPr lang="zh-CN" altLang="en-US" dirty="0"/>
          </a:p>
          <a:p>
            <a:r>
              <a:rPr lang="zh-CN" altLang="en-US" sz="2400" dirty="0"/>
              <a:t>良好的职业道德、专业知识与技能、创新能力、学习能力、 组织管理能力、 观察学生的能力、教育科研能力、适应环境的能力等。</a:t>
            </a:r>
          </a:p>
        </p:txBody>
      </p:sp>
      <p:sp>
        <p:nvSpPr>
          <p:cNvPr id="16" name="箭头: 下 15">
            <a:extLst>
              <a:ext uri="{FF2B5EF4-FFF2-40B4-BE49-F238E27FC236}">
                <a16:creationId xmlns:a16="http://schemas.microsoft.com/office/drawing/2014/main" id="{9DFFAA72-EF49-4B3D-A788-3A3C0D3230D3}"/>
              </a:ext>
            </a:extLst>
          </p:cNvPr>
          <p:cNvSpPr/>
          <p:nvPr/>
        </p:nvSpPr>
        <p:spPr>
          <a:xfrm>
            <a:off x="640152" y="4106008"/>
            <a:ext cx="886107" cy="1083734"/>
          </a:xfrm>
          <a:prstGeom prst="down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文本框 16">
            <a:extLst>
              <a:ext uri="{FF2B5EF4-FFF2-40B4-BE49-F238E27FC236}">
                <a16:creationId xmlns:a16="http://schemas.microsoft.com/office/drawing/2014/main" id="{5DBBFAE7-8272-41A6-BB01-8DDD95CC446A}"/>
              </a:ext>
            </a:extLst>
          </p:cNvPr>
          <p:cNvSpPr txBox="1"/>
          <p:nvPr/>
        </p:nvSpPr>
        <p:spPr>
          <a:xfrm>
            <a:off x="556339" y="5332130"/>
            <a:ext cx="6191933" cy="1200329"/>
          </a:xfrm>
          <a:prstGeom prst="rect">
            <a:avLst/>
          </a:prstGeom>
          <a:solidFill>
            <a:schemeClr val="bg2"/>
          </a:solidFill>
        </p:spPr>
        <p:txBody>
          <a:bodyPr wrap="square" rtlCol="0">
            <a:spAutoFit/>
          </a:bodyPr>
          <a:lstStyle/>
          <a:p>
            <a:r>
              <a:rPr lang="zh-CN" altLang="en-US" sz="2400" dirty="0"/>
              <a:t>对</a:t>
            </a:r>
            <a:r>
              <a:rPr lang="zh-CN" altLang="en-US" sz="2400" b="1" dirty="0"/>
              <a:t>课程标准</a:t>
            </a:r>
            <a:r>
              <a:rPr lang="zh-CN" altLang="en-US" sz="2400" dirty="0"/>
              <a:t>的影响：</a:t>
            </a:r>
            <a:endParaRPr lang="en-US" altLang="zh-CN" sz="2400" dirty="0"/>
          </a:p>
          <a:p>
            <a:r>
              <a:rPr lang="zh-CN" altLang="en-US" sz="2400" dirty="0">
                <a:latin typeface="楷体" panose="02010609060101010101" pitchFamily="49" charset="-122"/>
                <a:ea typeface="楷体" panose="02010609060101010101" pitchFamily="49" charset="-122"/>
              </a:rPr>
              <a:t>影响教学条件，例如要求教师或教师团队要具有扎实的专业能力、先进的学科观念等。</a:t>
            </a:r>
          </a:p>
        </p:txBody>
      </p:sp>
    </p:spTree>
    <p:extLst>
      <p:ext uri="{BB962C8B-B14F-4D97-AF65-F5344CB8AC3E}">
        <p14:creationId xmlns:p14="http://schemas.microsoft.com/office/powerpoint/2010/main" val="29896072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15E66282-F351-45AA-B16B-EF59B29A3D5A}"/>
              </a:ext>
            </a:extLst>
          </p:cNvPr>
          <p:cNvPicPr>
            <a:picLocks noChangeAspect="1"/>
          </p:cNvPicPr>
          <p:nvPr/>
        </p:nvPicPr>
        <p:blipFill>
          <a:blip r:embed="rId2"/>
          <a:stretch>
            <a:fillRect/>
          </a:stretch>
        </p:blipFill>
        <p:spPr>
          <a:xfrm>
            <a:off x="381000" y="1947862"/>
            <a:ext cx="11430000" cy="2962275"/>
          </a:xfrm>
          <a:prstGeom prst="rect">
            <a:avLst/>
          </a:prstGeom>
        </p:spPr>
      </p:pic>
    </p:spTree>
    <p:extLst>
      <p:ext uri="{BB962C8B-B14F-4D97-AF65-F5344CB8AC3E}">
        <p14:creationId xmlns:p14="http://schemas.microsoft.com/office/powerpoint/2010/main" val="90642133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9" name="文本框 58">
            <a:extLst>
              <a:ext uri="{FF2B5EF4-FFF2-40B4-BE49-F238E27FC236}">
                <a16:creationId xmlns:a16="http://schemas.microsoft.com/office/drawing/2014/main" id="{1EA3D5C3-2470-484E-8C8B-4C1B86252DA7}"/>
              </a:ext>
            </a:extLst>
          </p:cNvPr>
          <p:cNvSpPr txBox="1"/>
          <p:nvPr/>
        </p:nvSpPr>
        <p:spPr>
          <a:xfrm>
            <a:off x="1488203" y="380525"/>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sp>
        <p:nvSpPr>
          <p:cNvPr id="60" name="文本框 59">
            <a:extLst>
              <a:ext uri="{FF2B5EF4-FFF2-40B4-BE49-F238E27FC236}">
                <a16:creationId xmlns:a16="http://schemas.microsoft.com/office/drawing/2014/main" id="{772F6CFC-7136-4CB5-BD5D-286A7421DE55}"/>
              </a:ext>
            </a:extLst>
          </p:cNvPr>
          <p:cNvSpPr txBox="1"/>
          <p:nvPr/>
        </p:nvSpPr>
        <p:spPr>
          <a:xfrm>
            <a:off x="556339" y="1021354"/>
            <a:ext cx="6097554" cy="461665"/>
          </a:xfrm>
          <a:prstGeom prst="rect">
            <a:avLst/>
          </a:prstGeom>
          <a:noFill/>
        </p:spPr>
        <p:txBody>
          <a:bodyPr wrap="square">
            <a:spAutoFit/>
          </a:bodyPr>
          <a:lstStyle/>
          <a:p>
            <a:r>
              <a:rPr lang="zh-CN" altLang="en-US" sz="2400" dirty="0"/>
              <a:t>学科核心素养的</a:t>
            </a:r>
            <a:r>
              <a:rPr lang="zh-CN" altLang="en-US" sz="2400" b="1" dirty="0"/>
              <a:t>形成机制：</a:t>
            </a:r>
          </a:p>
        </p:txBody>
      </p:sp>
      <p:sp>
        <p:nvSpPr>
          <p:cNvPr id="53" name="矩形: 圆角 52">
            <a:extLst>
              <a:ext uri="{FF2B5EF4-FFF2-40B4-BE49-F238E27FC236}">
                <a16:creationId xmlns:a16="http://schemas.microsoft.com/office/drawing/2014/main" id="{8DA681EA-783D-4147-BC4C-131B03112E14}"/>
              </a:ext>
            </a:extLst>
          </p:cNvPr>
          <p:cNvSpPr/>
          <p:nvPr/>
        </p:nvSpPr>
        <p:spPr>
          <a:xfrm>
            <a:off x="1250869" y="1555148"/>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主要保障：学科</a:t>
            </a:r>
            <a:r>
              <a:rPr lang="zh-CN" altLang="en-US" sz="2400" b="1" dirty="0">
                <a:solidFill>
                  <a:srgbClr val="C00000"/>
                </a:solidFill>
              </a:rPr>
              <a:t>考试</a:t>
            </a:r>
          </a:p>
        </p:txBody>
      </p:sp>
      <p:sp>
        <p:nvSpPr>
          <p:cNvPr id="2" name="文本框 1">
            <a:extLst>
              <a:ext uri="{FF2B5EF4-FFF2-40B4-BE49-F238E27FC236}">
                <a16:creationId xmlns:a16="http://schemas.microsoft.com/office/drawing/2014/main" id="{E9AF1B3A-AEA1-47DD-B4A5-D14A43FE74F0}"/>
              </a:ext>
            </a:extLst>
          </p:cNvPr>
          <p:cNvSpPr txBox="1"/>
          <p:nvPr/>
        </p:nvSpPr>
        <p:spPr>
          <a:xfrm>
            <a:off x="415518" y="2228671"/>
            <a:ext cx="11401732" cy="1200329"/>
          </a:xfrm>
          <a:prstGeom prst="rect">
            <a:avLst/>
          </a:prstGeom>
          <a:noFill/>
        </p:spPr>
        <p:txBody>
          <a:bodyPr wrap="square" rtlCol="0">
            <a:spAutoFit/>
          </a:bodyPr>
          <a:lstStyle/>
          <a:p>
            <a:r>
              <a:rPr lang="zh-CN" altLang="en-US" sz="2400" dirty="0"/>
              <a:t>         学科考试不仅是对育人成果的考察，反映学生核心素养的掌握情况，也会反过来影响教学，对学科活动、教师教学、学科知识提出要求。</a:t>
            </a:r>
            <a:endParaRPr lang="en-US" altLang="zh-CN" sz="2400" dirty="0"/>
          </a:p>
          <a:p>
            <a:r>
              <a:rPr lang="zh-CN" altLang="en-US" sz="2400" dirty="0">
                <a:latin typeface="华文楷体" panose="02010600040101010101" pitchFamily="2" charset="-122"/>
                <a:ea typeface="华文楷体" panose="02010600040101010101" pitchFamily="2" charset="-122"/>
              </a:rPr>
              <a:t>试题命制包括：立意（目的）、情境（实现立意的材料和介质）、设问（呈现方式）</a:t>
            </a:r>
          </a:p>
        </p:txBody>
      </p:sp>
      <p:sp>
        <p:nvSpPr>
          <p:cNvPr id="54" name="文本框 53">
            <a:extLst>
              <a:ext uri="{FF2B5EF4-FFF2-40B4-BE49-F238E27FC236}">
                <a16:creationId xmlns:a16="http://schemas.microsoft.com/office/drawing/2014/main" id="{1D031670-82CF-4771-A0E0-405C72A8E4A1}"/>
              </a:ext>
            </a:extLst>
          </p:cNvPr>
          <p:cNvSpPr txBox="1"/>
          <p:nvPr/>
        </p:nvSpPr>
        <p:spPr>
          <a:xfrm>
            <a:off x="598006" y="4726405"/>
            <a:ext cx="6096000" cy="461665"/>
          </a:xfrm>
          <a:prstGeom prst="rect">
            <a:avLst/>
          </a:prstGeom>
          <a:noFill/>
        </p:spPr>
        <p:txBody>
          <a:bodyPr wrap="square">
            <a:spAutoFit/>
          </a:bodyPr>
          <a:lstStyle/>
          <a:p>
            <a:r>
              <a:rPr lang="zh-CN" altLang="en-US" sz="2400" b="1" dirty="0"/>
              <a:t>试题命制</a:t>
            </a:r>
          </a:p>
        </p:txBody>
      </p:sp>
      <p:sp>
        <p:nvSpPr>
          <p:cNvPr id="4" name="左大括号 3">
            <a:extLst>
              <a:ext uri="{FF2B5EF4-FFF2-40B4-BE49-F238E27FC236}">
                <a16:creationId xmlns:a16="http://schemas.microsoft.com/office/drawing/2014/main" id="{428CEECF-32F6-4D1C-85C7-9B04501EC0E4}"/>
              </a:ext>
            </a:extLst>
          </p:cNvPr>
          <p:cNvSpPr/>
          <p:nvPr/>
        </p:nvSpPr>
        <p:spPr>
          <a:xfrm>
            <a:off x="1990724" y="3655692"/>
            <a:ext cx="485775" cy="2488122"/>
          </a:xfrm>
          <a:prstGeom prst="leftBrace">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zh-CN" altLang="en-US"/>
          </a:p>
        </p:txBody>
      </p:sp>
      <p:sp>
        <p:nvSpPr>
          <p:cNvPr id="55" name="文本框 54">
            <a:extLst>
              <a:ext uri="{FF2B5EF4-FFF2-40B4-BE49-F238E27FC236}">
                <a16:creationId xmlns:a16="http://schemas.microsoft.com/office/drawing/2014/main" id="{9DDC9040-4006-47CD-811A-633C22B6297B}"/>
              </a:ext>
            </a:extLst>
          </p:cNvPr>
          <p:cNvSpPr txBox="1"/>
          <p:nvPr/>
        </p:nvSpPr>
        <p:spPr>
          <a:xfrm>
            <a:off x="2476499" y="3454852"/>
            <a:ext cx="800101" cy="461665"/>
          </a:xfrm>
          <a:prstGeom prst="rect">
            <a:avLst/>
          </a:prstGeom>
          <a:solidFill>
            <a:schemeClr val="bg1">
              <a:lumMod val="95000"/>
            </a:schemeClr>
          </a:solidFill>
        </p:spPr>
        <p:txBody>
          <a:bodyPr wrap="square">
            <a:spAutoFit/>
          </a:bodyPr>
          <a:lstStyle/>
          <a:p>
            <a:r>
              <a:rPr lang="zh-CN" altLang="en-US" sz="2400" dirty="0">
                <a:latin typeface="华文楷体" panose="02010600040101010101" pitchFamily="2" charset="-122"/>
                <a:ea typeface="华文楷体" panose="02010600040101010101" pitchFamily="2" charset="-122"/>
              </a:rPr>
              <a:t>立意</a:t>
            </a:r>
            <a:endParaRPr lang="zh-CN" altLang="en-US" sz="2400" dirty="0"/>
          </a:p>
        </p:txBody>
      </p:sp>
      <p:sp>
        <p:nvSpPr>
          <p:cNvPr id="56" name="文本框 55">
            <a:extLst>
              <a:ext uri="{FF2B5EF4-FFF2-40B4-BE49-F238E27FC236}">
                <a16:creationId xmlns:a16="http://schemas.microsoft.com/office/drawing/2014/main" id="{E03853F5-26B8-43A1-87D1-EF584808DAFF}"/>
              </a:ext>
            </a:extLst>
          </p:cNvPr>
          <p:cNvSpPr txBox="1"/>
          <p:nvPr/>
        </p:nvSpPr>
        <p:spPr>
          <a:xfrm>
            <a:off x="2476499" y="4666197"/>
            <a:ext cx="800101" cy="461665"/>
          </a:xfrm>
          <a:prstGeom prst="rect">
            <a:avLst/>
          </a:prstGeom>
          <a:solidFill>
            <a:schemeClr val="bg1">
              <a:lumMod val="95000"/>
            </a:schemeClr>
          </a:solidFill>
        </p:spPr>
        <p:txBody>
          <a:bodyPr wrap="square">
            <a:spAutoFit/>
          </a:bodyPr>
          <a:lstStyle/>
          <a:p>
            <a:r>
              <a:rPr lang="zh-CN" altLang="en-US" sz="2400" dirty="0">
                <a:latin typeface="华文楷体" panose="02010600040101010101" pitchFamily="2" charset="-122"/>
                <a:ea typeface="华文楷体" panose="02010600040101010101" pitchFamily="2" charset="-122"/>
              </a:rPr>
              <a:t>情境</a:t>
            </a:r>
            <a:endParaRPr lang="zh-CN" altLang="en-US" sz="2400" dirty="0"/>
          </a:p>
        </p:txBody>
      </p:sp>
      <p:sp>
        <p:nvSpPr>
          <p:cNvPr id="57" name="文本框 56">
            <a:extLst>
              <a:ext uri="{FF2B5EF4-FFF2-40B4-BE49-F238E27FC236}">
                <a16:creationId xmlns:a16="http://schemas.microsoft.com/office/drawing/2014/main" id="{DF462B30-D010-4EAC-9357-67F1C14DD7DE}"/>
              </a:ext>
            </a:extLst>
          </p:cNvPr>
          <p:cNvSpPr txBox="1"/>
          <p:nvPr/>
        </p:nvSpPr>
        <p:spPr>
          <a:xfrm>
            <a:off x="2476499" y="5957931"/>
            <a:ext cx="800101" cy="461665"/>
          </a:xfrm>
          <a:prstGeom prst="rect">
            <a:avLst/>
          </a:prstGeom>
          <a:solidFill>
            <a:schemeClr val="bg1">
              <a:lumMod val="95000"/>
            </a:schemeClr>
          </a:solidFill>
        </p:spPr>
        <p:txBody>
          <a:bodyPr wrap="square">
            <a:spAutoFit/>
          </a:bodyPr>
          <a:lstStyle/>
          <a:p>
            <a:r>
              <a:rPr lang="zh-CN" altLang="en-US" sz="2400" dirty="0">
                <a:latin typeface="华文楷体" panose="02010600040101010101" pitchFamily="2" charset="-122"/>
                <a:ea typeface="华文楷体" panose="02010600040101010101" pitchFamily="2" charset="-122"/>
              </a:rPr>
              <a:t>设问</a:t>
            </a:r>
            <a:endParaRPr lang="zh-CN" altLang="en-US" sz="2400" dirty="0"/>
          </a:p>
        </p:txBody>
      </p:sp>
      <p:sp>
        <p:nvSpPr>
          <p:cNvPr id="10" name="文本框 9">
            <a:extLst>
              <a:ext uri="{FF2B5EF4-FFF2-40B4-BE49-F238E27FC236}">
                <a16:creationId xmlns:a16="http://schemas.microsoft.com/office/drawing/2014/main" id="{17E8A17F-F4DA-44BC-9791-D5A71D0D306A}"/>
              </a:ext>
            </a:extLst>
          </p:cNvPr>
          <p:cNvSpPr txBox="1"/>
          <p:nvPr/>
        </p:nvSpPr>
        <p:spPr>
          <a:xfrm>
            <a:off x="3390900" y="3496621"/>
            <a:ext cx="5988980" cy="461665"/>
          </a:xfrm>
          <a:prstGeom prst="rect">
            <a:avLst/>
          </a:prstGeom>
          <a:noFill/>
        </p:spPr>
        <p:txBody>
          <a:bodyPr wrap="square" rtlCol="0">
            <a:spAutoFit/>
          </a:bodyPr>
          <a:lstStyle/>
          <a:p>
            <a:r>
              <a:rPr lang="zh-CN" altLang="en-US" sz="2400" dirty="0"/>
              <a:t>要考什么？知识，技能，能力，素养？</a:t>
            </a:r>
          </a:p>
        </p:txBody>
      </p:sp>
      <p:sp>
        <p:nvSpPr>
          <p:cNvPr id="63" name="文本框 62">
            <a:extLst>
              <a:ext uri="{FF2B5EF4-FFF2-40B4-BE49-F238E27FC236}">
                <a16:creationId xmlns:a16="http://schemas.microsoft.com/office/drawing/2014/main" id="{F4A2C3E0-A8FE-4FF0-AB6F-E75E9A000D9E}"/>
              </a:ext>
            </a:extLst>
          </p:cNvPr>
          <p:cNvSpPr txBox="1"/>
          <p:nvPr/>
        </p:nvSpPr>
        <p:spPr>
          <a:xfrm>
            <a:off x="3390900" y="4481530"/>
            <a:ext cx="5988980" cy="830997"/>
          </a:xfrm>
          <a:prstGeom prst="rect">
            <a:avLst/>
          </a:prstGeom>
          <a:noFill/>
        </p:spPr>
        <p:txBody>
          <a:bodyPr wrap="square" rtlCol="0">
            <a:spAutoFit/>
          </a:bodyPr>
          <a:lstStyle/>
          <a:p>
            <a:r>
              <a:rPr lang="zh-CN" altLang="en-US" sz="2400" dirty="0"/>
              <a:t>设置什么样的情境？开放式，封闭式？生活问题？学科问题？</a:t>
            </a:r>
          </a:p>
        </p:txBody>
      </p:sp>
      <p:sp>
        <p:nvSpPr>
          <p:cNvPr id="64" name="文本框 63">
            <a:extLst>
              <a:ext uri="{FF2B5EF4-FFF2-40B4-BE49-F238E27FC236}">
                <a16:creationId xmlns:a16="http://schemas.microsoft.com/office/drawing/2014/main" id="{BFFC4A3A-4647-4BA1-8900-4FB5423D6345}"/>
              </a:ext>
            </a:extLst>
          </p:cNvPr>
          <p:cNvSpPr txBox="1"/>
          <p:nvPr/>
        </p:nvSpPr>
        <p:spPr>
          <a:xfrm>
            <a:off x="3390900" y="5948406"/>
            <a:ext cx="5988980" cy="461665"/>
          </a:xfrm>
          <a:prstGeom prst="rect">
            <a:avLst/>
          </a:prstGeom>
          <a:solidFill>
            <a:schemeClr val="bg1"/>
          </a:solidFill>
        </p:spPr>
        <p:txBody>
          <a:bodyPr wrap="square" rtlCol="0">
            <a:spAutoFit/>
          </a:bodyPr>
          <a:lstStyle/>
          <a:p>
            <a:r>
              <a:rPr lang="zh-CN" altLang="en-US" sz="2400" dirty="0"/>
              <a:t>怎么考？图文汇报？手工演示？实践操作？</a:t>
            </a:r>
          </a:p>
        </p:txBody>
      </p:sp>
      <p:sp>
        <p:nvSpPr>
          <p:cNvPr id="14" name="箭头: 右 13">
            <a:extLst>
              <a:ext uri="{FF2B5EF4-FFF2-40B4-BE49-F238E27FC236}">
                <a16:creationId xmlns:a16="http://schemas.microsoft.com/office/drawing/2014/main" id="{B7922F52-FA1B-49D8-A1D9-53BA28E9E4ED}"/>
              </a:ext>
            </a:extLst>
          </p:cNvPr>
          <p:cNvSpPr/>
          <p:nvPr/>
        </p:nvSpPr>
        <p:spPr>
          <a:xfrm>
            <a:off x="9553575" y="4481530"/>
            <a:ext cx="647701" cy="646332"/>
          </a:xfrm>
          <a:prstGeom prst="right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文本框 17">
            <a:extLst>
              <a:ext uri="{FF2B5EF4-FFF2-40B4-BE49-F238E27FC236}">
                <a16:creationId xmlns:a16="http://schemas.microsoft.com/office/drawing/2014/main" id="{B4042451-E826-4B40-8571-1F30E0059E6F}"/>
              </a:ext>
            </a:extLst>
          </p:cNvPr>
          <p:cNvSpPr txBox="1"/>
          <p:nvPr/>
        </p:nvSpPr>
        <p:spPr>
          <a:xfrm>
            <a:off x="10374971" y="4523093"/>
            <a:ext cx="1415772"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课程标准</a:t>
            </a:r>
          </a:p>
        </p:txBody>
      </p:sp>
      <p:pic>
        <p:nvPicPr>
          <p:cNvPr id="19" name="图片 18">
            <a:extLst>
              <a:ext uri="{FF2B5EF4-FFF2-40B4-BE49-F238E27FC236}">
                <a16:creationId xmlns:a16="http://schemas.microsoft.com/office/drawing/2014/main" id="{33FA12F7-75A6-444D-973D-304CD0ECF66B}"/>
              </a:ext>
            </a:extLst>
          </p:cNvPr>
          <p:cNvPicPr>
            <a:picLocks noChangeAspect="1"/>
          </p:cNvPicPr>
          <p:nvPr/>
        </p:nvPicPr>
        <p:blipFill>
          <a:blip r:embed="rId3"/>
          <a:stretch>
            <a:fillRect/>
          </a:stretch>
        </p:blipFill>
        <p:spPr>
          <a:xfrm>
            <a:off x="9444611" y="0"/>
            <a:ext cx="2175588" cy="2175588"/>
          </a:xfrm>
          <a:prstGeom prst="rect">
            <a:avLst/>
          </a:prstGeom>
        </p:spPr>
      </p:pic>
    </p:spTree>
    <p:extLst>
      <p:ext uri="{BB962C8B-B14F-4D97-AF65-F5344CB8AC3E}">
        <p14:creationId xmlns:p14="http://schemas.microsoft.com/office/powerpoint/2010/main" val="31081319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9" name="文本框 58">
            <a:extLst>
              <a:ext uri="{FF2B5EF4-FFF2-40B4-BE49-F238E27FC236}">
                <a16:creationId xmlns:a16="http://schemas.microsoft.com/office/drawing/2014/main" id="{1EA3D5C3-2470-484E-8C8B-4C1B86252DA7}"/>
              </a:ext>
            </a:extLst>
          </p:cNvPr>
          <p:cNvSpPr txBox="1"/>
          <p:nvPr/>
        </p:nvSpPr>
        <p:spPr>
          <a:xfrm>
            <a:off x="1488203" y="380525"/>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sp>
        <p:nvSpPr>
          <p:cNvPr id="60" name="文本框 59">
            <a:extLst>
              <a:ext uri="{FF2B5EF4-FFF2-40B4-BE49-F238E27FC236}">
                <a16:creationId xmlns:a16="http://schemas.microsoft.com/office/drawing/2014/main" id="{772F6CFC-7136-4CB5-BD5D-286A7421DE55}"/>
              </a:ext>
            </a:extLst>
          </p:cNvPr>
          <p:cNvSpPr txBox="1"/>
          <p:nvPr/>
        </p:nvSpPr>
        <p:spPr>
          <a:xfrm>
            <a:off x="556339" y="1021354"/>
            <a:ext cx="6097554" cy="461665"/>
          </a:xfrm>
          <a:prstGeom prst="rect">
            <a:avLst/>
          </a:prstGeom>
          <a:noFill/>
        </p:spPr>
        <p:txBody>
          <a:bodyPr wrap="square">
            <a:spAutoFit/>
          </a:bodyPr>
          <a:lstStyle/>
          <a:p>
            <a:r>
              <a:rPr lang="zh-CN" altLang="en-US" sz="2400" dirty="0"/>
              <a:t>学科核心素养的</a:t>
            </a:r>
            <a:r>
              <a:rPr lang="zh-CN" altLang="en-US" sz="2400" b="1" dirty="0"/>
              <a:t>形成机制：</a:t>
            </a:r>
          </a:p>
        </p:txBody>
      </p:sp>
      <p:sp>
        <p:nvSpPr>
          <p:cNvPr id="53" name="矩形: 圆角 52">
            <a:extLst>
              <a:ext uri="{FF2B5EF4-FFF2-40B4-BE49-F238E27FC236}">
                <a16:creationId xmlns:a16="http://schemas.microsoft.com/office/drawing/2014/main" id="{8DA681EA-783D-4147-BC4C-131B03112E14}"/>
              </a:ext>
            </a:extLst>
          </p:cNvPr>
          <p:cNvSpPr/>
          <p:nvPr/>
        </p:nvSpPr>
        <p:spPr>
          <a:xfrm>
            <a:off x="1250869" y="1555148"/>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主要保障：学科</a:t>
            </a:r>
            <a:r>
              <a:rPr lang="zh-CN" altLang="en-US" sz="2400" b="1" dirty="0">
                <a:solidFill>
                  <a:srgbClr val="C00000"/>
                </a:solidFill>
              </a:rPr>
              <a:t>考试</a:t>
            </a:r>
          </a:p>
        </p:txBody>
      </p:sp>
      <p:sp>
        <p:nvSpPr>
          <p:cNvPr id="14" name="箭头: 右 13">
            <a:extLst>
              <a:ext uri="{FF2B5EF4-FFF2-40B4-BE49-F238E27FC236}">
                <a16:creationId xmlns:a16="http://schemas.microsoft.com/office/drawing/2014/main" id="{B7922F52-FA1B-49D8-A1D9-53BA28E9E4ED}"/>
              </a:ext>
            </a:extLst>
          </p:cNvPr>
          <p:cNvSpPr/>
          <p:nvPr/>
        </p:nvSpPr>
        <p:spPr>
          <a:xfrm>
            <a:off x="3490012" y="5090861"/>
            <a:ext cx="647701" cy="646332"/>
          </a:xfrm>
          <a:prstGeom prst="rightArrow">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文本框 17">
            <a:extLst>
              <a:ext uri="{FF2B5EF4-FFF2-40B4-BE49-F238E27FC236}">
                <a16:creationId xmlns:a16="http://schemas.microsoft.com/office/drawing/2014/main" id="{B4042451-E826-4B40-8571-1F30E0059E6F}"/>
              </a:ext>
            </a:extLst>
          </p:cNvPr>
          <p:cNvSpPr txBox="1"/>
          <p:nvPr/>
        </p:nvSpPr>
        <p:spPr>
          <a:xfrm>
            <a:off x="4742206" y="4460016"/>
            <a:ext cx="2089033"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关注问题解决</a:t>
            </a:r>
          </a:p>
        </p:txBody>
      </p:sp>
      <p:sp>
        <p:nvSpPr>
          <p:cNvPr id="3" name="文本框 2">
            <a:extLst>
              <a:ext uri="{FF2B5EF4-FFF2-40B4-BE49-F238E27FC236}">
                <a16:creationId xmlns:a16="http://schemas.microsoft.com/office/drawing/2014/main" id="{07B23012-AF80-4ABA-A12A-4D1B2592CB0F}"/>
              </a:ext>
            </a:extLst>
          </p:cNvPr>
          <p:cNvSpPr txBox="1"/>
          <p:nvPr/>
        </p:nvSpPr>
        <p:spPr>
          <a:xfrm>
            <a:off x="620633" y="2299696"/>
            <a:ext cx="10682455" cy="1938992"/>
          </a:xfrm>
          <a:prstGeom prst="rect">
            <a:avLst/>
          </a:prstGeom>
          <a:noFill/>
        </p:spPr>
        <p:txBody>
          <a:bodyPr wrap="square" rtlCol="0">
            <a:spAutoFit/>
          </a:bodyPr>
          <a:lstStyle/>
          <a:p>
            <a:r>
              <a:rPr lang="zh-CN" altLang="en-US" sz="2400" b="1" dirty="0"/>
              <a:t>①立意</a:t>
            </a:r>
            <a:r>
              <a:rPr lang="zh-CN" altLang="en-US" sz="2400" dirty="0"/>
              <a:t>：</a:t>
            </a:r>
            <a:r>
              <a:rPr lang="zh-CN" altLang="en-US" sz="2400" dirty="0">
                <a:latin typeface="KaiTi" panose="02010609060101010101" pitchFamily="49" charset="-122"/>
                <a:ea typeface="KaiTi" panose="02010609060101010101" pitchFamily="49" charset="-122"/>
              </a:rPr>
              <a:t>要确定</a:t>
            </a:r>
            <a:r>
              <a:rPr lang="zh-CN" altLang="en-US" sz="2400" b="1" dirty="0">
                <a:latin typeface="KaiTi" panose="02010609060101010101" pitchFamily="49" charset="-122"/>
                <a:ea typeface="KaiTi" panose="02010609060101010101" pitchFamily="49" charset="-122"/>
              </a:rPr>
              <a:t>以核心素养为本的命题理念</a:t>
            </a:r>
            <a:r>
              <a:rPr lang="zh-CN" altLang="en-US" sz="2400" dirty="0">
                <a:latin typeface="KaiTi" panose="02010609060101010101" pitchFamily="49" charset="-122"/>
                <a:ea typeface="KaiTi" panose="02010609060101010101" pitchFamily="49" charset="-122"/>
              </a:rPr>
              <a:t>，致力于考查学生学科核心素养的发展水平，即有价值的学业成就；要</a:t>
            </a:r>
            <a:r>
              <a:rPr lang="zh-CN" altLang="en-US" sz="2400" b="1" dirty="0">
                <a:latin typeface="KaiTi" panose="02010609060101010101" pitchFamily="49" charset="-122"/>
                <a:ea typeface="KaiTi" panose="02010609060101010101" pitchFamily="49" charset="-122"/>
              </a:rPr>
              <a:t>改变强调碎片化知识和规律技能的习得</a:t>
            </a:r>
            <a:r>
              <a:rPr lang="zh-CN" altLang="en-US" sz="2400" dirty="0">
                <a:latin typeface="KaiTi" panose="02010609060101010101" pitchFamily="49" charset="-122"/>
                <a:ea typeface="KaiTi" panose="02010609060101010101" pitchFamily="49" charset="-122"/>
              </a:rPr>
              <a:t>，改变过分地关注确定性解题过程和标准答案现状；</a:t>
            </a:r>
            <a:r>
              <a:rPr lang="zh-CN" altLang="en-US" sz="2400" b="1" dirty="0">
                <a:latin typeface="KaiTi" panose="02010609060101010101" pitchFamily="49" charset="-122"/>
                <a:ea typeface="KaiTi" panose="02010609060101010101" pitchFamily="49" charset="-122"/>
              </a:rPr>
              <a:t>重点关注综合运用本（跨）学科思想方法和探究能力</a:t>
            </a:r>
            <a:r>
              <a:rPr lang="zh-CN" altLang="en-US" sz="2400" dirty="0">
                <a:latin typeface="KaiTi" panose="02010609060101010101" pitchFamily="49" charset="-122"/>
                <a:ea typeface="KaiTi" panose="02010609060101010101" pitchFamily="49" charset="-122"/>
              </a:rPr>
              <a:t>、结构化知识和技能以及价值观念、创造性解决复杂的、不确定性现实问题的能力。</a:t>
            </a:r>
          </a:p>
        </p:txBody>
      </p:sp>
      <p:sp>
        <p:nvSpPr>
          <p:cNvPr id="58" name="文本框 57">
            <a:extLst>
              <a:ext uri="{FF2B5EF4-FFF2-40B4-BE49-F238E27FC236}">
                <a16:creationId xmlns:a16="http://schemas.microsoft.com/office/drawing/2014/main" id="{D43E6375-821D-4200-8018-837C85C5A93D}"/>
              </a:ext>
            </a:extLst>
          </p:cNvPr>
          <p:cNvSpPr txBox="1"/>
          <p:nvPr/>
        </p:nvSpPr>
        <p:spPr>
          <a:xfrm>
            <a:off x="1351287" y="4460016"/>
            <a:ext cx="1415772"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关注知识</a:t>
            </a:r>
          </a:p>
        </p:txBody>
      </p:sp>
      <p:sp>
        <p:nvSpPr>
          <p:cNvPr id="61" name="文本框 60">
            <a:extLst>
              <a:ext uri="{FF2B5EF4-FFF2-40B4-BE49-F238E27FC236}">
                <a16:creationId xmlns:a16="http://schemas.microsoft.com/office/drawing/2014/main" id="{3169CB4B-2B4F-4B88-ACD7-DBBA16C56D5B}"/>
              </a:ext>
            </a:extLst>
          </p:cNvPr>
          <p:cNvSpPr txBox="1"/>
          <p:nvPr/>
        </p:nvSpPr>
        <p:spPr>
          <a:xfrm>
            <a:off x="1173181" y="5233971"/>
            <a:ext cx="1723549"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关注学什么</a:t>
            </a:r>
          </a:p>
        </p:txBody>
      </p:sp>
      <p:sp>
        <p:nvSpPr>
          <p:cNvPr id="62" name="文本框 61">
            <a:extLst>
              <a:ext uri="{FF2B5EF4-FFF2-40B4-BE49-F238E27FC236}">
                <a16:creationId xmlns:a16="http://schemas.microsoft.com/office/drawing/2014/main" id="{058B43F2-F8CB-4E64-8C0B-4B2522B6D9A6}"/>
              </a:ext>
            </a:extLst>
          </p:cNvPr>
          <p:cNvSpPr txBox="1"/>
          <p:nvPr/>
        </p:nvSpPr>
        <p:spPr>
          <a:xfrm>
            <a:off x="4742206" y="5237237"/>
            <a:ext cx="3768980"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关注如何学习</a:t>
            </a:r>
            <a:r>
              <a:rPr lang="en-US" altLang="zh-CN" sz="2400" b="1" dirty="0">
                <a:latin typeface="华文仿宋" panose="02010600040101010101" pitchFamily="2" charset="-122"/>
                <a:ea typeface="华文仿宋" panose="02010600040101010101" pitchFamily="2" charset="-122"/>
              </a:rPr>
              <a:t>and</a:t>
            </a:r>
            <a:r>
              <a:rPr lang="zh-CN" altLang="en-US" sz="2400" b="1" dirty="0">
                <a:latin typeface="华文仿宋" panose="02010600040101010101" pitchFamily="2" charset="-122"/>
                <a:ea typeface="华文仿宋" panose="02010600040101010101" pitchFamily="2" charset="-122"/>
              </a:rPr>
              <a:t>学会学习</a:t>
            </a:r>
          </a:p>
        </p:txBody>
      </p:sp>
      <p:sp>
        <p:nvSpPr>
          <p:cNvPr id="65" name="文本框 64">
            <a:extLst>
              <a:ext uri="{FF2B5EF4-FFF2-40B4-BE49-F238E27FC236}">
                <a16:creationId xmlns:a16="http://schemas.microsoft.com/office/drawing/2014/main" id="{AD554E4F-AD10-4E94-85E3-6D105A6A0BF5}"/>
              </a:ext>
            </a:extLst>
          </p:cNvPr>
          <p:cNvSpPr txBox="1"/>
          <p:nvPr/>
        </p:nvSpPr>
        <p:spPr>
          <a:xfrm>
            <a:off x="943063" y="5967989"/>
            <a:ext cx="2031325"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关注公共知识</a:t>
            </a:r>
          </a:p>
        </p:txBody>
      </p:sp>
      <p:sp>
        <p:nvSpPr>
          <p:cNvPr id="66" name="文本框 65">
            <a:extLst>
              <a:ext uri="{FF2B5EF4-FFF2-40B4-BE49-F238E27FC236}">
                <a16:creationId xmlns:a16="http://schemas.microsoft.com/office/drawing/2014/main" id="{0764EED8-BBA4-4DBE-BAD1-BDE43ED185F3}"/>
              </a:ext>
            </a:extLst>
          </p:cNvPr>
          <p:cNvSpPr txBox="1"/>
          <p:nvPr/>
        </p:nvSpPr>
        <p:spPr>
          <a:xfrm>
            <a:off x="4742206" y="5967988"/>
            <a:ext cx="2031325"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关注个体知识</a:t>
            </a:r>
          </a:p>
        </p:txBody>
      </p:sp>
      <p:sp>
        <p:nvSpPr>
          <p:cNvPr id="5" name="文本框 4">
            <a:extLst>
              <a:ext uri="{FF2B5EF4-FFF2-40B4-BE49-F238E27FC236}">
                <a16:creationId xmlns:a16="http://schemas.microsoft.com/office/drawing/2014/main" id="{7611F0D8-290E-4030-9331-3775C2657D28}"/>
              </a:ext>
            </a:extLst>
          </p:cNvPr>
          <p:cNvSpPr txBox="1"/>
          <p:nvPr/>
        </p:nvSpPr>
        <p:spPr>
          <a:xfrm>
            <a:off x="7791061" y="4354189"/>
            <a:ext cx="4031873" cy="400110"/>
          </a:xfrm>
          <a:prstGeom prst="rect">
            <a:avLst/>
          </a:prstGeom>
          <a:noFill/>
        </p:spPr>
        <p:txBody>
          <a:bodyPr wrap="none" rtlCol="0">
            <a:spAutoFit/>
          </a:bodyPr>
          <a:lstStyle/>
          <a:p>
            <a:r>
              <a:rPr lang="zh-CN" altLang="en-US" sz="2000" b="1" dirty="0"/>
              <a:t>思考：</a:t>
            </a:r>
            <a:r>
              <a:rPr lang="zh-CN" altLang="en-US" sz="2000" dirty="0"/>
              <a:t>课程标准里该如何体现呢？</a:t>
            </a:r>
          </a:p>
        </p:txBody>
      </p:sp>
      <p:pic>
        <p:nvPicPr>
          <p:cNvPr id="7" name="图片 6">
            <a:extLst>
              <a:ext uri="{FF2B5EF4-FFF2-40B4-BE49-F238E27FC236}">
                <a16:creationId xmlns:a16="http://schemas.microsoft.com/office/drawing/2014/main" id="{400D3749-680C-4BC2-B53C-DE1FD9EA90F6}"/>
              </a:ext>
            </a:extLst>
          </p:cNvPr>
          <p:cNvPicPr>
            <a:picLocks noChangeAspect="1"/>
          </p:cNvPicPr>
          <p:nvPr/>
        </p:nvPicPr>
        <p:blipFill>
          <a:blip r:embed="rId3"/>
          <a:stretch>
            <a:fillRect/>
          </a:stretch>
        </p:blipFill>
        <p:spPr>
          <a:xfrm>
            <a:off x="9253188" y="110918"/>
            <a:ext cx="2282535" cy="2282535"/>
          </a:xfrm>
          <a:prstGeom prst="rect">
            <a:avLst/>
          </a:prstGeom>
        </p:spPr>
      </p:pic>
    </p:spTree>
    <p:extLst>
      <p:ext uri="{BB962C8B-B14F-4D97-AF65-F5344CB8AC3E}">
        <p14:creationId xmlns:p14="http://schemas.microsoft.com/office/powerpoint/2010/main" val="653579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61A356D1-5FB0-7435-046F-DAD2EF513753}"/>
              </a:ext>
            </a:extLst>
          </p:cNvPr>
          <p:cNvGrpSpPr/>
          <p:nvPr/>
        </p:nvGrpSpPr>
        <p:grpSpPr>
          <a:xfrm>
            <a:off x="285182" y="327636"/>
            <a:ext cx="1079161" cy="554088"/>
            <a:chOff x="1519483" y="5727652"/>
            <a:chExt cx="485664" cy="249361"/>
          </a:xfrm>
        </p:grpSpPr>
        <p:sp>
          <p:nvSpPr>
            <p:cNvPr id="15" name="任意多边形: 形状 14">
              <a:extLst>
                <a:ext uri="{FF2B5EF4-FFF2-40B4-BE49-F238E27FC236}">
                  <a16:creationId xmlns:a16="http://schemas.microsoft.com/office/drawing/2014/main" id="{9FEBEC74-518D-AD91-5370-B9B111668AD5}"/>
                </a:ext>
              </a:extLst>
            </p:cNvPr>
            <p:cNvSpPr/>
            <p:nvPr/>
          </p:nvSpPr>
          <p:spPr>
            <a:xfrm>
              <a:off x="1525362" y="5880416"/>
              <a:ext cx="441553" cy="96597"/>
            </a:xfrm>
            <a:custGeom>
              <a:avLst/>
              <a:gdLst>
                <a:gd name="connsiteX0" fmla="*/ 15760 w 441553"/>
                <a:gd name="connsiteY0" fmla="*/ 3119 h 96597"/>
                <a:gd name="connsiteX1" fmla="*/ 0 w 441553"/>
                <a:gd name="connsiteY1" fmla="*/ 3119 h 96597"/>
                <a:gd name="connsiteX2" fmla="*/ 9311 w 441553"/>
                <a:gd name="connsiteY2" fmla="*/ 0 h 96597"/>
                <a:gd name="connsiteX3" fmla="*/ 404147 w 441553"/>
                <a:gd name="connsiteY3" fmla="*/ 0 h 96597"/>
                <a:gd name="connsiteX4" fmla="*/ 441553 w 441553"/>
                <a:gd name="connsiteY4" fmla="*/ 36653 h 96597"/>
                <a:gd name="connsiteX5" fmla="*/ 441553 w 441553"/>
                <a:gd name="connsiteY5" fmla="*/ 59944 h 96597"/>
                <a:gd name="connsiteX6" fmla="*/ 404147 w 441553"/>
                <a:gd name="connsiteY6" fmla="*/ 96598 h 96597"/>
                <a:gd name="connsiteX7" fmla="*/ 13729 w 441553"/>
                <a:gd name="connsiteY7" fmla="*/ 96455 h 96597"/>
                <a:gd name="connsiteX8" fmla="*/ 15760 w 441553"/>
                <a:gd name="connsiteY8" fmla="*/ 3119 h 96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553" h="96597">
                  <a:moveTo>
                    <a:pt x="15760" y="3119"/>
                  </a:moveTo>
                  <a:lnTo>
                    <a:pt x="0" y="3119"/>
                  </a:lnTo>
                  <a:cubicBezTo>
                    <a:pt x="2578" y="1173"/>
                    <a:pt x="5803" y="0"/>
                    <a:pt x="9311" y="0"/>
                  </a:cubicBezTo>
                  <a:lnTo>
                    <a:pt x="404147" y="0"/>
                  </a:lnTo>
                  <a:cubicBezTo>
                    <a:pt x="424806" y="0"/>
                    <a:pt x="441553" y="16424"/>
                    <a:pt x="441553" y="36653"/>
                  </a:cubicBezTo>
                  <a:lnTo>
                    <a:pt x="441553" y="59944"/>
                  </a:lnTo>
                  <a:cubicBezTo>
                    <a:pt x="441553" y="80174"/>
                    <a:pt x="424806" y="96598"/>
                    <a:pt x="404147" y="96598"/>
                  </a:cubicBezTo>
                  <a:lnTo>
                    <a:pt x="13729" y="96455"/>
                  </a:lnTo>
                  <a:lnTo>
                    <a:pt x="15760" y="3119"/>
                  </a:lnTo>
                  <a:close/>
                </a:path>
              </a:pathLst>
            </a:custGeom>
            <a:solidFill>
              <a:srgbClr val="13375B"/>
            </a:solidFill>
            <a:ln w="2861" cap="rnd">
              <a:noFill/>
              <a:prstDash val="solid"/>
              <a:round/>
            </a:ln>
          </p:spPr>
          <p:txBody>
            <a:bodyPr rtlCol="0" anchor="ctr"/>
            <a:lstStyle/>
            <a:p>
              <a:endParaRPr lang="zh-CN" altLang="en-US"/>
            </a:p>
          </p:txBody>
        </p:sp>
        <p:sp>
          <p:nvSpPr>
            <p:cNvPr id="28" name="任意多边形: 形状 27">
              <a:extLst>
                <a:ext uri="{FF2B5EF4-FFF2-40B4-BE49-F238E27FC236}">
                  <a16:creationId xmlns:a16="http://schemas.microsoft.com/office/drawing/2014/main" id="{55F07A9F-4F69-B71C-0FEE-2F4668F79FF5}"/>
                </a:ext>
              </a:extLst>
            </p:cNvPr>
            <p:cNvSpPr/>
            <p:nvPr/>
          </p:nvSpPr>
          <p:spPr>
            <a:xfrm>
              <a:off x="1519483" y="5880502"/>
              <a:ext cx="281566" cy="96426"/>
            </a:xfrm>
            <a:custGeom>
              <a:avLst/>
              <a:gdLst>
                <a:gd name="connsiteX0" fmla="*/ 245794 w 281566"/>
                <a:gd name="connsiteY0" fmla="*/ 0 h 96426"/>
                <a:gd name="connsiteX1" fmla="*/ 281566 w 281566"/>
                <a:gd name="connsiteY1" fmla="*/ 35051 h 96426"/>
                <a:gd name="connsiteX2" fmla="*/ 281566 w 281566"/>
                <a:gd name="connsiteY2" fmla="*/ 61375 h 96426"/>
                <a:gd name="connsiteX3" fmla="*/ 245794 w 281566"/>
                <a:gd name="connsiteY3" fmla="*/ 96426 h 96426"/>
                <a:gd name="connsiteX4" fmla="*/ 0 w 281566"/>
                <a:gd name="connsiteY4" fmla="*/ 96426 h 96426"/>
                <a:gd name="connsiteX5" fmla="*/ 0 w 281566"/>
                <a:gd name="connsiteY5" fmla="*/ 90532 h 96426"/>
                <a:gd name="connsiteX6" fmla="*/ 1016 w 281566"/>
                <a:gd name="connsiteY6" fmla="*/ 90532 h 96426"/>
                <a:gd name="connsiteX7" fmla="*/ 63504 w 281566"/>
                <a:gd name="connsiteY7" fmla="*/ 84723 h 96426"/>
                <a:gd name="connsiteX8" fmla="*/ 76134 w 281566"/>
                <a:gd name="connsiteY8" fmla="*/ 36196 h 96426"/>
                <a:gd name="connsiteX9" fmla="*/ 50164 w 281566"/>
                <a:gd name="connsiteY9" fmla="*/ 8670 h 96426"/>
                <a:gd name="connsiteX10" fmla="*/ 1016 w 281566"/>
                <a:gd name="connsiteY10" fmla="*/ 5866 h 96426"/>
                <a:gd name="connsiteX11" fmla="*/ 0 w 281566"/>
                <a:gd name="connsiteY11" fmla="*/ 5866 h 96426"/>
                <a:gd name="connsiteX12" fmla="*/ 0 w 281566"/>
                <a:gd name="connsiteY12" fmla="*/ 0 h 96426"/>
                <a:gd name="connsiteX13" fmla="*/ 245794 w 281566"/>
                <a:gd name="connsiteY13" fmla="*/ 0 h 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566" h="96426">
                  <a:moveTo>
                    <a:pt x="245794" y="0"/>
                  </a:moveTo>
                  <a:cubicBezTo>
                    <a:pt x="265552" y="0"/>
                    <a:pt x="281566" y="15709"/>
                    <a:pt x="281566" y="35051"/>
                  </a:cubicBezTo>
                  <a:lnTo>
                    <a:pt x="281566" y="61375"/>
                  </a:lnTo>
                  <a:cubicBezTo>
                    <a:pt x="281566" y="80717"/>
                    <a:pt x="265552" y="96426"/>
                    <a:pt x="245794" y="96426"/>
                  </a:cubicBezTo>
                  <a:lnTo>
                    <a:pt x="0" y="96426"/>
                  </a:lnTo>
                  <a:lnTo>
                    <a:pt x="0" y="90532"/>
                  </a:lnTo>
                  <a:lnTo>
                    <a:pt x="1016" y="90532"/>
                  </a:lnTo>
                  <a:lnTo>
                    <a:pt x="63504" y="84723"/>
                  </a:lnTo>
                  <a:lnTo>
                    <a:pt x="76134" y="36196"/>
                  </a:lnTo>
                  <a:cubicBezTo>
                    <a:pt x="76134" y="36196"/>
                    <a:pt x="51755" y="9357"/>
                    <a:pt x="50164" y="8670"/>
                  </a:cubicBezTo>
                  <a:cubicBezTo>
                    <a:pt x="48579" y="7954"/>
                    <a:pt x="1016" y="5866"/>
                    <a:pt x="1016" y="5866"/>
                  </a:cubicBezTo>
                  <a:lnTo>
                    <a:pt x="0" y="5866"/>
                  </a:lnTo>
                  <a:lnTo>
                    <a:pt x="0" y="0"/>
                  </a:lnTo>
                  <a:lnTo>
                    <a:pt x="245794" y="0"/>
                  </a:lnTo>
                  <a:close/>
                </a:path>
              </a:pathLst>
            </a:custGeom>
            <a:solidFill>
              <a:srgbClr val="0E293F"/>
            </a:solidFill>
            <a:ln w="2861" cap="rnd">
              <a:noFill/>
              <a:prstDash val="solid"/>
              <a:round/>
            </a:ln>
          </p:spPr>
          <p:txBody>
            <a:bodyPr rtlCol="0" anchor="ctr"/>
            <a:lstStyle/>
            <a:p>
              <a:endParaRPr lang="zh-CN" altLang="en-US"/>
            </a:p>
          </p:txBody>
        </p:sp>
        <p:sp>
          <p:nvSpPr>
            <p:cNvPr id="30" name="任意多边形: 形状 29">
              <a:extLst>
                <a:ext uri="{FF2B5EF4-FFF2-40B4-BE49-F238E27FC236}">
                  <a16:creationId xmlns:a16="http://schemas.microsoft.com/office/drawing/2014/main" id="{AB11591F-B127-B9CD-1115-4B3CAC63CF5E}"/>
                </a:ext>
              </a:extLst>
            </p:cNvPr>
            <p:cNvSpPr/>
            <p:nvPr/>
          </p:nvSpPr>
          <p:spPr>
            <a:xfrm>
              <a:off x="1520452" y="5886397"/>
              <a:ext cx="272647" cy="84637"/>
            </a:xfrm>
            <a:custGeom>
              <a:avLst/>
              <a:gdLst>
                <a:gd name="connsiteX0" fmla="*/ 14970 w 272647"/>
                <a:gd name="connsiteY0" fmla="*/ 42147 h 84637"/>
                <a:gd name="connsiteX1" fmla="*/ 0 w 272647"/>
                <a:gd name="connsiteY1" fmla="*/ 0 h 84637"/>
                <a:gd name="connsiteX2" fmla="*/ 239791 w 272647"/>
                <a:gd name="connsiteY2" fmla="*/ 0 h 84637"/>
                <a:gd name="connsiteX3" fmla="*/ 272648 w 272647"/>
                <a:gd name="connsiteY3" fmla="*/ 32190 h 84637"/>
                <a:gd name="connsiteX4" fmla="*/ 272648 w 272647"/>
                <a:gd name="connsiteY4" fmla="*/ 52448 h 84637"/>
                <a:gd name="connsiteX5" fmla="*/ 239791 w 272647"/>
                <a:gd name="connsiteY5" fmla="*/ 84637 h 84637"/>
                <a:gd name="connsiteX6" fmla="*/ 0 w 272647"/>
                <a:gd name="connsiteY6" fmla="*/ 84637 h 84637"/>
                <a:gd name="connsiteX7" fmla="*/ 14970 w 272647"/>
                <a:gd name="connsiteY7" fmla="*/ 42147 h 8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647" h="84637">
                  <a:moveTo>
                    <a:pt x="14970" y="42147"/>
                  </a:moveTo>
                  <a:cubicBezTo>
                    <a:pt x="14970" y="13763"/>
                    <a:pt x="0" y="0"/>
                    <a:pt x="0" y="0"/>
                  </a:cubicBezTo>
                  <a:lnTo>
                    <a:pt x="239791" y="0"/>
                  </a:lnTo>
                  <a:cubicBezTo>
                    <a:pt x="257938" y="0"/>
                    <a:pt x="272648" y="14421"/>
                    <a:pt x="272648" y="32190"/>
                  </a:cubicBezTo>
                  <a:lnTo>
                    <a:pt x="272648" y="52448"/>
                  </a:lnTo>
                  <a:cubicBezTo>
                    <a:pt x="272648" y="70216"/>
                    <a:pt x="257938" y="84637"/>
                    <a:pt x="239791" y="84637"/>
                  </a:cubicBezTo>
                  <a:lnTo>
                    <a:pt x="0" y="84637"/>
                  </a:lnTo>
                  <a:cubicBezTo>
                    <a:pt x="0" y="84637"/>
                    <a:pt x="14970" y="77885"/>
                    <a:pt x="14970" y="42147"/>
                  </a:cubicBezTo>
                  <a:close/>
                </a:path>
              </a:pathLst>
            </a:custGeom>
            <a:solidFill>
              <a:srgbClr val="F4F4F4"/>
            </a:solidFill>
            <a:ln w="2861" cap="rnd">
              <a:noFill/>
              <a:prstDash val="solid"/>
              <a:round/>
            </a:ln>
          </p:spPr>
          <p:txBody>
            <a:bodyPr rtlCol="0" anchor="ctr"/>
            <a:lstStyle/>
            <a:p>
              <a:endParaRPr lang="zh-CN" altLang="en-US"/>
            </a:p>
          </p:txBody>
        </p:sp>
        <p:sp>
          <p:nvSpPr>
            <p:cNvPr id="31" name="任意多边形: 形状 30">
              <a:extLst>
                <a:ext uri="{FF2B5EF4-FFF2-40B4-BE49-F238E27FC236}">
                  <a16:creationId xmlns:a16="http://schemas.microsoft.com/office/drawing/2014/main" id="{451F5DCE-538D-4AE4-B383-61D511AA6867}"/>
                </a:ext>
              </a:extLst>
            </p:cNvPr>
            <p:cNvSpPr/>
            <p:nvPr/>
          </p:nvSpPr>
          <p:spPr>
            <a:xfrm>
              <a:off x="1793097" y="5939073"/>
              <a:ext cx="2" cy="286"/>
            </a:xfrm>
            <a:custGeom>
              <a:avLst/>
              <a:gdLst>
                <a:gd name="connsiteX0" fmla="*/ 0 w 2"/>
                <a:gd name="connsiteY0" fmla="*/ 286 h 286"/>
                <a:gd name="connsiteX1" fmla="*/ 0 w 2"/>
                <a:gd name="connsiteY1" fmla="*/ 258 h 286"/>
                <a:gd name="connsiteX2" fmla="*/ 0 w 2"/>
                <a:gd name="connsiteY2" fmla="*/ 286 h 286"/>
                <a:gd name="connsiteX3" fmla="*/ 3 w 2"/>
                <a:gd name="connsiteY3" fmla="*/ 57 h 286"/>
                <a:gd name="connsiteX4" fmla="*/ 3 w 2"/>
                <a:gd name="connsiteY4" fmla="*/ 0 h 286"/>
                <a:gd name="connsiteX5" fmla="*/ 3 w 2"/>
                <a:gd name="connsiteY5" fmla="*/ 57 h 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86">
                  <a:moveTo>
                    <a:pt x="0" y="286"/>
                  </a:moveTo>
                  <a:lnTo>
                    <a:pt x="0" y="258"/>
                  </a:lnTo>
                  <a:lnTo>
                    <a:pt x="0" y="286"/>
                  </a:lnTo>
                  <a:close/>
                  <a:moveTo>
                    <a:pt x="3" y="57"/>
                  </a:moveTo>
                  <a:lnTo>
                    <a:pt x="3" y="0"/>
                  </a:lnTo>
                  <a:lnTo>
                    <a:pt x="3" y="57"/>
                  </a:lnTo>
                  <a:close/>
                </a:path>
              </a:pathLst>
            </a:custGeom>
            <a:solidFill>
              <a:srgbClr val="0C263D"/>
            </a:solidFill>
            <a:ln w="2861" cap="rnd">
              <a:noFill/>
              <a:prstDash val="solid"/>
              <a:round/>
            </a:ln>
          </p:spPr>
          <p:txBody>
            <a:bodyPr rtlCol="0" anchor="ctr"/>
            <a:lstStyle/>
            <a:p>
              <a:endParaRPr lang="zh-CN" altLang="en-US"/>
            </a:p>
          </p:txBody>
        </p:sp>
        <p:sp>
          <p:nvSpPr>
            <p:cNvPr id="32" name="任意多边形: 形状 31">
              <a:extLst>
                <a:ext uri="{FF2B5EF4-FFF2-40B4-BE49-F238E27FC236}">
                  <a16:creationId xmlns:a16="http://schemas.microsoft.com/office/drawing/2014/main" id="{16CB3719-9F1A-B46A-90B3-DEBBD230D8D9}"/>
                </a:ext>
              </a:extLst>
            </p:cNvPr>
            <p:cNvSpPr/>
            <p:nvPr/>
          </p:nvSpPr>
          <p:spPr>
            <a:xfrm>
              <a:off x="1520452" y="5886397"/>
              <a:ext cx="272647" cy="60172"/>
            </a:xfrm>
            <a:custGeom>
              <a:avLst/>
              <a:gdLst>
                <a:gd name="connsiteX0" fmla="*/ 271689 w 272647"/>
                <a:gd name="connsiteY0" fmla="*/ 60173 h 60172"/>
                <a:gd name="connsiteX1" fmla="*/ 263045 w 272647"/>
                <a:gd name="connsiteY1" fmla="*/ 44350 h 60172"/>
                <a:gd name="connsiteX2" fmla="*/ 272648 w 272647"/>
                <a:gd name="connsiteY2" fmla="*/ 44350 h 60172"/>
                <a:gd name="connsiteX3" fmla="*/ 272648 w 272647"/>
                <a:gd name="connsiteY3" fmla="*/ 52734 h 60172"/>
                <a:gd name="connsiteX4" fmla="*/ 272645 w 272647"/>
                <a:gd name="connsiteY4" fmla="*/ 52934 h 60172"/>
                <a:gd name="connsiteX5" fmla="*/ 272645 w 272647"/>
                <a:gd name="connsiteY5" fmla="*/ 52963 h 60172"/>
                <a:gd name="connsiteX6" fmla="*/ 271689 w 272647"/>
                <a:gd name="connsiteY6" fmla="*/ 60173 h 60172"/>
                <a:gd name="connsiteX7" fmla="*/ 272648 w 272647"/>
                <a:gd name="connsiteY7" fmla="*/ 42433 h 60172"/>
                <a:gd name="connsiteX8" fmla="*/ 261632 w 272647"/>
                <a:gd name="connsiteY8" fmla="*/ 42433 h 60172"/>
                <a:gd name="connsiteX9" fmla="*/ 218595 w 272647"/>
                <a:gd name="connsiteY9" fmla="*/ 16080 h 60172"/>
                <a:gd name="connsiteX10" fmla="*/ 0 w 272647"/>
                <a:gd name="connsiteY10" fmla="*/ 0 h 60172"/>
                <a:gd name="connsiteX11" fmla="*/ 239791 w 272647"/>
                <a:gd name="connsiteY11" fmla="*/ 0 h 60172"/>
                <a:gd name="connsiteX12" fmla="*/ 272648 w 272647"/>
                <a:gd name="connsiteY12" fmla="*/ 32190 h 60172"/>
                <a:gd name="connsiteX13" fmla="*/ 272648 w 272647"/>
                <a:gd name="connsiteY13" fmla="*/ 42433 h 60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2647" h="60172">
                  <a:moveTo>
                    <a:pt x="271689" y="60173"/>
                  </a:moveTo>
                  <a:cubicBezTo>
                    <a:pt x="269434" y="54765"/>
                    <a:pt x="266599" y="49386"/>
                    <a:pt x="263045" y="44350"/>
                  </a:cubicBezTo>
                  <a:lnTo>
                    <a:pt x="272648" y="44350"/>
                  </a:lnTo>
                  <a:lnTo>
                    <a:pt x="272648" y="52734"/>
                  </a:lnTo>
                  <a:cubicBezTo>
                    <a:pt x="272648" y="52791"/>
                    <a:pt x="272645" y="52848"/>
                    <a:pt x="272645" y="52934"/>
                  </a:cubicBezTo>
                  <a:lnTo>
                    <a:pt x="272645" y="52963"/>
                  </a:lnTo>
                  <a:cubicBezTo>
                    <a:pt x="272602" y="55452"/>
                    <a:pt x="272270" y="57855"/>
                    <a:pt x="271689" y="60173"/>
                  </a:cubicBezTo>
                  <a:close/>
                  <a:moveTo>
                    <a:pt x="272648" y="42433"/>
                  </a:moveTo>
                  <a:lnTo>
                    <a:pt x="261632" y="42433"/>
                  </a:lnTo>
                  <a:cubicBezTo>
                    <a:pt x="252444" y="30272"/>
                    <a:pt x="238804" y="20201"/>
                    <a:pt x="218595" y="16080"/>
                  </a:cubicBezTo>
                  <a:cubicBezTo>
                    <a:pt x="149706" y="2060"/>
                    <a:pt x="0" y="0"/>
                    <a:pt x="0" y="0"/>
                  </a:cubicBezTo>
                  <a:lnTo>
                    <a:pt x="239791" y="0"/>
                  </a:lnTo>
                  <a:cubicBezTo>
                    <a:pt x="257938" y="0"/>
                    <a:pt x="272648" y="14421"/>
                    <a:pt x="272648" y="32190"/>
                  </a:cubicBezTo>
                  <a:lnTo>
                    <a:pt x="272648" y="42433"/>
                  </a:lnTo>
                  <a:close/>
                </a:path>
              </a:pathLst>
            </a:custGeom>
            <a:solidFill>
              <a:srgbClr val="D1E4EC"/>
            </a:solidFill>
            <a:ln w="2861" cap="rnd">
              <a:noFill/>
              <a:prstDash val="solid"/>
              <a:round/>
            </a:ln>
          </p:spPr>
          <p:txBody>
            <a:bodyPr rtlCol="0" anchor="ctr"/>
            <a:lstStyle/>
            <a:p>
              <a:endParaRPr lang="zh-CN" altLang="en-US"/>
            </a:p>
          </p:txBody>
        </p:sp>
        <p:sp>
          <p:nvSpPr>
            <p:cNvPr id="33" name="任意多边形: 形状 32">
              <a:extLst>
                <a:ext uri="{FF2B5EF4-FFF2-40B4-BE49-F238E27FC236}">
                  <a16:creationId xmlns:a16="http://schemas.microsoft.com/office/drawing/2014/main" id="{673B2094-B34C-A4D2-83C6-7AD663CD842F}"/>
                </a:ext>
              </a:extLst>
            </p:cNvPr>
            <p:cNvSpPr/>
            <p:nvPr/>
          </p:nvSpPr>
          <p:spPr>
            <a:xfrm>
              <a:off x="1557544" y="5803877"/>
              <a:ext cx="441727" cy="76625"/>
            </a:xfrm>
            <a:custGeom>
              <a:avLst/>
              <a:gdLst>
                <a:gd name="connsiteX0" fmla="*/ 425959 w 441727"/>
                <a:gd name="connsiteY0" fmla="*/ 2461 h 76625"/>
                <a:gd name="connsiteX1" fmla="*/ 441728 w 441727"/>
                <a:gd name="connsiteY1" fmla="*/ 2461 h 76625"/>
                <a:gd name="connsiteX2" fmla="*/ 432408 w 441727"/>
                <a:gd name="connsiteY2" fmla="*/ 0 h 76625"/>
                <a:gd name="connsiteX3" fmla="*/ 37414 w 441727"/>
                <a:gd name="connsiteY3" fmla="*/ 0 h 76625"/>
                <a:gd name="connsiteX4" fmla="*/ 0 w 441727"/>
                <a:gd name="connsiteY4" fmla="*/ 29071 h 76625"/>
                <a:gd name="connsiteX5" fmla="*/ 0 w 441727"/>
                <a:gd name="connsiteY5" fmla="*/ 47555 h 76625"/>
                <a:gd name="connsiteX6" fmla="*/ 37414 w 441727"/>
                <a:gd name="connsiteY6" fmla="*/ 76626 h 76625"/>
                <a:gd name="connsiteX7" fmla="*/ 427988 w 441727"/>
                <a:gd name="connsiteY7" fmla="*/ 76540 h 76625"/>
                <a:gd name="connsiteX8" fmla="*/ 425959 w 441727"/>
                <a:gd name="connsiteY8" fmla="*/ 2461 h 7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1727" h="76625">
                  <a:moveTo>
                    <a:pt x="425959" y="2461"/>
                  </a:moveTo>
                  <a:lnTo>
                    <a:pt x="441728" y="2461"/>
                  </a:lnTo>
                  <a:cubicBezTo>
                    <a:pt x="439147" y="916"/>
                    <a:pt x="435919" y="0"/>
                    <a:pt x="432408" y="0"/>
                  </a:cubicBezTo>
                  <a:lnTo>
                    <a:pt x="37414" y="0"/>
                  </a:lnTo>
                  <a:cubicBezTo>
                    <a:pt x="16753" y="0"/>
                    <a:pt x="0" y="13019"/>
                    <a:pt x="0" y="29071"/>
                  </a:cubicBezTo>
                  <a:lnTo>
                    <a:pt x="0" y="47555"/>
                  </a:lnTo>
                  <a:cubicBezTo>
                    <a:pt x="0" y="63607"/>
                    <a:pt x="16753" y="76626"/>
                    <a:pt x="37414" y="76626"/>
                  </a:cubicBezTo>
                  <a:lnTo>
                    <a:pt x="427988" y="76540"/>
                  </a:lnTo>
                  <a:lnTo>
                    <a:pt x="425959" y="2461"/>
                  </a:lnTo>
                  <a:close/>
                </a:path>
              </a:pathLst>
            </a:custGeom>
            <a:solidFill>
              <a:srgbClr val="50BFA5"/>
            </a:solidFill>
            <a:ln w="2861" cap="rnd">
              <a:noFill/>
              <a:prstDash val="solid"/>
              <a:round/>
            </a:ln>
          </p:spPr>
          <p:txBody>
            <a:bodyPr rtlCol="0" anchor="ctr"/>
            <a:lstStyle/>
            <a:p>
              <a:endParaRPr lang="zh-CN" altLang="en-US"/>
            </a:p>
          </p:txBody>
        </p:sp>
        <p:sp>
          <p:nvSpPr>
            <p:cNvPr id="35" name="任意多边形: 形状 34">
              <a:extLst>
                <a:ext uri="{FF2B5EF4-FFF2-40B4-BE49-F238E27FC236}">
                  <a16:creationId xmlns:a16="http://schemas.microsoft.com/office/drawing/2014/main" id="{E6DA2AC4-72B6-BB30-D54A-FEFF349001BD}"/>
                </a:ext>
              </a:extLst>
            </p:cNvPr>
            <p:cNvSpPr/>
            <p:nvPr/>
          </p:nvSpPr>
          <p:spPr>
            <a:xfrm>
              <a:off x="1723473" y="5803934"/>
              <a:ext cx="281674" cy="76511"/>
            </a:xfrm>
            <a:custGeom>
              <a:avLst/>
              <a:gdLst>
                <a:gd name="connsiteX0" fmla="*/ 35783 w 281674"/>
                <a:gd name="connsiteY0" fmla="*/ 0 h 76511"/>
                <a:gd name="connsiteX1" fmla="*/ 0 w 281674"/>
                <a:gd name="connsiteY1" fmla="*/ 27812 h 76511"/>
                <a:gd name="connsiteX2" fmla="*/ 0 w 281674"/>
                <a:gd name="connsiteY2" fmla="*/ 48699 h 76511"/>
                <a:gd name="connsiteX3" fmla="*/ 35783 w 281674"/>
                <a:gd name="connsiteY3" fmla="*/ 76511 h 76511"/>
                <a:gd name="connsiteX4" fmla="*/ 281675 w 281674"/>
                <a:gd name="connsiteY4" fmla="*/ 76511 h 76511"/>
                <a:gd name="connsiteX5" fmla="*/ 281675 w 281674"/>
                <a:gd name="connsiteY5" fmla="*/ 71847 h 76511"/>
                <a:gd name="connsiteX6" fmla="*/ 280659 w 281674"/>
                <a:gd name="connsiteY6" fmla="*/ 71847 h 76511"/>
                <a:gd name="connsiteX7" fmla="*/ 218148 w 281674"/>
                <a:gd name="connsiteY7" fmla="*/ 67241 h 76511"/>
                <a:gd name="connsiteX8" fmla="*/ 205513 w 281674"/>
                <a:gd name="connsiteY8" fmla="*/ 28699 h 76511"/>
                <a:gd name="connsiteX9" fmla="*/ 231488 w 281674"/>
                <a:gd name="connsiteY9" fmla="*/ 6867 h 76511"/>
                <a:gd name="connsiteX10" fmla="*/ 280659 w 281674"/>
                <a:gd name="connsiteY10" fmla="*/ 4664 h 76511"/>
                <a:gd name="connsiteX11" fmla="*/ 281675 w 281674"/>
                <a:gd name="connsiteY11" fmla="*/ 4664 h 76511"/>
                <a:gd name="connsiteX12" fmla="*/ 281675 w 281674"/>
                <a:gd name="connsiteY12" fmla="*/ 0 h 76511"/>
                <a:gd name="connsiteX13" fmla="*/ 35783 w 281674"/>
                <a:gd name="connsiteY13" fmla="*/ 0 h 7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1674" h="76511">
                  <a:moveTo>
                    <a:pt x="35783" y="0"/>
                  </a:moveTo>
                  <a:cubicBezTo>
                    <a:pt x="16020" y="0"/>
                    <a:pt x="0" y="12447"/>
                    <a:pt x="0" y="27812"/>
                  </a:cubicBezTo>
                  <a:lnTo>
                    <a:pt x="0" y="48699"/>
                  </a:lnTo>
                  <a:cubicBezTo>
                    <a:pt x="0" y="64065"/>
                    <a:pt x="16020" y="76511"/>
                    <a:pt x="35783" y="76511"/>
                  </a:cubicBezTo>
                  <a:lnTo>
                    <a:pt x="281675" y="76511"/>
                  </a:lnTo>
                  <a:lnTo>
                    <a:pt x="281675" y="71847"/>
                  </a:lnTo>
                  <a:lnTo>
                    <a:pt x="280659" y="71847"/>
                  </a:lnTo>
                  <a:lnTo>
                    <a:pt x="218148" y="67241"/>
                  </a:lnTo>
                  <a:lnTo>
                    <a:pt x="205513" y="28699"/>
                  </a:lnTo>
                  <a:cubicBezTo>
                    <a:pt x="205513" y="28699"/>
                    <a:pt x="229900" y="7411"/>
                    <a:pt x="231488" y="6867"/>
                  </a:cubicBezTo>
                  <a:cubicBezTo>
                    <a:pt x="233079" y="6324"/>
                    <a:pt x="280659" y="4664"/>
                    <a:pt x="280659" y="4664"/>
                  </a:cubicBezTo>
                  <a:lnTo>
                    <a:pt x="281675" y="4664"/>
                  </a:lnTo>
                  <a:lnTo>
                    <a:pt x="281675" y="0"/>
                  </a:lnTo>
                  <a:lnTo>
                    <a:pt x="35783" y="0"/>
                  </a:lnTo>
                  <a:close/>
                </a:path>
              </a:pathLst>
            </a:custGeom>
            <a:solidFill>
              <a:srgbClr val="3C8F7C"/>
            </a:solidFill>
            <a:ln w="2861" cap="rnd">
              <a:noFill/>
              <a:prstDash val="solid"/>
              <a:round/>
            </a:ln>
          </p:spPr>
          <p:txBody>
            <a:bodyPr rtlCol="0" anchor="ctr"/>
            <a:lstStyle/>
            <a:p>
              <a:endParaRPr lang="zh-CN" altLang="en-US"/>
            </a:p>
          </p:txBody>
        </p:sp>
        <p:sp>
          <p:nvSpPr>
            <p:cNvPr id="36" name="任意多边形: 形状 35">
              <a:extLst>
                <a:ext uri="{FF2B5EF4-FFF2-40B4-BE49-F238E27FC236}">
                  <a16:creationId xmlns:a16="http://schemas.microsoft.com/office/drawing/2014/main" id="{86BF6F2A-B96E-D449-DBD2-73656B5D1AD5}"/>
                </a:ext>
              </a:extLst>
            </p:cNvPr>
            <p:cNvSpPr/>
            <p:nvPr/>
          </p:nvSpPr>
          <p:spPr>
            <a:xfrm>
              <a:off x="1731428" y="5808598"/>
              <a:ext cx="272750" cy="67183"/>
            </a:xfrm>
            <a:custGeom>
              <a:avLst/>
              <a:gdLst>
                <a:gd name="connsiteX0" fmla="*/ 257775 w 272750"/>
                <a:gd name="connsiteY0" fmla="*/ 33449 h 67183"/>
                <a:gd name="connsiteX1" fmla="*/ 272751 w 272750"/>
                <a:gd name="connsiteY1" fmla="*/ 0 h 67183"/>
                <a:gd name="connsiteX2" fmla="*/ 32865 w 272750"/>
                <a:gd name="connsiteY2" fmla="*/ 0 h 67183"/>
                <a:gd name="connsiteX3" fmla="*/ 0 w 272750"/>
                <a:gd name="connsiteY3" fmla="*/ 25552 h 67183"/>
                <a:gd name="connsiteX4" fmla="*/ 0 w 272750"/>
                <a:gd name="connsiteY4" fmla="*/ 41632 h 67183"/>
                <a:gd name="connsiteX5" fmla="*/ 32865 w 272750"/>
                <a:gd name="connsiteY5" fmla="*/ 67183 h 67183"/>
                <a:gd name="connsiteX6" fmla="*/ 272751 w 272750"/>
                <a:gd name="connsiteY6" fmla="*/ 67183 h 67183"/>
                <a:gd name="connsiteX7" fmla="*/ 257775 w 272750"/>
                <a:gd name="connsiteY7" fmla="*/ 33449 h 67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50" h="67183">
                  <a:moveTo>
                    <a:pt x="257775" y="33449"/>
                  </a:moveTo>
                  <a:cubicBezTo>
                    <a:pt x="257775" y="10930"/>
                    <a:pt x="272751" y="0"/>
                    <a:pt x="272751" y="0"/>
                  </a:cubicBezTo>
                  <a:lnTo>
                    <a:pt x="32865" y="0"/>
                  </a:lnTo>
                  <a:cubicBezTo>
                    <a:pt x="14713" y="0"/>
                    <a:pt x="0" y="11445"/>
                    <a:pt x="0" y="25552"/>
                  </a:cubicBezTo>
                  <a:lnTo>
                    <a:pt x="0" y="41632"/>
                  </a:lnTo>
                  <a:cubicBezTo>
                    <a:pt x="0" y="55738"/>
                    <a:pt x="14713" y="67183"/>
                    <a:pt x="32865" y="67183"/>
                  </a:cubicBezTo>
                  <a:lnTo>
                    <a:pt x="272751" y="67183"/>
                  </a:lnTo>
                  <a:cubicBezTo>
                    <a:pt x="272751" y="67183"/>
                    <a:pt x="257775" y="61804"/>
                    <a:pt x="257775" y="33449"/>
                  </a:cubicBezTo>
                  <a:close/>
                </a:path>
              </a:pathLst>
            </a:custGeom>
            <a:solidFill>
              <a:srgbClr val="F4F4F4"/>
            </a:solidFill>
            <a:ln w="2861" cap="rnd">
              <a:noFill/>
              <a:prstDash val="solid"/>
              <a:round/>
            </a:ln>
          </p:spPr>
          <p:txBody>
            <a:bodyPr rtlCol="0" anchor="ctr"/>
            <a:lstStyle/>
            <a:p>
              <a:endParaRPr lang="zh-CN" altLang="en-US"/>
            </a:p>
          </p:txBody>
        </p:sp>
        <p:sp>
          <p:nvSpPr>
            <p:cNvPr id="37" name="任意多边形: 形状 36">
              <a:extLst>
                <a:ext uri="{FF2B5EF4-FFF2-40B4-BE49-F238E27FC236}">
                  <a16:creationId xmlns:a16="http://schemas.microsoft.com/office/drawing/2014/main" id="{95A424C7-FF28-36DD-4EEA-3929B57EFF61}"/>
                </a:ext>
              </a:extLst>
            </p:cNvPr>
            <p:cNvSpPr/>
            <p:nvPr/>
          </p:nvSpPr>
          <p:spPr>
            <a:xfrm>
              <a:off x="1731428" y="5850401"/>
              <a:ext cx="2" cy="229"/>
            </a:xfrm>
            <a:custGeom>
              <a:avLst/>
              <a:gdLst>
                <a:gd name="connsiteX0" fmla="*/ 3 w 2"/>
                <a:gd name="connsiteY0" fmla="*/ 229 h 229"/>
                <a:gd name="connsiteX1" fmla="*/ 3 w 2"/>
                <a:gd name="connsiteY1" fmla="*/ 200 h 229"/>
                <a:gd name="connsiteX2" fmla="*/ 3 w 2"/>
                <a:gd name="connsiteY2" fmla="*/ 229 h 229"/>
                <a:gd name="connsiteX3" fmla="*/ 0 w 2"/>
                <a:gd name="connsiteY3" fmla="*/ 57 h 229"/>
                <a:gd name="connsiteX4" fmla="*/ 0 w 2"/>
                <a:gd name="connsiteY4" fmla="*/ 0 h 229"/>
                <a:gd name="connsiteX5" fmla="*/ 0 w 2"/>
                <a:gd name="connsiteY5" fmla="*/ 57 h 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9">
                  <a:moveTo>
                    <a:pt x="3" y="229"/>
                  </a:moveTo>
                  <a:lnTo>
                    <a:pt x="3" y="200"/>
                  </a:lnTo>
                  <a:lnTo>
                    <a:pt x="3" y="229"/>
                  </a:lnTo>
                  <a:close/>
                  <a:moveTo>
                    <a:pt x="0" y="57"/>
                  </a:moveTo>
                  <a:lnTo>
                    <a:pt x="0" y="0"/>
                  </a:lnTo>
                  <a:lnTo>
                    <a:pt x="0" y="57"/>
                  </a:lnTo>
                  <a:close/>
                </a:path>
              </a:pathLst>
            </a:custGeom>
            <a:solidFill>
              <a:srgbClr val="338578"/>
            </a:solidFill>
            <a:ln w="2861" cap="rnd">
              <a:noFill/>
              <a:prstDash val="solid"/>
              <a:round/>
            </a:ln>
          </p:spPr>
          <p:txBody>
            <a:bodyPr rtlCol="0" anchor="ctr"/>
            <a:lstStyle/>
            <a:p>
              <a:endParaRPr lang="zh-CN" altLang="en-US"/>
            </a:p>
          </p:txBody>
        </p:sp>
        <p:sp>
          <p:nvSpPr>
            <p:cNvPr id="38" name="任意多边形: 形状 37">
              <a:extLst>
                <a:ext uri="{FF2B5EF4-FFF2-40B4-BE49-F238E27FC236}">
                  <a16:creationId xmlns:a16="http://schemas.microsoft.com/office/drawing/2014/main" id="{6228FAE3-8A39-4E77-B1FC-E163A2FD735B}"/>
                </a:ext>
              </a:extLst>
            </p:cNvPr>
            <p:cNvSpPr/>
            <p:nvPr/>
          </p:nvSpPr>
          <p:spPr>
            <a:xfrm>
              <a:off x="1731428" y="5808598"/>
              <a:ext cx="272750" cy="47755"/>
            </a:xfrm>
            <a:custGeom>
              <a:avLst/>
              <a:gdLst>
                <a:gd name="connsiteX0" fmla="*/ 959 w 272750"/>
                <a:gd name="connsiteY0" fmla="*/ 47755 h 47755"/>
                <a:gd name="connsiteX1" fmla="*/ 3 w 272750"/>
                <a:gd name="connsiteY1" fmla="*/ 42033 h 47755"/>
                <a:gd name="connsiteX2" fmla="*/ 3 w 272750"/>
                <a:gd name="connsiteY2" fmla="*/ 42004 h 47755"/>
                <a:gd name="connsiteX3" fmla="*/ 0 w 272750"/>
                <a:gd name="connsiteY3" fmla="*/ 41861 h 47755"/>
                <a:gd name="connsiteX4" fmla="*/ 0 w 272750"/>
                <a:gd name="connsiteY4" fmla="*/ 25552 h 47755"/>
                <a:gd name="connsiteX5" fmla="*/ 32865 w 272750"/>
                <a:gd name="connsiteY5" fmla="*/ 0 h 47755"/>
                <a:gd name="connsiteX6" fmla="*/ 272751 w 272750"/>
                <a:gd name="connsiteY6" fmla="*/ 0 h 47755"/>
                <a:gd name="connsiteX7" fmla="*/ 54070 w 272750"/>
                <a:gd name="connsiteY7" fmla="*/ 12790 h 47755"/>
                <a:gd name="connsiteX8" fmla="*/ 13591 w 272750"/>
                <a:gd name="connsiteY8" fmla="*/ 31131 h 47755"/>
                <a:gd name="connsiteX9" fmla="*/ 0 w 272750"/>
                <a:gd name="connsiteY9" fmla="*/ 31160 h 47755"/>
                <a:gd name="connsiteX10" fmla="*/ 212 w 272750"/>
                <a:gd name="connsiteY10" fmla="*/ 33077 h 47755"/>
                <a:gd name="connsiteX11" fmla="*/ 11603 w 272750"/>
                <a:gd name="connsiteY11" fmla="*/ 33077 h 47755"/>
                <a:gd name="connsiteX12" fmla="*/ 959 w 272750"/>
                <a:gd name="connsiteY12" fmla="*/ 47755 h 4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750" h="47755">
                  <a:moveTo>
                    <a:pt x="959" y="47755"/>
                  </a:moveTo>
                  <a:cubicBezTo>
                    <a:pt x="375" y="45924"/>
                    <a:pt x="43" y="44007"/>
                    <a:pt x="3" y="42033"/>
                  </a:cubicBezTo>
                  <a:lnTo>
                    <a:pt x="3" y="42004"/>
                  </a:lnTo>
                  <a:cubicBezTo>
                    <a:pt x="3" y="41947"/>
                    <a:pt x="0" y="41918"/>
                    <a:pt x="0" y="41861"/>
                  </a:cubicBezTo>
                  <a:lnTo>
                    <a:pt x="0" y="25552"/>
                  </a:lnTo>
                  <a:cubicBezTo>
                    <a:pt x="0" y="11445"/>
                    <a:pt x="14713" y="0"/>
                    <a:pt x="32865" y="0"/>
                  </a:cubicBezTo>
                  <a:lnTo>
                    <a:pt x="272751" y="0"/>
                  </a:lnTo>
                  <a:cubicBezTo>
                    <a:pt x="272751" y="0"/>
                    <a:pt x="122987" y="1660"/>
                    <a:pt x="54070" y="12790"/>
                  </a:cubicBezTo>
                  <a:cubicBezTo>
                    <a:pt x="35660" y="15766"/>
                    <a:pt x="22699" y="22633"/>
                    <a:pt x="13591" y="31131"/>
                  </a:cubicBezTo>
                  <a:cubicBezTo>
                    <a:pt x="4996" y="31131"/>
                    <a:pt x="0" y="31160"/>
                    <a:pt x="0" y="31160"/>
                  </a:cubicBezTo>
                  <a:lnTo>
                    <a:pt x="212" y="33077"/>
                  </a:lnTo>
                  <a:lnTo>
                    <a:pt x="11603" y="33077"/>
                  </a:lnTo>
                  <a:cubicBezTo>
                    <a:pt x="7090" y="37683"/>
                    <a:pt x="3622" y="42691"/>
                    <a:pt x="959" y="47755"/>
                  </a:cubicBezTo>
                  <a:close/>
                </a:path>
              </a:pathLst>
            </a:custGeom>
            <a:solidFill>
              <a:srgbClr val="D1E4EC"/>
            </a:solidFill>
            <a:ln w="2861" cap="rnd">
              <a:noFill/>
              <a:prstDash val="solid"/>
              <a:round/>
            </a:ln>
          </p:spPr>
          <p:txBody>
            <a:bodyPr rtlCol="0" anchor="ctr"/>
            <a:lstStyle/>
            <a:p>
              <a:endParaRPr lang="zh-CN" altLang="en-US"/>
            </a:p>
          </p:txBody>
        </p:sp>
        <p:sp>
          <p:nvSpPr>
            <p:cNvPr id="39" name="任意多边形: 形状 38">
              <a:extLst>
                <a:ext uri="{FF2B5EF4-FFF2-40B4-BE49-F238E27FC236}">
                  <a16:creationId xmlns:a16="http://schemas.microsoft.com/office/drawing/2014/main" id="{FDACCC0A-03E8-C45E-5AEF-CA9481469F77}"/>
                </a:ext>
              </a:extLst>
            </p:cNvPr>
            <p:cNvSpPr/>
            <p:nvPr/>
          </p:nvSpPr>
          <p:spPr>
            <a:xfrm>
              <a:off x="1921896" y="5841675"/>
              <a:ext cx="32183" cy="24034"/>
            </a:xfrm>
            <a:custGeom>
              <a:avLst/>
              <a:gdLst>
                <a:gd name="connsiteX0" fmla="*/ 32184 w 32183"/>
                <a:gd name="connsiteY0" fmla="*/ 0 h 24034"/>
                <a:gd name="connsiteX1" fmla="*/ 16993 w 32183"/>
                <a:gd name="connsiteY1" fmla="*/ 24035 h 24034"/>
                <a:gd name="connsiteX2" fmla="*/ 0 w 32183"/>
                <a:gd name="connsiteY2" fmla="*/ 0 h 24034"/>
                <a:gd name="connsiteX3" fmla="*/ 32184 w 32183"/>
                <a:gd name="connsiteY3" fmla="*/ 0 h 24034"/>
              </a:gdLst>
              <a:ahLst/>
              <a:cxnLst>
                <a:cxn ang="0">
                  <a:pos x="connsiteX0" y="connsiteY0"/>
                </a:cxn>
                <a:cxn ang="0">
                  <a:pos x="connsiteX1" y="connsiteY1"/>
                </a:cxn>
                <a:cxn ang="0">
                  <a:pos x="connsiteX2" y="connsiteY2"/>
                </a:cxn>
                <a:cxn ang="0">
                  <a:pos x="connsiteX3" y="connsiteY3"/>
                </a:cxn>
              </a:cxnLst>
              <a:rect l="l" t="t" r="r" b="b"/>
              <a:pathLst>
                <a:path w="32183" h="24034">
                  <a:moveTo>
                    <a:pt x="32184" y="0"/>
                  </a:moveTo>
                  <a:lnTo>
                    <a:pt x="16993" y="24035"/>
                  </a:lnTo>
                  <a:lnTo>
                    <a:pt x="0" y="0"/>
                  </a:lnTo>
                  <a:lnTo>
                    <a:pt x="32184" y="0"/>
                  </a:lnTo>
                  <a:close/>
                </a:path>
              </a:pathLst>
            </a:custGeom>
            <a:solidFill>
              <a:srgbClr val="F47458"/>
            </a:solidFill>
            <a:ln w="2861" cap="rnd">
              <a:noFill/>
              <a:prstDash val="solid"/>
              <a:round/>
            </a:ln>
          </p:spPr>
          <p:txBody>
            <a:bodyPr rtlCol="0" anchor="ctr"/>
            <a:lstStyle/>
            <a:p>
              <a:endParaRPr lang="zh-CN" altLang="en-US"/>
            </a:p>
          </p:txBody>
        </p:sp>
        <p:sp>
          <p:nvSpPr>
            <p:cNvPr id="40" name="任意多边形: 形状 39">
              <a:extLst>
                <a:ext uri="{FF2B5EF4-FFF2-40B4-BE49-F238E27FC236}">
                  <a16:creationId xmlns:a16="http://schemas.microsoft.com/office/drawing/2014/main" id="{7D0FA9FA-B1CF-E0F7-C096-F234DE91710E}"/>
                </a:ext>
              </a:extLst>
            </p:cNvPr>
            <p:cNvSpPr/>
            <p:nvPr/>
          </p:nvSpPr>
          <p:spPr>
            <a:xfrm>
              <a:off x="1989202" y="5840702"/>
              <a:ext cx="17" cy="973"/>
            </a:xfrm>
            <a:custGeom>
              <a:avLst/>
              <a:gdLst>
                <a:gd name="connsiteX0" fmla="*/ 17 w 17"/>
                <a:gd name="connsiteY0" fmla="*/ 973 h 973"/>
                <a:gd name="connsiteX1" fmla="*/ 0 w 17"/>
                <a:gd name="connsiteY1" fmla="*/ 973 h 973"/>
                <a:gd name="connsiteX2" fmla="*/ 17 w 17"/>
                <a:gd name="connsiteY2" fmla="*/ 0 h 973"/>
                <a:gd name="connsiteX3" fmla="*/ 17 w 17"/>
                <a:gd name="connsiteY3" fmla="*/ 973 h 973"/>
              </a:gdLst>
              <a:ahLst/>
              <a:cxnLst>
                <a:cxn ang="0">
                  <a:pos x="connsiteX0" y="connsiteY0"/>
                </a:cxn>
                <a:cxn ang="0">
                  <a:pos x="connsiteX1" y="connsiteY1"/>
                </a:cxn>
                <a:cxn ang="0">
                  <a:pos x="connsiteX2" y="connsiteY2"/>
                </a:cxn>
                <a:cxn ang="0">
                  <a:pos x="connsiteX3" y="connsiteY3"/>
                </a:cxn>
              </a:cxnLst>
              <a:rect l="l" t="t" r="r" b="b"/>
              <a:pathLst>
                <a:path w="17" h="973">
                  <a:moveTo>
                    <a:pt x="17" y="973"/>
                  </a:moveTo>
                  <a:lnTo>
                    <a:pt x="0" y="973"/>
                  </a:lnTo>
                  <a:cubicBezTo>
                    <a:pt x="3" y="630"/>
                    <a:pt x="9" y="315"/>
                    <a:pt x="17" y="0"/>
                  </a:cubicBezTo>
                  <a:lnTo>
                    <a:pt x="17" y="973"/>
                  </a:lnTo>
                  <a:close/>
                </a:path>
              </a:pathLst>
            </a:custGeom>
            <a:solidFill>
              <a:srgbClr val="C9EAF7"/>
            </a:solidFill>
            <a:ln w="2861" cap="rnd">
              <a:noFill/>
              <a:prstDash val="solid"/>
              <a:round/>
            </a:ln>
          </p:spPr>
          <p:txBody>
            <a:bodyPr rtlCol="0" anchor="ctr"/>
            <a:lstStyle/>
            <a:p>
              <a:endParaRPr lang="zh-CN" altLang="en-US"/>
            </a:p>
          </p:txBody>
        </p:sp>
        <p:sp>
          <p:nvSpPr>
            <p:cNvPr id="41" name="任意多边形: 形状 40">
              <a:extLst>
                <a:ext uri="{FF2B5EF4-FFF2-40B4-BE49-F238E27FC236}">
                  <a16:creationId xmlns:a16="http://schemas.microsoft.com/office/drawing/2014/main" id="{431BBBFB-3893-2FAA-A1DB-6F2D2BEC2173}"/>
                </a:ext>
              </a:extLst>
            </p:cNvPr>
            <p:cNvSpPr/>
            <p:nvPr/>
          </p:nvSpPr>
          <p:spPr>
            <a:xfrm>
              <a:off x="1743030" y="5839614"/>
              <a:ext cx="246189" cy="2060"/>
            </a:xfrm>
            <a:custGeom>
              <a:avLst/>
              <a:gdLst>
                <a:gd name="connsiteX0" fmla="*/ 246172 w 246189"/>
                <a:gd name="connsiteY0" fmla="*/ 2060 h 2060"/>
                <a:gd name="connsiteX1" fmla="*/ 0 w 246189"/>
                <a:gd name="connsiteY1" fmla="*/ 2060 h 2060"/>
                <a:gd name="connsiteX2" fmla="*/ 1989 w 246189"/>
                <a:gd name="connsiteY2" fmla="*/ 115 h 2060"/>
                <a:gd name="connsiteX3" fmla="*/ 179355 w 246189"/>
                <a:gd name="connsiteY3" fmla="*/ 0 h 2060"/>
                <a:gd name="connsiteX4" fmla="*/ 246189 w 246189"/>
                <a:gd name="connsiteY4" fmla="*/ 143 h 2060"/>
                <a:gd name="connsiteX5" fmla="*/ 246189 w 246189"/>
                <a:gd name="connsiteY5" fmla="*/ 1087 h 2060"/>
                <a:gd name="connsiteX6" fmla="*/ 246172 w 246189"/>
                <a:gd name="connsiteY6" fmla="*/ 2060 h 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189" h="2060">
                  <a:moveTo>
                    <a:pt x="246172" y="2060"/>
                  </a:moveTo>
                  <a:lnTo>
                    <a:pt x="0" y="2060"/>
                  </a:lnTo>
                  <a:cubicBezTo>
                    <a:pt x="641" y="1402"/>
                    <a:pt x="1305" y="744"/>
                    <a:pt x="1989" y="115"/>
                  </a:cubicBezTo>
                  <a:cubicBezTo>
                    <a:pt x="34570" y="86"/>
                    <a:pt x="118916" y="0"/>
                    <a:pt x="179355" y="0"/>
                  </a:cubicBezTo>
                  <a:cubicBezTo>
                    <a:pt x="217542" y="0"/>
                    <a:pt x="246189" y="29"/>
                    <a:pt x="246189" y="143"/>
                  </a:cubicBezTo>
                  <a:lnTo>
                    <a:pt x="246189" y="1087"/>
                  </a:lnTo>
                  <a:cubicBezTo>
                    <a:pt x="246181" y="1402"/>
                    <a:pt x="246175" y="1717"/>
                    <a:pt x="246172" y="2060"/>
                  </a:cubicBezTo>
                  <a:close/>
                </a:path>
              </a:pathLst>
            </a:custGeom>
            <a:solidFill>
              <a:srgbClr val="D1E4EC"/>
            </a:solidFill>
            <a:ln w="2861" cap="rnd">
              <a:noFill/>
              <a:prstDash val="solid"/>
              <a:round/>
            </a:ln>
          </p:spPr>
          <p:txBody>
            <a:bodyPr rtlCol="0" anchor="ctr"/>
            <a:lstStyle/>
            <a:p>
              <a:endParaRPr lang="zh-CN" altLang="en-US"/>
            </a:p>
          </p:txBody>
        </p:sp>
        <p:sp>
          <p:nvSpPr>
            <p:cNvPr id="42" name="任意多边形: 形状 41">
              <a:extLst>
                <a:ext uri="{FF2B5EF4-FFF2-40B4-BE49-F238E27FC236}">
                  <a16:creationId xmlns:a16="http://schemas.microsoft.com/office/drawing/2014/main" id="{CBFE3A03-4E62-0969-7C1A-69584DDF6E94}"/>
                </a:ext>
              </a:extLst>
            </p:cNvPr>
            <p:cNvSpPr/>
            <p:nvPr/>
          </p:nvSpPr>
          <p:spPr>
            <a:xfrm>
              <a:off x="1731428" y="5839729"/>
              <a:ext cx="13591" cy="1945"/>
            </a:xfrm>
            <a:custGeom>
              <a:avLst/>
              <a:gdLst>
                <a:gd name="connsiteX0" fmla="*/ 11603 w 13591"/>
                <a:gd name="connsiteY0" fmla="*/ 1946 h 1945"/>
                <a:gd name="connsiteX1" fmla="*/ 212 w 13591"/>
                <a:gd name="connsiteY1" fmla="*/ 1946 h 1945"/>
                <a:gd name="connsiteX2" fmla="*/ 0 w 13591"/>
                <a:gd name="connsiteY2" fmla="*/ 29 h 1945"/>
                <a:gd name="connsiteX3" fmla="*/ 13591 w 13591"/>
                <a:gd name="connsiteY3" fmla="*/ 0 h 1945"/>
                <a:gd name="connsiteX4" fmla="*/ 11603 w 135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91" h="1945">
                  <a:moveTo>
                    <a:pt x="11603" y="1946"/>
                  </a:moveTo>
                  <a:lnTo>
                    <a:pt x="212" y="1946"/>
                  </a:lnTo>
                  <a:lnTo>
                    <a:pt x="0" y="29"/>
                  </a:lnTo>
                  <a:cubicBezTo>
                    <a:pt x="0" y="29"/>
                    <a:pt x="4996" y="0"/>
                    <a:pt x="13591" y="0"/>
                  </a:cubicBezTo>
                  <a:cubicBezTo>
                    <a:pt x="12907" y="629"/>
                    <a:pt x="12243" y="1288"/>
                    <a:pt x="11603" y="1946"/>
                  </a:cubicBezTo>
                  <a:close/>
                </a:path>
              </a:pathLst>
            </a:custGeom>
            <a:solidFill>
              <a:srgbClr val="B3D5E5"/>
            </a:solidFill>
            <a:ln w="2861" cap="rnd">
              <a:noFill/>
              <a:prstDash val="solid"/>
              <a:round/>
            </a:ln>
          </p:spPr>
          <p:txBody>
            <a:bodyPr rtlCol="0" anchor="ctr"/>
            <a:lstStyle/>
            <a:p>
              <a:endParaRPr lang="zh-CN" altLang="en-US"/>
            </a:p>
          </p:txBody>
        </p:sp>
        <p:sp>
          <p:nvSpPr>
            <p:cNvPr id="43" name="任意多边形: 形状 42">
              <a:extLst>
                <a:ext uri="{FF2B5EF4-FFF2-40B4-BE49-F238E27FC236}">
                  <a16:creationId xmlns:a16="http://schemas.microsoft.com/office/drawing/2014/main" id="{BDC160FA-E63F-7A9F-9614-1359F7BC868A}"/>
                </a:ext>
              </a:extLst>
            </p:cNvPr>
            <p:cNvSpPr/>
            <p:nvPr/>
          </p:nvSpPr>
          <p:spPr>
            <a:xfrm>
              <a:off x="1570694" y="5930747"/>
              <a:ext cx="32181" cy="24063"/>
            </a:xfrm>
            <a:custGeom>
              <a:avLst/>
              <a:gdLst>
                <a:gd name="connsiteX0" fmla="*/ 0 w 32181"/>
                <a:gd name="connsiteY0" fmla="*/ 0 h 24063"/>
                <a:gd name="connsiteX1" fmla="*/ 15188 w 32181"/>
                <a:gd name="connsiteY1" fmla="*/ 24063 h 24063"/>
                <a:gd name="connsiteX2" fmla="*/ 32181 w 32181"/>
                <a:gd name="connsiteY2" fmla="*/ 0 h 24063"/>
                <a:gd name="connsiteX3" fmla="*/ 0 w 32181"/>
                <a:gd name="connsiteY3" fmla="*/ 0 h 24063"/>
              </a:gdLst>
              <a:ahLst/>
              <a:cxnLst>
                <a:cxn ang="0">
                  <a:pos x="connsiteX0" y="connsiteY0"/>
                </a:cxn>
                <a:cxn ang="0">
                  <a:pos x="connsiteX1" y="connsiteY1"/>
                </a:cxn>
                <a:cxn ang="0">
                  <a:pos x="connsiteX2" y="connsiteY2"/>
                </a:cxn>
                <a:cxn ang="0">
                  <a:pos x="connsiteX3" y="connsiteY3"/>
                </a:cxn>
              </a:cxnLst>
              <a:rect l="l" t="t" r="r" b="b"/>
              <a:pathLst>
                <a:path w="32181" h="24063">
                  <a:moveTo>
                    <a:pt x="0" y="0"/>
                  </a:moveTo>
                  <a:lnTo>
                    <a:pt x="15188" y="24063"/>
                  </a:lnTo>
                  <a:lnTo>
                    <a:pt x="32181" y="0"/>
                  </a:lnTo>
                  <a:lnTo>
                    <a:pt x="0" y="0"/>
                  </a:lnTo>
                  <a:close/>
                </a:path>
              </a:pathLst>
            </a:custGeom>
            <a:solidFill>
              <a:srgbClr val="50BFA5"/>
            </a:solidFill>
            <a:ln w="2861" cap="rnd">
              <a:noFill/>
              <a:prstDash val="solid"/>
              <a:round/>
            </a:ln>
          </p:spPr>
          <p:txBody>
            <a:bodyPr rtlCol="0" anchor="ctr"/>
            <a:lstStyle/>
            <a:p>
              <a:endParaRPr lang="zh-CN" altLang="en-US"/>
            </a:p>
          </p:txBody>
        </p:sp>
        <p:sp>
          <p:nvSpPr>
            <p:cNvPr id="44" name="任意多边形: 形状 43">
              <a:extLst>
                <a:ext uri="{FF2B5EF4-FFF2-40B4-BE49-F238E27FC236}">
                  <a16:creationId xmlns:a16="http://schemas.microsoft.com/office/drawing/2014/main" id="{E7258114-3BD8-9E23-4BD5-E82C3411D85F}"/>
                </a:ext>
              </a:extLst>
            </p:cNvPr>
            <p:cNvSpPr/>
            <p:nvPr/>
          </p:nvSpPr>
          <p:spPr>
            <a:xfrm>
              <a:off x="1793100" y="5928830"/>
              <a:ext cx="248" cy="1917"/>
            </a:xfrm>
            <a:custGeom>
              <a:avLst/>
              <a:gdLst>
                <a:gd name="connsiteX0" fmla="*/ 31 w 248"/>
                <a:gd name="connsiteY0" fmla="*/ 1917 h 1917"/>
                <a:gd name="connsiteX1" fmla="*/ 0 w 248"/>
                <a:gd name="connsiteY1" fmla="*/ 1917 h 1917"/>
                <a:gd name="connsiteX2" fmla="*/ 0 w 248"/>
                <a:gd name="connsiteY2" fmla="*/ 0 h 1917"/>
                <a:gd name="connsiteX3" fmla="*/ 249 w 248"/>
                <a:gd name="connsiteY3" fmla="*/ 0 h 1917"/>
                <a:gd name="connsiteX4" fmla="*/ 31 w 248"/>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 h="1917">
                  <a:moveTo>
                    <a:pt x="31" y="1917"/>
                  </a:moveTo>
                  <a:lnTo>
                    <a:pt x="0" y="1917"/>
                  </a:lnTo>
                  <a:lnTo>
                    <a:pt x="0" y="0"/>
                  </a:lnTo>
                  <a:lnTo>
                    <a:pt x="249" y="0"/>
                  </a:lnTo>
                  <a:lnTo>
                    <a:pt x="31" y="1917"/>
                  </a:lnTo>
                  <a:close/>
                </a:path>
              </a:pathLst>
            </a:custGeom>
            <a:solidFill>
              <a:srgbClr val="0C263D"/>
            </a:solidFill>
            <a:ln w="2861" cap="rnd">
              <a:noFill/>
              <a:prstDash val="solid"/>
              <a:round/>
            </a:ln>
          </p:spPr>
          <p:txBody>
            <a:bodyPr rtlCol="0" anchor="ctr"/>
            <a:lstStyle/>
            <a:p>
              <a:endParaRPr lang="zh-CN" altLang="en-US"/>
            </a:p>
          </p:txBody>
        </p:sp>
        <p:sp>
          <p:nvSpPr>
            <p:cNvPr id="45" name="任意多边形: 形状 44">
              <a:extLst>
                <a:ext uri="{FF2B5EF4-FFF2-40B4-BE49-F238E27FC236}">
                  <a16:creationId xmlns:a16="http://schemas.microsoft.com/office/drawing/2014/main" id="{D569629C-186D-DEF8-EF8A-E7030DEAE0ED}"/>
                </a:ext>
              </a:extLst>
            </p:cNvPr>
            <p:cNvSpPr/>
            <p:nvPr/>
          </p:nvSpPr>
          <p:spPr>
            <a:xfrm>
              <a:off x="1535552" y="5928715"/>
              <a:ext cx="247945" cy="2031"/>
            </a:xfrm>
            <a:custGeom>
              <a:avLst/>
              <a:gdLst>
                <a:gd name="connsiteX0" fmla="*/ 247946 w 247945"/>
                <a:gd name="connsiteY0" fmla="*/ 2032 h 2031"/>
                <a:gd name="connsiteX1" fmla="*/ 0 w 247945"/>
                <a:gd name="connsiteY1" fmla="*/ 2032 h 2031"/>
                <a:gd name="connsiteX2" fmla="*/ 0 w 247945"/>
                <a:gd name="connsiteY2" fmla="*/ 115 h 2031"/>
                <a:gd name="connsiteX3" fmla="*/ 66837 w 247945"/>
                <a:gd name="connsiteY3" fmla="*/ 0 h 2031"/>
                <a:gd name="connsiteX4" fmla="*/ 246533 w 247945"/>
                <a:gd name="connsiteY4" fmla="*/ 115 h 2031"/>
                <a:gd name="connsiteX5" fmla="*/ 247946 w 247945"/>
                <a:gd name="connsiteY5"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945" h="2031">
                  <a:moveTo>
                    <a:pt x="247946" y="2032"/>
                  </a:moveTo>
                  <a:lnTo>
                    <a:pt x="0" y="2032"/>
                  </a:lnTo>
                  <a:lnTo>
                    <a:pt x="0" y="115"/>
                  </a:lnTo>
                  <a:cubicBezTo>
                    <a:pt x="0" y="29"/>
                    <a:pt x="28647" y="0"/>
                    <a:pt x="66837" y="0"/>
                  </a:cubicBezTo>
                  <a:cubicBezTo>
                    <a:pt x="128773" y="0"/>
                    <a:pt x="215819" y="86"/>
                    <a:pt x="246533" y="115"/>
                  </a:cubicBezTo>
                  <a:cubicBezTo>
                    <a:pt x="247016" y="744"/>
                    <a:pt x="247485" y="1402"/>
                    <a:pt x="247946" y="2032"/>
                  </a:cubicBezTo>
                  <a:close/>
                </a:path>
              </a:pathLst>
            </a:custGeom>
            <a:solidFill>
              <a:srgbClr val="D1E4EC"/>
            </a:solidFill>
            <a:ln w="2861" cap="rnd">
              <a:noFill/>
              <a:prstDash val="solid"/>
              <a:round/>
            </a:ln>
          </p:spPr>
          <p:txBody>
            <a:bodyPr rtlCol="0" anchor="ctr"/>
            <a:lstStyle/>
            <a:p>
              <a:endParaRPr lang="zh-CN" altLang="en-US"/>
            </a:p>
          </p:txBody>
        </p:sp>
        <p:sp>
          <p:nvSpPr>
            <p:cNvPr id="46" name="任意多边形: 形状 45">
              <a:extLst>
                <a:ext uri="{FF2B5EF4-FFF2-40B4-BE49-F238E27FC236}">
                  <a16:creationId xmlns:a16="http://schemas.microsoft.com/office/drawing/2014/main" id="{CF8D75FE-73D8-37AA-94BA-1C042FD5DB70}"/>
                </a:ext>
              </a:extLst>
            </p:cNvPr>
            <p:cNvSpPr/>
            <p:nvPr/>
          </p:nvSpPr>
          <p:spPr>
            <a:xfrm>
              <a:off x="1782084" y="5928830"/>
              <a:ext cx="11015" cy="1917"/>
            </a:xfrm>
            <a:custGeom>
              <a:avLst/>
              <a:gdLst>
                <a:gd name="connsiteX0" fmla="*/ 11016 w 11015"/>
                <a:gd name="connsiteY0" fmla="*/ 1917 h 1917"/>
                <a:gd name="connsiteX1" fmla="*/ 1413 w 11015"/>
                <a:gd name="connsiteY1" fmla="*/ 1917 h 1917"/>
                <a:gd name="connsiteX2" fmla="*/ 0 w 11015"/>
                <a:gd name="connsiteY2" fmla="*/ 0 h 1917"/>
                <a:gd name="connsiteX3" fmla="*/ 11016 w 11015"/>
                <a:gd name="connsiteY3" fmla="*/ 0 h 1917"/>
                <a:gd name="connsiteX4" fmla="*/ 11016 w 11015"/>
                <a:gd name="connsiteY4" fmla="*/ 1917 h 1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15" h="1917">
                  <a:moveTo>
                    <a:pt x="11016" y="1917"/>
                  </a:moveTo>
                  <a:lnTo>
                    <a:pt x="1413" y="1917"/>
                  </a:lnTo>
                  <a:cubicBezTo>
                    <a:pt x="953" y="1287"/>
                    <a:pt x="484" y="629"/>
                    <a:pt x="0" y="0"/>
                  </a:cubicBezTo>
                  <a:lnTo>
                    <a:pt x="11016" y="0"/>
                  </a:lnTo>
                  <a:lnTo>
                    <a:pt x="11016" y="1917"/>
                  </a:lnTo>
                  <a:close/>
                </a:path>
              </a:pathLst>
            </a:custGeom>
            <a:solidFill>
              <a:srgbClr val="B3D5E5"/>
            </a:solidFill>
            <a:ln w="2861" cap="rnd">
              <a:noFill/>
              <a:prstDash val="solid"/>
              <a:round/>
            </a:ln>
          </p:spPr>
          <p:txBody>
            <a:bodyPr rtlCol="0" anchor="ctr"/>
            <a:lstStyle/>
            <a:p>
              <a:endParaRPr lang="zh-CN" altLang="en-US"/>
            </a:p>
          </p:txBody>
        </p:sp>
        <p:sp>
          <p:nvSpPr>
            <p:cNvPr id="47" name="任意多边形: 形状 46">
              <a:extLst>
                <a:ext uri="{FF2B5EF4-FFF2-40B4-BE49-F238E27FC236}">
                  <a16:creationId xmlns:a16="http://schemas.microsoft.com/office/drawing/2014/main" id="{851BF4A1-D076-B6F9-DFA1-18E9CD42EA7A}"/>
                </a:ext>
              </a:extLst>
            </p:cNvPr>
            <p:cNvSpPr/>
            <p:nvPr/>
          </p:nvSpPr>
          <p:spPr>
            <a:xfrm>
              <a:off x="1570279" y="5727652"/>
              <a:ext cx="348838" cy="76282"/>
            </a:xfrm>
            <a:custGeom>
              <a:avLst/>
              <a:gdLst>
                <a:gd name="connsiteX0" fmla="*/ 12453 w 348838"/>
                <a:gd name="connsiteY0" fmla="*/ 2461 h 76282"/>
                <a:gd name="connsiteX1" fmla="*/ 0 w 348838"/>
                <a:gd name="connsiteY1" fmla="*/ 2461 h 76282"/>
                <a:gd name="connsiteX2" fmla="*/ 7359 w 348838"/>
                <a:gd name="connsiteY2" fmla="*/ 0 h 76282"/>
                <a:gd name="connsiteX3" fmla="*/ 319287 w 348838"/>
                <a:gd name="connsiteY3" fmla="*/ 0 h 76282"/>
                <a:gd name="connsiteX4" fmla="*/ 348838 w 348838"/>
                <a:gd name="connsiteY4" fmla="*/ 28928 h 76282"/>
                <a:gd name="connsiteX5" fmla="*/ 348838 w 348838"/>
                <a:gd name="connsiteY5" fmla="*/ 47326 h 76282"/>
                <a:gd name="connsiteX6" fmla="*/ 319287 w 348838"/>
                <a:gd name="connsiteY6" fmla="*/ 76282 h 76282"/>
                <a:gd name="connsiteX7" fmla="*/ 10847 w 348838"/>
                <a:gd name="connsiteY7" fmla="*/ 76196 h 76282"/>
                <a:gd name="connsiteX8" fmla="*/ 12453 w 348838"/>
                <a:gd name="connsiteY8" fmla="*/ 2461 h 76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838" h="76282">
                  <a:moveTo>
                    <a:pt x="12453" y="2461"/>
                  </a:moveTo>
                  <a:lnTo>
                    <a:pt x="0" y="2461"/>
                  </a:lnTo>
                  <a:cubicBezTo>
                    <a:pt x="2040" y="916"/>
                    <a:pt x="4587" y="0"/>
                    <a:pt x="7359" y="0"/>
                  </a:cubicBezTo>
                  <a:lnTo>
                    <a:pt x="319287" y="0"/>
                  </a:lnTo>
                  <a:cubicBezTo>
                    <a:pt x="335608" y="0"/>
                    <a:pt x="348838" y="12962"/>
                    <a:pt x="348838" y="28928"/>
                  </a:cubicBezTo>
                  <a:lnTo>
                    <a:pt x="348838" y="47326"/>
                  </a:lnTo>
                  <a:cubicBezTo>
                    <a:pt x="348838" y="63321"/>
                    <a:pt x="335608" y="76282"/>
                    <a:pt x="319287" y="76282"/>
                  </a:cubicBezTo>
                  <a:lnTo>
                    <a:pt x="10847" y="76196"/>
                  </a:lnTo>
                  <a:lnTo>
                    <a:pt x="12453" y="2461"/>
                  </a:lnTo>
                  <a:close/>
                </a:path>
              </a:pathLst>
            </a:custGeom>
            <a:solidFill>
              <a:srgbClr val="F47458"/>
            </a:solidFill>
            <a:ln w="2861" cap="rnd">
              <a:noFill/>
              <a:prstDash val="solid"/>
              <a:round/>
            </a:ln>
          </p:spPr>
          <p:txBody>
            <a:bodyPr rtlCol="0" anchor="ctr"/>
            <a:lstStyle/>
            <a:p>
              <a:endParaRPr lang="zh-CN" altLang="en-US"/>
            </a:p>
          </p:txBody>
        </p:sp>
        <p:sp>
          <p:nvSpPr>
            <p:cNvPr id="48" name="任意多边形: 形状 47">
              <a:extLst>
                <a:ext uri="{FF2B5EF4-FFF2-40B4-BE49-F238E27FC236}">
                  <a16:creationId xmlns:a16="http://schemas.microsoft.com/office/drawing/2014/main" id="{36C9FC53-900E-3150-A2AD-1F117235AF83}"/>
                </a:ext>
              </a:extLst>
            </p:cNvPr>
            <p:cNvSpPr/>
            <p:nvPr/>
          </p:nvSpPr>
          <p:spPr>
            <a:xfrm>
              <a:off x="1565638" y="5727709"/>
              <a:ext cx="222440" cy="76167"/>
            </a:xfrm>
            <a:custGeom>
              <a:avLst/>
              <a:gdLst>
                <a:gd name="connsiteX0" fmla="*/ 194182 w 222440"/>
                <a:gd name="connsiteY0" fmla="*/ 0 h 76167"/>
                <a:gd name="connsiteX1" fmla="*/ 222440 w 222440"/>
                <a:gd name="connsiteY1" fmla="*/ 27698 h 76167"/>
                <a:gd name="connsiteX2" fmla="*/ 222440 w 222440"/>
                <a:gd name="connsiteY2" fmla="*/ 48471 h 76167"/>
                <a:gd name="connsiteX3" fmla="*/ 194182 w 222440"/>
                <a:gd name="connsiteY3" fmla="*/ 76168 h 76167"/>
                <a:gd name="connsiteX4" fmla="*/ 0 w 222440"/>
                <a:gd name="connsiteY4" fmla="*/ 76168 h 76167"/>
                <a:gd name="connsiteX5" fmla="*/ 0 w 222440"/>
                <a:gd name="connsiteY5" fmla="*/ 71504 h 76167"/>
                <a:gd name="connsiteX6" fmla="*/ 801 w 222440"/>
                <a:gd name="connsiteY6" fmla="*/ 71504 h 76167"/>
                <a:gd name="connsiteX7" fmla="*/ 50167 w 222440"/>
                <a:gd name="connsiteY7" fmla="*/ 66926 h 76167"/>
                <a:gd name="connsiteX8" fmla="*/ 60144 w 222440"/>
                <a:gd name="connsiteY8" fmla="*/ 28584 h 76167"/>
                <a:gd name="connsiteX9" fmla="*/ 39632 w 222440"/>
                <a:gd name="connsiteY9" fmla="*/ 6839 h 76167"/>
                <a:gd name="connsiteX10" fmla="*/ 801 w 222440"/>
                <a:gd name="connsiteY10" fmla="*/ 4635 h 76167"/>
                <a:gd name="connsiteX11" fmla="*/ 0 w 222440"/>
                <a:gd name="connsiteY11" fmla="*/ 4635 h 76167"/>
                <a:gd name="connsiteX12" fmla="*/ 0 w 222440"/>
                <a:gd name="connsiteY12" fmla="*/ 0 h 76167"/>
                <a:gd name="connsiteX13" fmla="*/ 194182 w 222440"/>
                <a:gd name="connsiteY13" fmla="*/ 0 h 7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440" h="76167">
                  <a:moveTo>
                    <a:pt x="194182" y="0"/>
                  </a:moveTo>
                  <a:cubicBezTo>
                    <a:pt x="209790" y="0"/>
                    <a:pt x="222440" y="12390"/>
                    <a:pt x="222440" y="27698"/>
                  </a:cubicBezTo>
                  <a:lnTo>
                    <a:pt x="222440" y="48471"/>
                  </a:lnTo>
                  <a:cubicBezTo>
                    <a:pt x="222440" y="63778"/>
                    <a:pt x="209790" y="76168"/>
                    <a:pt x="194182" y="76168"/>
                  </a:cubicBezTo>
                  <a:lnTo>
                    <a:pt x="0" y="76168"/>
                  </a:lnTo>
                  <a:lnTo>
                    <a:pt x="0" y="71504"/>
                  </a:lnTo>
                  <a:lnTo>
                    <a:pt x="801" y="71504"/>
                  </a:lnTo>
                  <a:lnTo>
                    <a:pt x="50167" y="66926"/>
                  </a:lnTo>
                  <a:lnTo>
                    <a:pt x="60144" y="28584"/>
                  </a:lnTo>
                  <a:cubicBezTo>
                    <a:pt x="60144" y="28584"/>
                    <a:pt x="40885" y="7382"/>
                    <a:pt x="39632" y="6839"/>
                  </a:cubicBezTo>
                  <a:cubicBezTo>
                    <a:pt x="38373" y="6295"/>
                    <a:pt x="801" y="4635"/>
                    <a:pt x="801" y="4635"/>
                  </a:cubicBezTo>
                  <a:lnTo>
                    <a:pt x="0" y="4635"/>
                  </a:lnTo>
                  <a:lnTo>
                    <a:pt x="0" y="0"/>
                  </a:lnTo>
                  <a:lnTo>
                    <a:pt x="194182" y="0"/>
                  </a:lnTo>
                  <a:close/>
                </a:path>
              </a:pathLst>
            </a:custGeom>
            <a:solidFill>
              <a:srgbClr val="B75742"/>
            </a:solidFill>
            <a:ln w="2861" cap="rnd">
              <a:noFill/>
              <a:prstDash val="solid"/>
              <a:round/>
            </a:ln>
          </p:spPr>
          <p:txBody>
            <a:bodyPr rtlCol="0" anchor="ctr"/>
            <a:lstStyle/>
            <a:p>
              <a:endParaRPr lang="zh-CN" altLang="en-US"/>
            </a:p>
          </p:txBody>
        </p:sp>
        <p:sp>
          <p:nvSpPr>
            <p:cNvPr id="49" name="任意多边形: 形状 48">
              <a:extLst>
                <a:ext uri="{FF2B5EF4-FFF2-40B4-BE49-F238E27FC236}">
                  <a16:creationId xmlns:a16="http://schemas.microsoft.com/office/drawing/2014/main" id="{CF7293A9-66DF-3275-2A37-69DA54AC1330}"/>
                </a:ext>
              </a:extLst>
            </p:cNvPr>
            <p:cNvSpPr/>
            <p:nvPr/>
          </p:nvSpPr>
          <p:spPr>
            <a:xfrm>
              <a:off x="1566402" y="5732344"/>
              <a:ext cx="215395" cy="66868"/>
            </a:xfrm>
            <a:custGeom>
              <a:avLst/>
              <a:gdLst>
                <a:gd name="connsiteX0" fmla="*/ 11829 w 215395"/>
                <a:gd name="connsiteY0" fmla="*/ 33306 h 66868"/>
                <a:gd name="connsiteX1" fmla="*/ 0 w 215395"/>
                <a:gd name="connsiteY1" fmla="*/ 0 h 66868"/>
                <a:gd name="connsiteX2" fmla="*/ 189441 w 215395"/>
                <a:gd name="connsiteY2" fmla="*/ 0 h 66868"/>
                <a:gd name="connsiteX3" fmla="*/ 215396 w 215395"/>
                <a:gd name="connsiteY3" fmla="*/ 25437 h 66868"/>
                <a:gd name="connsiteX4" fmla="*/ 215396 w 215395"/>
                <a:gd name="connsiteY4" fmla="*/ 41432 h 66868"/>
                <a:gd name="connsiteX5" fmla="*/ 189441 w 215395"/>
                <a:gd name="connsiteY5" fmla="*/ 66869 h 66868"/>
                <a:gd name="connsiteX6" fmla="*/ 0 w 215395"/>
                <a:gd name="connsiteY6" fmla="*/ 66869 h 66868"/>
                <a:gd name="connsiteX7" fmla="*/ 11829 w 215395"/>
                <a:gd name="connsiteY7" fmla="*/ 33306 h 6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95" h="66868">
                  <a:moveTo>
                    <a:pt x="11829" y="33306"/>
                  </a:moveTo>
                  <a:cubicBezTo>
                    <a:pt x="11829" y="10873"/>
                    <a:pt x="0" y="0"/>
                    <a:pt x="0" y="0"/>
                  </a:cubicBezTo>
                  <a:lnTo>
                    <a:pt x="189441" y="0"/>
                  </a:lnTo>
                  <a:cubicBezTo>
                    <a:pt x="203776" y="0"/>
                    <a:pt x="215396" y="11388"/>
                    <a:pt x="215396" y="25437"/>
                  </a:cubicBezTo>
                  <a:lnTo>
                    <a:pt x="215396" y="41432"/>
                  </a:lnTo>
                  <a:cubicBezTo>
                    <a:pt x="215396" y="55481"/>
                    <a:pt x="203776" y="66869"/>
                    <a:pt x="189441" y="66869"/>
                  </a:cubicBezTo>
                  <a:lnTo>
                    <a:pt x="0" y="66869"/>
                  </a:lnTo>
                  <a:cubicBezTo>
                    <a:pt x="0" y="66869"/>
                    <a:pt x="11829" y="61547"/>
                    <a:pt x="11829" y="33306"/>
                  </a:cubicBezTo>
                  <a:close/>
                </a:path>
              </a:pathLst>
            </a:custGeom>
            <a:solidFill>
              <a:srgbClr val="F4F4F4"/>
            </a:solidFill>
            <a:ln w="2861" cap="rnd">
              <a:noFill/>
              <a:prstDash val="solid"/>
              <a:round/>
            </a:ln>
          </p:spPr>
          <p:txBody>
            <a:bodyPr rtlCol="0" anchor="ctr"/>
            <a:lstStyle/>
            <a:p>
              <a:endParaRPr lang="zh-CN" altLang="en-US"/>
            </a:p>
          </p:txBody>
        </p:sp>
        <p:sp>
          <p:nvSpPr>
            <p:cNvPr id="50" name="任意多边形: 形状 49">
              <a:extLst>
                <a:ext uri="{FF2B5EF4-FFF2-40B4-BE49-F238E27FC236}">
                  <a16:creationId xmlns:a16="http://schemas.microsoft.com/office/drawing/2014/main" id="{BCFC9633-A23C-A1BB-E92F-677350DFF290}"/>
                </a:ext>
              </a:extLst>
            </p:cNvPr>
            <p:cNvSpPr/>
            <p:nvPr/>
          </p:nvSpPr>
          <p:spPr>
            <a:xfrm>
              <a:off x="1781795" y="5773976"/>
              <a:ext cx="2" cy="228"/>
            </a:xfrm>
            <a:custGeom>
              <a:avLst/>
              <a:gdLst>
                <a:gd name="connsiteX0" fmla="*/ 0 w 2"/>
                <a:gd name="connsiteY0" fmla="*/ 229 h 228"/>
                <a:gd name="connsiteX1" fmla="*/ 0 w 2"/>
                <a:gd name="connsiteY1" fmla="*/ 200 h 228"/>
                <a:gd name="connsiteX2" fmla="*/ 0 w 2"/>
                <a:gd name="connsiteY2" fmla="*/ 229 h 228"/>
                <a:gd name="connsiteX3" fmla="*/ 3 w 2"/>
                <a:gd name="connsiteY3" fmla="*/ 29 h 228"/>
                <a:gd name="connsiteX4" fmla="*/ 3 w 2"/>
                <a:gd name="connsiteY4" fmla="*/ 0 h 228"/>
                <a:gd name="connsiteX5" fmla="*/ 3 w 2"/>
                <a:gd name="connsiteY5" fmla="*/ 29 h 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 h="228">
                  <a:moveTo>
                    <a:pt x="0" y="229"/>
                  </a:moveTo>
                  <a:lnTo>
                    <a:pt x="0" y="200"/>
                  </a:lnTo>
                  <a:lnTo>
                    <a:pt x="0" y="229"/>
                  </a:lnTo>
                  <a:close/>
                  <a:moveTo>
                    <a:pt x="3" y="29"/>
                  </a:moveTo>
                  <a:lnTo>
                    <a:pt x="3" y="0"/>
                  </a:lnTo>
                  <a:lnTo>
                    <a:pt x="3" y="29"/>
                  </a:lnTo>
                  <a:close/>
                </a:path>
              </a:pathLst>
            </a:custGeom>
            <a:solidFill>
              <a:srgbClr val="9C5140"/>
            </a:solidFill>
            <a:ln w="2861" cap="rnd">
              <a:noFill/>
              <a:prstDash val="solid"/>
              <a:round/>
            </a:ln>
          </p:spPr>
          <p:txBody>
            <a:bodyPr rtlCol="0" anchor="ctr"/>
            <a:lstStyle/>
            <a:p>
              <a:endParaRPr lang="zh-CN" altLang="en-US"/>
            </a:p>
          </p:txBody>
        </p:sp>
        <p:sp>
          <p:nvSpPr>
            <p:cNvPr id="51" name="任意多边形: 形状 50">
              <a:extLst>
                <a:ext uri="{FF2B5EF4-FFF2-40B4-BE49-F238E27FC236}">
                  <a16:creationId xmlns:a16="http://schemas.microsoft.com/office/drawing/2014/main" id="{5E80166A-DFC6-ECE8-1659-793BE147A2F5}"/>
                </a:ext>
              </a:extLst>
            </p:cNvPr>
            <p:cNvSpPr/>
            <p:nvPr/>
          </p:nvSpPr>
          <p:spPr>
            <a:xfrm>
              <a:off x="1566402" y="5732344"/>
              <a:ext cx="215395" cy="47554"/>
            </a:xfrm>
            <a:custGeom>
              <a:avLst/>
              <a:gdLst>
                <a:gd name="connsiteX0" fmla="*/ 214640 w 215395"/>
                <a:gd name="connsiteY0" fmla="*/ 47555 h 47554"/>
                <a:gd name="connsiteX1" fmla="*/ 205278 w 215395"/>
                <a:gd name="connsiteY1" fmla="*/ 31732 h 47554"/>
                <a:gd name="connsiteX2" fmla="*/ 215396 w 215395"/>
                <a:gd name="connsiteY2" fmla="*/ 31732 h 47554"/>
                <a:gd name="connsiteX3" fmla="*/ 215396 w 215395"/>
                <a:gd name="connsiteY3" fmla="*/ 41661 h 47554"/>
                <a:gd name="connsiteX4" fmla="*/ 215393 w 215395"/>
                <a:gd name="connsiteY4" fmla="*/ 41832 h 47554"/>
                <a:gd name="connsiteX5" fmla="*/ 215393 w 215395"/>
                <a:gd name="connsiteY5" fmla="*/ 41861 h 47554"/>
                <a:gd name="connsiteX6" fmla="*/ 214640 w 215395"/>
                <a:gd name="connsiteY6" fmla="*/ 47555 h 47554"/>
                <a:gd name="connsiteX7" fmla="*/ 215396 w 215395"/>
                <a:gd name="connsiteY7" fmla="*/ 29815 h 47554"/>
                <a:gd name="connsiteX8" fmla="*/ 203604 w 215395"/>
                <a:gd name="connsiteY8" fmla="*/ 29786 h 47554"/>
                <a:gd name="connsiteX9" fmla="*/ 172694 w 215395"/>
                <a:gd name="connsiteY9" fmla="*/ 12733 h 47554"/>
                <a:gd name="connsiteX10" fmla="*/ 0 w 215395"/>
                <a:gd name="connsiteY10" fmla="*/ 0 h 47554"/>
                <a:gd name="connsiteX11" fmla="*/ 189441 w 215395"/>
                <a:gd name="connsiteY11" fmla="*/ 0 h 47554"/>
                <a:gd name="connsiteX12" fmla="*/ 215396 w 215395"/>
                <a:gd name="connsiteY12" fmla="*/ 25437 h 47554"/>
                <a:gd name="connsiteX13" fmla="*/ 215396 w 215395"/>
                <a:gd name="connsiteY13" fmla="*/ 29815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95" h="47554">
                  <a:moveTo>
                    <a:pt x="214640" y="47555"/>
                  </a:moveTo>
                  <a:cubicBezTo>
                    <a:pt x="212351" y="42061"/>
                    <a:pt x="209310" y="36653"/>
                    <a:pt x="205278" y="31732"/>
                  </a:cubicBezTo>
                  <a:lnTo>
                    <a:pt x="215396" y="31732"/>
                  </a:lnTo>
                  <a:lnTo>
                    <a:pt x="215396" y="41661"/>
                  </a:lnTo>
                  <a:cubicBezTo>
                    <a:pt x="215396" y="41718"/>
                    <a:pt x="215396" y="41775"/>
                    <a:pt x="215393" y="41832"/>
                  </a:cubicBezTo>
                  <a:lnTo>
                    <a:pt x="215393" y="41861"/>
                  </a:lnTo>
                  <a:cubicBezTo>
                    <a:pt x="215362" y="43807"/>
                    <a:pt x="215098" y="45724"/>
                    <a:pt x="214640" y="47555"/>
                  </a:cubicBezTo>
                  <a:close/>
                  <a:moveTo>
                    <a:pt x="215396" y="29815"/>
                  </a:moveTo>
                  <a:cubicBezTo>
                    <a:pt x="215396" y="29815"/>
                    <a:pt x="211044" y="29786"/>
                    <a:pt x="203604" y="29786"/>
                  </a:cubicBezTo>
                  <a:cubicBezTo>
                    <a:pt x="196477" y="21889"/>
                    <a:pt x="186537" y="15537"/>
                    <a:pt x="172694" y="12733"/>
                  </a:cubicBezTo>
                  <a:cubicBezTo>
                    <a:pt x="118272" y="1660"/>
                    <a:pt x="0" y="0"/>
                    <a:pt x="0" y="0"/>
                  </a:cubicBezTo>
                  <a:lnTo>
                    <a:pt x="189441" y="0"/>
                  </a:lnTo>
                  <a:cubicBezTo>
                    <a:pt x="203776" y="0"/>
                    <a:pt x="215396" y="11388"/>
                    <a:pt x="215396" y="25437"/>
                  </a:cubicBezTo>
                  <a:lnTo>
                    <a:pt x="215396" y="29815"/>
                  </a:lnTo>
                  <a:close/>
                </a:path>
              </a:pathLst>
            </a:custGeom>
            <a:solidFill>
              <a:srgbClr val="D1E4EC"/>
            </a:solidFill>
            <a:ln w="2861" cap="rnd">
              <a:noFill/>
              <a:prstDash val="solid"/>
              <a:round/>
            </a:ln>
          </p:spPr>
          <p:txBody>
            <a:bodyPr rtlCol="0" anchor="ctr"/>
            <a:lstStyle/>
            <a:p>
              <a:endParaRPr lang="zh-CN" altLang="en-US"/>
            </a:p>
          </p:txBody>
        </p:sp>
        <p:sp>
          <p:nvSpPr>
            <p:cNvPr id="52" name="任意多边形: 形状 51">
              <a:extLst>
                <a:ext uri="{FF2B5EF4-FFF2-40B4-BE49-F238E27FC236}">
                  <a16:creationId xmlns:a16="http://schemas.microsoft.com/office/drawing/2014/main" id="{F311E562-F3E8-7E11-9565-CF30BCD2D105}"/>
                </a:ext>
              </a:extLst>
            </p:cNvPr>
            <p:cNvSpPr/>
            <p:nvPr/>
          </p:nvSpPr>
          <p:spPr>
            <a:xfrm>
              <a:off x="1712051" y="5764076"/>
              <a:ext cx="25428" cy="23777"/>
            </a:xfrm>
            <a:custGeom>
              <a:avLst/>
              <a:gdLst>
                <a:gd name="connsiteX0" fmla="*/ 0 w 25428"/>
                <a:gd name="connsiteY0" fmla="*/ 0 h 23777"/>
                <a:gd name="connsiteX1" fmla="*/ 13394 w 25428"/>
                <a:gd name="connsiteY1" fmla="*/ 23777 h 23777"/>
                <a:gd name="connsiteX2" fmla="*/ 25428 w 25428"/>
                <a:gd name="connsiteY2" fmla="*/ 0 h 23777"/>
                <a:gd name="connsiteX3" fmla="*/ 0 w 25428"/>
                <a:gd name="connsiteY3" fmla="*/ 0 h 23777"/>
              </a:gdLst>
              <a:ahLst/>
              <a:cxnLst>
                <a:cxn ang="0">
                  <a:pos x="connsiteX0" y="connsiteY0"/>
                </a:cxn>
                <a:cxn ang="0">
                  <a:pos x="connsiteX1" y="connsiteY1"/>
                </a:cxn>
                <a:cxn ang="0">
                  <a:pos x="connsiteX2" y="connsiteY2"/>
                </a:cxn>
                <a:cxn ang="0">
                  <a:pos x="connsiteX3" y="connsiteY3"/>
                </a:cxn>
              </a:cxnLst>
              <a:rect l="l" t="t" r="r" b="b"/>
              <a:pathLst>
                <a:path w="25428" h="23777">
                  <a:moveTo>
                    <a:pt x="0" y="0"/>
                  </a:moveTo>
                  <a:lnTo>
                    <a:pt x="13394" y="23777"/>
                  </a:lnTo>
                  <a:lnTo>
                    <a:pt x="25428" y="0"/>
                  </a:lnTo>
                  <a:lnTo>
                    <a:pt x="0" y="0"/>
                  </a:lnTo>
                  <a:close/>
                </a:path>
              </a:pathLst>
            </a:custGeom>
            <a:solidFill>
              <a:srgbClr val="13375B"/>
            </a:solidFill>
            <a:ln w="2861" cap="rnd">
              <a:noFill/>
              <a:prstDash val="solid"/>
              <a:round/>
            </a:ln>
          </p:spPr>
          <p:txBody>
            <a:bodyPr rtlCol="0" anchor="ctr"/>
            <a:lstStyle/>
            <a:p>
              <a:endParaRPr lang="zh-CN" altLang="en-US"/>
            </a:p>
          </p:txBody>
        </p:sp>
        <p:sp>
          <p:nvSpPr>
            <p:cNvPr id="76" name="任意多边形: 形状 75">
              <a:extLst>
                <a:ext uri="{FF2B5EF4-FFF2-40B4-BE49-F238E27FC236}">
                  <a16:creationId xmlns:a16="http://schemas.microsoft.com/office/drawing/2014/main" id="{6A4E9CDE-E386-4317-D67E-D048EFF39B3C}"/>
                </a:ext>
              </a:extLst>
            </p:cNvPr>
            <p:cNvSpPr/>
            <p:nvPr/>
          </p:nvSpPr>
          <p:spPr>
            <a:xfrm>
              <a:off x="1578139" y="5762274"/>
              <a:ext cx="71" cy="1802"/>
            </a:xfrm>
            <a:custGeom>
              <a:avLst/>
              <a:gdLst>
                <a:gd name="connsiteX0" fmla="*/ 72 w 71"/>
                <a:gd name="connsiteY0" fmla="*/ 1803 h 1802"/>
                <a:gd name="connsiteX1" fmla="*/ 0 w 71"/>
                <a:gd name="connsiteY1" fmla="*/ 1803 h 1802"/>
                <a:gd name="connsiteX2" fmla="*/ 0 w 71"/>
                <a:gd name="connsiteY2" fmla="*/ 0 h 1802"/>
                <a:gd name="connsiteX3" fmla="*/ 72 w 71"/>
                <a:gd name="connsiteY3" fmla="*/ 1803 h 1802"/>
              </a:gdLst>
              <a:ahLst/>
              <a:cxnLst>
                <a:cxn ang="0">
                  <a:pos x="connsiteX0" y="connsiteY0"/>
                </a:cxn>
                <a:cxn ang="0">
                  <a:pos x="connsiteX1" y="connsiteY1"/>
                </a:cxn>
                <a:cxn ang="0">
                  <a:pos x="connsiteX2" y="connsiteY2"/>
                </a:cxn>
                <a:cxn ang="0">
                  <a:pos x="connsiteX3" y="connsiteY3"/>
                </a:cxn>
              </a:cxnLst>
              <a:rect l="l" t="t" r="r" b="b"/>
              <a:pathLst>
                <a:path w="71" h="1802">
                  <a:moveTo>
                    <a:pt x="72" y="1803"/>
                  </a:moveTo>
                  <a:lnTo>
                    <a:pt x="0" y="1803"/>
                  </a:lnTo>
                  <a:lnTo>
                    <a:pt x="0" y="0"/>
                  </a:lnTo>
                  <a:cubicBezTo>
                    <a:pt x="31" y="601"/>
                    <a:pt x="57" y="1202"/>
                    <a:pt x="72" y="1803"/>
                  </a:cubicBezTo>
                  <a:close/>
                </a:path>
              </a:pathLst>
            </a:custGeom>
            <a:solidFill>
              <a:srgbClr val="C9EAF7"/>
            </a:solidFill>
            <a:ln w="2861" cap="rnd">
              <a:noFill/>
              <a:prstDash val="solid"/>
              <a:round/>
            </a:ln>
          </p:spPr>
          <p:txBody>
            <a:bodyPr rtlCol="0" anchor="ctr"/>
            <a:lstStyle/>
            <a:p>
              <a:endParaRPr lang="zh-CN" altLang="en-US"/>
            </a:p>
          </p:txBody>
        </p:sp>
        <p:sp>
          <p:nvSpPr>
            <p:cNvPr id="77" name="任意多边形: 形状 76">
              <a:extLst>
                <a:ext uri="{FF2B5EF4-FFF2-40B4-BE49-F238E27FC236}">
                  <a16:creationId xmlns:a16="http://schemas.microsoft.com/office/drawing/2014/main" id="{587A43AF-36AB-D6C9-6921-366DEDCDFFEC}"/>
                </a:ext>
              </a:extLst>
            </p:cNvPr>
            <p:cNvSpPr/>
            <p:nvPr/>
          </p:nvSpPr>
          <p:spPr>
            <a:xfrm>
              <a:off x="1578139" y="5762045"/>
              <a:ext cx="193541" cy="2031"/>
            </a:xfrm>
            <a:custGeom>
              <a:avLst/>
              <a:gdLst>
                <a:gd name="connsiteX0" fmla="*/ 193541 w 193541"/>
                <a:gd name="connsiteY0" fmla="*/ 2032 h 2031"/>
                <a:gd name="connsiteX1" fmla="*/ 72 w 193541"/>
                <a:gd name="connsiteY1" fmla="*/ 2032 h 2031"/>
                <a:gd name="connsiteX2" fmla="*/ 0 w 193541"/>
                <a:gd name="connsiteY2" fmla="*/ 229 h 2031"/>
                <a:gd name="connsiteX3" fmla="*/ 0 w 193541"/>
                <a:gd name="connsiteY3" fmla="*/ 115 h 2031"/>
                <a:gd name="connsiteX4" fmla="*/ 52800 w 193541"/>
                <a:gd name="connsiteY4" fmla="*/ 0 h 2031"/>
                <a:gd name="connsiteX5" fmla="*/ 191867 w 193541"/>
                <a:gd name="connsiteY5" fmla="*/ 86 h 2031"/>
                <a:gd name="connsiteX6" fmla="*/ 193541 w 193541"/>
                <a:gd name="connsiteY6" fmla="*/ 2032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41" h="2031">
                  <a:moveTo>
                    <a:pt x="193541" y="2032"/>
                  </a:moveTo>
                  <a:lnTo>
                    <a:pt x="72" y="2032"/>
                  </a:lnTo>
                  <a:cubicBezTo>
                    <a:pt x="57" y="1431"/>
                    <a:pt x="31" y="830"/>
                    <a:pt x="0" y="229"/>
                  </a:cubicBezTo>
                  <a:lnTo>
                    <a:pt x="0" y="115"/>
                  </a:lnTo>
                  <a:cubicBezTo>
                    <a:pt x="0" y="29"/>
                    <a:pt x="22630" y="0"/>
                    <a:pt x="52800" y="0"/>
                  </a:cubicBezTo>
                  <a:cubicBezTo>
                    <a:pt x="99908" y="0"/>
                    <a:pt x="165400" y="57"/>
                    <a:pt x="191867" y="86"/>
                  </a:cubicBezTo>
                  <a:cubicBezTo>
                    <a:pt x="192445" y="715"/>
                    <a:pt x="193001" y="1373"/>
                    <a:pt x="193541" y="2032"/>
                  </a:cubicBezTo>
                  <a:close/>
                </a:path>
              </a:pathLst>
            </a:custGeom>
            <a:solidFill>
              <a:srgbClr val="D1E4EC"/>
            </a:solidFill>
            <a:ln w="2861" cap="rnd">
              <a:noFill/>
              <a:prstDash val="solid"/>
              <a:round/>
            </a:ln>
          </p:spPr>
          <p:txBody>
            <a:bodyPr rtlCol="0" anchor="ctr"/>
            <a:lstStyle/>
            <a:p>
              <a:endParaRPr lang="zh-CN" altLang="en-US"/>
            </a:p>
          </p:txBody>
        </p:sp>
        <p:sp>
          <p:nvSpPr>
            <p:cNvPr id="78" name="任意多边形: 形状 77">
              <a:extLst>
                <a:ext uri="{FF2B5EF4-FFF2-40B4-BE49-F238E27FC236}">
                  <a16:creationId xmlns:a16="http://schemas.microsoft.com/office/drawing/2014/main" id="{EA57B476-1867-B077-F41C-732C0A98114C}"/>
                </a:ext>
              </a:extLst>
            </p:cNvPr>
            <p:cNvSpPr/>
            <p:nvPr/>
          </p:nvSpPr>
          <p:spPr>
            <a:xfrm>
              <a:off x="1770007" y="5762130"/>
              <a:ext cx="11791" cy="1945"/>
            </a:xfrm>
            <a:custGeom>
              <a:avLst/>
              <a:gdLst>
                <a:gd name="connsiteX0" fmla="*/ 11791 w 11791"/>
                <a:gd name="connsiteY0" fmla="*/ 1946 h 1945"/>
                <a:gd name="connsiteX1" fmla="*/ 1674 w 11791"/>
                <a:gd name="connsiteY1" fmla="*/ 1946 h 1945"/>
                <a:gd name="connsiteX2" fmla="*/ 0 w 11791"/>
                <a:gd name="connsiteY2" fmla="*/ 0 h 1945"/>
                <a:gd name="connsiteX3" fmla="*/ 11791 w 11791"/>
                <a:gd name="connsiteY3" fmla="*/ 29 h 1945"/>
                <a:gd name="connsiteX4" fmla="*/ 11791 w 11791"/>
                <a:gd name="connsiteY4" fmla="*/ 1946 h 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1" h="1945">
                  <a:moveTo>
                    <a:pt x="11791" y="1946"/>
                  </a:moveTo>
                  <a:lnTo>
                    <a:pt x="1674" y="1946"/>
                  </a:lnTo>
                  <a:cubicBezTo>
                    <a:pt x="1133" y="1287"/>
                    <a:pt x="578" y="629"/>
                    <a:pt x="0" y="0"/>
                  </a:cubicBezTo>
                  <a:cubicBezTo>
                    <a:pt x="7439" y="0"/>
                    <a:pt x="11791" y="29"/>
                    <a:pt x="11791" y="29"/>
                  </a:cubicBezTo>
                  <a:lnTo>
                    <a:pt x="11791" y="1946"/>
                  </a:lnTo>
                  <a:close/>
                </a:path>
              </a:pathLst>
            </a:custGeom>
            <a:solidFill>
              <a:srgbClr val="B3D5E5"/>
            </a:solidFill>
            <a:ln w="2861" cap="rnd">
              <a:noFill/>
              <a:prstDash val="solid"/>
              <a:round/>
            </a:ln>
          </p:spPr>
          <p:txBody>
            <a:bodyPr rtlCol="0" anchor="ctr"/>
            <a:lstStyle/>
            <a:p>
              <a:endParaRPr lang="zh-CN" altLang="en-US"/>
            </a:p>
          </p:txBody>
        </p:sp>
      </p:grpSp>
      <p:sp>
        <p:nvSpPr>
          <p:cNvPr id="59" name="文本框 58">
            <a:extLst>
              <a:ext uri="{FF2B5EF4-FFF2-40B4-BE49-F238E27FC236}">
                <a16:creationId xmlns:a16="http://schemas.microsoft.com/office/drawing/2014/main" id="{1EA3D5C3-2470-484E-8C8B-4C1B86252DA7}"/>
              </a:ext>
            </a:extLst>
          </p:cNvPr>
          <p:cNvSpPr txBox="1"/>
          <p:nvPr/>
        </p:nvSpPr>
        <p:spPr>
          <a:xfrm>
            <a:off x="1488203" y="380525"/>
            <a:ext cx="7891677" cy="523220"/>
          </a:xfrm>
          <a:prstGeom prst="rect">
            <a:avLst/>
          </a:prstGeom>
          <a:noFill/>
        </p:spPr>
        <p:txBody>
          <a:bodyPr wrap="square">
            <a:spAutoFit/>
          </a:bodyPr>
          <a:lstStyle/>
          <a:p>
            <a:r>
              <a:rPr lang="en-US" altLang="zh-CN" sz="2800" b="1" dirty="0">
                <a:solidFill>
                  <a:srgbClr val="4276AA"/>
                </a:solidFill>
                <a:cs typeface="+mn-ea"/>
                <a:sym typeface="+mn-lt"/>
              </a:rPr>
              <a:t>02/</a:t>
            </a:r>
            <a:r>
              <a:rPr lang="zh-CN" altLang="en-US" sz="2800" b="1" dirty="0">
                <a:solidFill>
                  <a:srgbClr val="0070C0"/>
                </a:solidFill>
                <a:effectLst>
                  <a:outerShdw blurRad="50800" dist="38100" dir="2700000" algn="tl" rotWithShape="0">
                    <a:prstClr val="black">
                      <a:alpha val="40000"/>
                    </a:prstClr>
                  </a:outerShdw>
                </a:effectLst>
              </a:rPr>
              <a:t>核心素养对课程标准的影响</a:t>
            </a:r>
            <a:endParaRPr lang="en-US" altLang="zh-CN" sz="2800" b="1" dirty="0">
              <a:solidFill>
                <a:srgbClr val="0070C0"/>
              </a:solidFill>
              <a:cs typeface="+mn-ea"/>
              <a:sym typeface="+mn-lt"/>
            </a:endParaRPr>
          </a:p>
        </p:txBody>
      </p:sp>
      <p:sp>
        <p:nvSpPr>
          <p:cNvPr id="60" name="文本框 59">
            <a:extLst>
              <a:ext uri="{FF2B5EF4-FFF2-40B4-BE49-F238E27FC236}">
                <a16:creationId xmlns:a16="http://schemas.microsoft.com/office/drawing/2014/main" id="{772F6CFC-7136-4CB5-BD5D-286A7421DE55}"/>
              </a:ext>
            </a:extLst>
          </p:cNvPr>
          <p:cNvSpPr txBox="1"/>
          <p:nvPr/>
        </p:nvSpPr>
        <p:spPr>
          <a:xfrm>
            <a:off x="556339" y="1021354"/>
            <a:ext cx="6097554" cy="461665"/>
          </a:xfrm>
          <a:prstGeom prst="rect">
            <a:avLst/>
          </a:prstGeom>
          <a:noFill/>
        </p:spPr>
        <p:txBody>
          <a:bodyPr wrap="square">
            <a:spAutoFit/>
          </a:bodyPr>
          <a:lstStyle/>
          <a:p>
            <a:r>
              <a:rPr lang="zh-CN" altLang="en-US" sz="2400" dirty="0"/>
              <a:t>学科核心素养的</a:t>
            </a:r>
            <a:r>
              <a:rPr lang="zh-CN" altLang="en-US" sz="2400" b="1" dirty="0"/>
              <a:t>形成机制：</a:t>
            </a:r>
          </a:p>
        </p:txBody>
      </p:sp>
      <p:sp>
        <p:nvSpPr>
          <p:cNvPr id="53" name="矩形: 圆角 52">
            <a:extLst>
              <a:ext uri="{FF2B5EF4-FFF2-40B4-BE49-F238E27FC236}">
                <a16:creationId xmlns:a16="http://schemas.microsoft.com/office/drawing/2014/main" id="{8DA681EA-783D-4147-BC4C-131B03112E14}"/>
              </a:ext>
            </a:extLst>
          </p:cNvPr>
          <p:cNvSpPr/>
          <p:nvPr/>
        </p:nvSpPr>
        <p:spPr>
          <a:xfrm>
            <a:off x="1250869" y="1555148"/>
            <a:ext cx="3303038" cy="523220"/>
          </a:xfrm>
          <a:prstGeom prst="round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2400" dirty="0">
                <a:solidFill>
                  <a:schemeClr val="tx1"/>
                </a:solidFill>
              </a:rPr>
              <a:t>主要保障：学科</a:t>
            </a:r>
            <a:r>
              <a:rPr lang="zh-CN" altLang="en-US" sz="2400" b="1" dirty="0">
                <a:solidFill>
                  <a:srgbClr val="C00000"/>
                </a:solidFill>
              </a:rPr>
              <a:t>考试</a:t>
            </a:r>
          </a:p>
        </p:txBody>
      </p:sp>
      <p:sp>
        <p:nvSpPr>
          <p:cNvPr id="18" name="文本框 17">
            <a:extLst>
              <a:ext uri="{FF2B5EF4-FFF2-40B4-BE49-F238E27FC236}">
                <a16:creationId xmlns:a16="http://schemas.microsoft.com/office/drawing/2014/main" id="{B4042451-E826-4B40-8571-1F30E0059E6F}"/>
              </a:ext>
            </a:extLst>
          </p:cNvPr>
          <p:cNvSpPr txBox="1"/>
          <p:nvPr/>
        </p:nvSpPr>
        <p:spPr>
          <a:xfrm>
            <a:off x="1007812" y="3809853"/>
            <a:ext cx="1415772"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活的问题</a:t>
            </a:r>
          </a:p>
        </p:txBody>
      </p:sp>
      <p:sp>
        <p:nvSpPr>
          <p:cNvPr id="3" name="文本框 2">
            <a:extLst>
              <a:ext uri="{FF2B5EF4-FFF2-40B4-BE49-F238E27FC236}">
                <a16:creationId xmlns:a16="http://schemas.microsoft.com/office/drawing/2014/main" id="{07B23012-AF80-4ABA-A12A-4D1B2592CB0F}"/>
              </a:ext>
            </a:extLst>
          </p:cNvPr>
          <p:cNvSpPr txBox="1"/>
          <p:nvPr/>
        </p:nvSpPr>
        <p:spPr>
          <a:xfrm>
            <a:off x="620633" y="2299696"/>
            <a:ext cx="10682455" cy="830997"/>
          </a:xfrm>
          <a:prstGeom prst="rect">
            <a:avLst/>
          </a:prstGeom>
          <a:noFill/>
        </p:spPr>
        <p:txBody>
          <a:bodyPr wrap="square" rtlCol="0">
            <a:spAutoFit/>
          </a:bodyPr>
          <a:lstStyle/>
          <a:p>
            <a:r>
              <a:rPr lang="zh-CN" altLang="en-US" sz="2400" b="1" dirty="0"/>
              <a:t>②情境</a:t>
            </a:r>
            <a:r>
              <a:rPr lang="zh-CN" altLang="en-US" sz="2400" dirty="0"/>
              <a:t>：创造各种复杂、开放性的现实情境，不仅是学生核心素养形成和培养的路径和方式，也是评价学生核心素养发展水平的重要依托。</a:t>
            </a:r>
            <a:endParaRPr lang="zh-CN" altLang="en-US" sz="2400" dirty="0">
              <a:latin typeface="KaiTi" panose="02010609060101010101" pitchFamily="49" charset="-122"/>
              <a:ea typeface="KaiTi" panose="02010609060101010101" pitchFamily="49" charset="-122"/>
            </a:endParaRPr>
          </a:p>
        </p:txBody>
      </p:sp>
      <p:sp>
        <p:nvSpPr>
          <p:cNvPr id="62" name="文本框 61">
            <a:extLst>
              <a:ext uri="{FF2B5EF4-FFF2-40B4-BE49-F238E27FC236}">
                <a16:creationId xmlns:a16="http://schemas.microsoft.com/office/drawing/2014/main" id="{058B43F2-F8CB-4E64-8C0B-4B2522B6D9A6}"/>
              </a:ext>
            </a:extLst>
          </p:cNvPr>
          <p:cNvSpPr txBox="1"/>
          <p:nvPr/>
        </p:nvSpPr>
        <p:spPr>
          <a:xfrm>
            <a:off x="1007812" y="4493561"/>
            <a:ext cx="3262432"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反映学科本质性的问题</a:t>
            </a:r>
          </a:p>
        </p:txBody>
      </p:sp>
      <p:sp>
        <p:nvSpPr>
          <p:cNvPr id="66" name="文本框 65">
            <a:extLst>
              <a:ext uri="{FF2B5EF4-FFF2-40B4-BE49-F238E27FC236}">
                <a16:creationId xmlns:a16="http://schemas.microsoft.com/office/drawing/2014/main" id="{0764EED8-BBA4-4DBE-BAD1-BDE43ED185F3}"/>
              </a:ext>
            </a:extLst>
          </p:cNvPr>
          <p:cNvSpPr txBox="1"/>
          <p:nvPr/>
        </p:nvSpPr>
        <p:spPr>
          <a:xfrm>
            <a:off x="1007812" y="5177269"/>
            <a:ext cx="2031325" cy="461665"/>
          </a:xfrm>
          <a:prstGeom prst="rect">
            <a:avLst/>
          </a:prstGeom>
          <a:solidFill>
            <a:schemeClr val="bg2"/>
          </a:solidFill>
        </p:spPr>
        <p:txBody>
          <a:bodyPr wrap="none" rtlCol="0">
            <a:spAutoFit/>
          </a:bodyPr>
          <a:lstStyle/>
          <a:p>
            <a:r>
              <a:rPr lang="zh-CN" altLang="en-US" sz="2400" b="1" dirty="0">
                <a:latin typeface="华文仿宋" panose="02010600040101010101" pitchFamily="2" charset="-122"/>
                <a:ea typeface="华文仿宋" panose="02010600040101010101" pitchFamily="2" charset="-122"/>
              </a:rPr>
              <a:t>开放性的问题</a:t>
            </a:r>
          </a:p>
        </p:txBody>
      </p:sp>
      <p:sp>
        <p:nvSpPr>
          <p:cNvPr id="2" name="文本框 1">
            <a:extLst>
              <a:ext uri="{FF2B5EF4-FFF2-40B4-BE49-F238E27FC236}">
                <a16:creationId xmlns:a16="http://schemas.microsoft.com/office/drawing/2014/main" id="{F87F5886-7595-4F0E-8176-55BC633CCDAD}"/>
              </a:ext>
            </a:extLst>
          </p:cNvPr>
          <p:cNvSpPr txBox="1"/>
          <p:nvPr/>
        </p:nvSpPr>
        <p:spPr>
          <a:xfrm>
            <a:off x="880928" y="3198167"/>
            <a:ext cx="5109091" cy="461665"/>
          </a:xfrm>
          <a:prstGeom prst="rect">
            <a:avLst/>
          </a:prstGeom>
          <a:noFill/>
        </p:spPr>
        <p:txBody>
          <a:bodyPr wrap="none" rtlCol="0">
            <a:spAutoFit/>
          </a:bodyPr>
          <a:lstStyle/>
          <a:p>
            <a:r>
              <a:rPr lang="zh-CN" altLang="en-US" sz="2400" b="1" dirty="0"/>
              <a:t>思考：提出好问题，什么是</a:t>
            </a:r>
            <a:r>
              <a:rPr lang="zh-CN" altLang="en-US" sz="2400" b="1" dirty="0">
                <a:solidFill>
                  <a:srgbClr val="C00000"/>
                </a:solidFill>
              </a:rPr>
              <a:t>好问题</a:t>
            </a:r>
            <a:r>
              <a:rPr lang="zh-CN" altLang="en-US" sz="2400" b="1" dirty="0"/>
              <a:t>？</a:t>
            </a:r>
          </a:p>
        </p:txBody>
      </p:sp>
      <p:sp>
        <p:nvSpPr>
          <p:cNvPr id="4" name="文本框 3">
            <a:extLst>
              <a:ext uri="{FF2B5EF4-FFF2-40B4-BE49-F238E27FC236}">
                <a16:creationId xmlns:a16="http://schemas.microsoft.com/office/drawing/2014/main" id="{5921825E-4BF1-4F56-9966-4C25BF00AD4D}"/>
              </a:ext>
            </a:extLst>
          </p:cNvPr>
          <p:cNvSpPr txBox="1"/>
          <p:nvPr/>
        </p:nvSpPr>
        <p:spPr>
          <a:xfrm>
            <a:off x="7109927" y="3847846"/>
            <a:ext cx="2985796" cy="1569660"/>
          </a:xfrm>
          <a:prstGeom prst="rect">
            <a:avLst/>
          </a:prstGeom>
          <a:noFill/>
        </p:spPr>
        <p:txBody>
          <a:bodyPr wrap="square" rtlCol="0">
            <a:spAutoFit/>
          </a:bodyPr>
          <a:lstStyle/>
          <a:p>
            <a:r>
              <a:rPr lang="zh-CN" altLang="en-US" sz="2400" dirty="0"/>
              <a:t>如何影响课程标准，是否会影响课程标准里的教学评价、教学方法？</a:t>
            </a:r>
          </a:p>
        </p:txBody>
      </p:sp>
      <p:sp>
        <p:nvSpPr>
          <p:cNvPr id="7" name="箭头: 右 6">
            <a:extLst>
              <a:ext uri="{FF2B5EF4-FFF2-40B4-BE49-F238E27FC236}">
                <a16:creationId xmlns:a16="http://schemas.microsoft.com/office/drawing/2014/main" id="{C4FEAC7C-BF48-4B79-B657-7E96FD6A172E}"/>
              </a:ext>
            </a:extLst>
          </p:cNvPr>
          <p:cNvSpPr/>
          <p:nvPr/>
        </p:nvSpPr>
        <p:spPr>
          <a:xfrm>
            <a:off x="5434041" y="4613372"/>
            <a:ext cx="662239" cy="683708"/>
          </a:xfrm>
          <a:prstGeom prst="rightArrow">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文本框 53">
            <a:extLst>
              <a:ext uri="{FF2B5EF4-FFF2-40B4-BE49-F238E27FC236}">
                <a16:creationId xmlns:a16="http://schemas.microsoft.com/office/drawing/2014/main" id="{0B3A2CCC-DB0D-416E-918C-109287911FC7}"/>
              </a:ext>
            </a:extLst>
          </p:cNvPr>
          <p:cNvSpPr txBox="1"/>
          <p:nvPr/>
        </p:nvSpPr>
        <p:spPr>
          <a:xfrm>
            <a:off x="620633" y="5788955"/>
            <a:ext cx="6097554" cy="461665"/>
          </a:xfrm>
          <a:prstGeom prst="rect">
            <a:avLst/>
          </a:prstGeom>
          <a:noFill/>
        </p:spPr>
        <p:txBody>
          <a:bodyPr wrap="square">
            <a:spAutoFit/>
          </a:bodyPr>
          <a:lstStyle/>
          <a:p>
            <a:r>
              <a:rPr lang="zh-CN" altLang="en-US" sz="2400" b="1" dirty="0"/>
              <a:t>③设问</a:t>
            </a:r>
            <a:r>
              <a:rPr lang="zh-CN" altLang="en-US" sz="2400" dirty="0"/>
              <a:t>：问题呈现的方式</a:t>
            </a:r>
          </a:p>
        </p:txBody>
      </p:sp>
      <p:pic>
        <p:nvPicPr>
          <p:cNvPr id="9" name="图片 8">
            <a:extLst>
              <a:ext uri="{FF2B5EF4-FFF2-40B4-BE49-F238E27FC236}">
                <a16:creationId xmlns:a16="http://schemas.microsoft.com/office/drawing/2014/main" id="{3BFAE292-B19B-4F16-8C38-C302CCFE3EDB}"/>
              </a:ext>
            </a:extLst>
          </p:cNvPr>
          <p:cNvPicPr>
            <a:picLocks noChangeAspect="1"/>
          </p:cNvPicPr>
          <p:nvPr/>
        </p:nvPicPr>
        <p:blipFill>
          <a:blip r:embed="rId3"/>
          <a:stretch>
            <a:fillRect/>
          </a:stretch>
        </p:blipFill>
        <p:spPr>
          <a:xfrm>
            <a:off x="9080060" y="139348"/>
            <a:ext cx="2031325" cy="2031325"/>
          </a:xfrm>
          <a:prstGeom prst="rect">
            <a:avLst/>
          </a:prstGeom>
        </p:spPr>
      </p:pic>
    </p:spTree>
    <p:extLst>
      <p:ext uri="{BB962C8B-B14F-4D97-AF65-F5344CB8AC3E}">
        <p14:creationId xmlns:p14="http://schemas.microsoft.com/office/powerpoint/2010/main" val="41321202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62" grpId="0" animBg="1"/>
      <p:bldP spid="66" grpId="0" animBg="1"/>
      <p:bldP spid="2"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SCORM_RATE_SLIDES" val="1"/>
  <p:tag name="ISPRING_ULTRA_SCORM_COURSE_ID" val="5DAF2E25-EA18-41A1-8480-6F9B328187E2"/>
  <p:tag name="ISPRING_SCORM_ENDPOINT" val="&lt;endpoint&gt;&lt;enable&gt;0&lt;/enable&gt;&lt;lrs&gt;http://&lt;/lrs&gt;&lt;auth&gt;0&lt;/auth&gt;&lt;login&gt;&lt;/login&gt;&lt;password&gt;&lt;/password&gt;&lt;key&gt;&lt;/key&gt;&lt;name&gt;&lt;/name&gt;&lt;email&gt;&lt;/email&gt;&lt;/endpoint&gt;&#10;"/>
  <p:tag name="ISPRINGONLINEFOLDERID" val="0"/>
  <p:tag name="ISPRINGONLINEFOLDERPATH" val="Content List"/>
  <p:tag name="ISPRINGCLOUDFOLDERID" val="0"/>
  <p:tag name="ISPRINGCLOUDFOLDERPATH" val="Repository"/>
  <p:tag name="ISPRING_ULTRA_SCORM_SLIDE_COUNT" val="1"/>
  <p:tag name="ISPRING_SCORM_RATE_QUIZZES" val="0"/>
  <p:tag name="ISPRING_SCORM_PASSING_SCORE" val="2.702703"/>
  <p:tag name="ISPRING_PRESENTATION_TITLE" val="1796总结"/>
</p:tagLst>
</file>

<file path=ppt/tags/tag10.xml><?xml version="1.0" encoding="utf-8"?>
<p:tagLst xmlns:a="http://schemas.openxmlformats.org/drawingml/2006/main" xmlns:r="http://schemas.openxmlformats.org/officeDocument/2006/relationships" xmlns:p="http://schemas.openxmlformats.org/presentationml/2006/main">
  <p:tag name="RAINPROBLEM" val="ProblemSetting"/>
  <p:tag name="RAINPROBLEMTYPE" val="Polling"/>
</p:tagLst>
</file>

<file path=ppt/tags/tag11.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12.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13.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14.xml><?xml version="1.0" encoding="utf-8"?>
<p:tagLst xmlns:a="http://schemas.openxmlformats.org/drawingml/2006/main" xmlns:r="http://schemas.openxmlformats.org/officeDocument/2006/relationships" xmlns:p="http://schemas.openxmlformats.org/presentationml/2006/main">
  <p:tag name="RAINPROBLEMTYPE" val="ProblemTypeMarker"/>
  <p:tag name="RAINPROBLEM" val="PollingAnswer"/>
</p:tagLst>
</file>

<file path=ppt/tags/tag15.xml><?xml version="1.0" encoding="utf-8"?>
<p:tagLst xmlns:a="http://schemas.openxmlformats.org/drawingml/2006/main" xmlns:r="http://schemas.openxmlformats.org/officeDocument/2006/relationships" xmlns:p="http://schemas.openxmlformats.org/presentationml/2006/main">
  <p:tag name="RAINPROBLEM" val="MultipleChoice"/>
  <p:tag name="PROBLEMSCORE" val="1.0"/>
</p:tagLst>
</file>

<file path=ppt/tags/tag16.xml><?xml version="1.0" encoding="utf-8"?>
<p:tagLst xmlns:a="http://schemas.openxmlformats.org/drawingml/2006/main" xmlns:r="http://schemas.openxmlformats.org/officeDocument/2006/relationships" xmlns:p="http://schemas.openxmlformats.org/presentationml/2006/main">
  <p:tag name="RAINPROBLEM" val="ProblemBody"/>
</p:tagLst>
</file>

<file path=ppt/tags/tag17.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18.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19.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2.xml><?xml version="1.0" encoding="utf-8"?>
<p:tagLst xmlns:a="http://schemas.openxmlformats.org/drawingml/2006/main" xmlns:r="http://schemas.openxmlformats.org/officeDocument/2006/relationships" xmlns:p="http://schemas.openxmlformats.org/presentationml/2006/main">
  <p:tag name="RAINPROBLEM" val="Polling"/>
  <p:tag name="ANONYMOUSPOLLING" val="False"/>
  <p:tag name="PROBLEMSCORE" val="0.0"/>
</p:tagLst>
</file>

<file path=ppt/tags/tag20.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21.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Wrong"/>
</p:tagLst>
</file>

<file path=ppt/tags/tag22.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Wrong"/>
</p:tagLst>
</file>

<file path=ppt/tags/tag23.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Correct"/>
</p:tagLst>
</file>

<file path=ppt/tags/tag24.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Wrong"/>
</p:tagLst>
</file>

<file path=ppt/tags/tag25.xml><?xml version="1.0" encoding="utf-8"?>
<p:tagLst xmlns:a="http://schemas.openxmlformats.org/drawingml/2006/main" xmlns:r="http://schemas.openxmlformats.org/officeDocument/2006/relationships" xmlns:p="http://schemas.openxmlformats.org/presentationml/2006/main">
  <p:tag name="RAINPROBLEM" val="ProblemSubmit"/>
  <p:tag name="RAINPROBLEMTYPE" val="MultipleChoice"/>
</p:tagLst>
</file>

<file path=ppt/tags/tag26.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27.xml><?xml version="1.0" encoding="utf-8"?>
<p:tagLst xmlns:a="http://schemas.openxmlformats.org/drawingml/2006/main" xmlns:r="http://schemas.openxmlformats.org/officeDocument/2006/relationships" xmlns:p="http://schemas.openxmlformats.org/presentationml/2006/main">
  <p:tag name="RAINPROBLEM" val="ProblemSetting"/>
  <p:tag name="RAINPROBLEMTYPE" val="MultipleChoice"/>
</p:tagLst>
</file>

<file path=ppt/tags/tag28.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29.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3.xml><?xml version="1.0" encoding="utf-8"?>
<p:tagLst xmlns:a="http://schemas.openxmlformats.org/drawingml/2006/main" xmlns:r="http://schemas.openxmlformats.org/officeDocument/2006/relationships" xmlns:p="http://schemas.openxmlformats.org/presentationml/2006/main">
  <p:tag name="RAINPROBLEM" val="ProblemBody"/>
</p:tagLst>
</file>

<file path=ppt/tags/tag30.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31.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32.xml><?xml version="1.0" encoding="utf-8"?>
<p:tagLst xmlns:a="http://schemas.openxmlformats.org/drawingml/2006/main" xmlns:r="http://schemas.openxmlformats.org/officeDocument/2006/relationships" xmlns:p="http://schemas.openxmlformats.org/presentationml/2006/main">
  <p:tag name="RAINPROBLEM" val="MultipleChoice"/>
  <p:tag name="PROBLEMSCORE" val="1.0"/>
</p:tagLst>
</file>

<file path=ppt/tags/tag33.xml><?xml version="1.0" encoding="utf-8"?>
<p:tagLst xmlns:a="http://schemas.openxmlformats.org/drawingml/2006/main" xmlns:r="http://schemas.openxmlformats.org/officeDocument/2006/relationships" xmlns:p="http://schemas.openxmlformats.org/presentationml/2006/main">
  <p:tag name="RAINPROBLEM" val="ProblemBody"/>
</p:tagLst>
</file>

<file path=ppt/tags/tag34.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35.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36.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37.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38.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Wrong"/>
</p:tagLst>
</file>

<file path=ppt/tags/tag39.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Wrong"/>
</p:tagLst>
</file>

<file path=ppt/tags/tag4.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40.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Correct"/>
</p:tagLst>
</file>

<file path=ppt/tags/tag41.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Wrong"/>
</p:tagLst>
</file>

<file path=ppt/tags/tag42.xml><?xml version="1.0" encoding="utf-8"?>
<p:tagLst xmlns:a="http://schemas.openxmlformats.org/drawingml/2006/main" xmlns:r="http://schemas.openxmlformats.org/officeDocument/2006/relationships" xmlns:p="http://schemas.openxmlformats.org/presentationml/2006/main">
  <p:tag name="RAINPROBLEM" val="ProblemSubmit"/>
  <p:tag name="RAINPROBLEMTYPE" val="MultipleChoice"/>
</p:tagLst>
</file>

<file path=ppt/tags/tag43.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44.xml><?xml version="1.0" encoding="utf-8"?>
<p:tagLst xmlns:a="http://schemas.openxmlformats.org/drawingml/2006/main" xmlns:r="http://schemas.openxmlformats.org/officeDocument/2006/relationships" xmlns:p="http://schemas.openxmlformats.org/presentationml/2006/main">
  <p:tag name="RAINPROBLEM" val="ProblemSetting"/>
  <p:tag name="RAINPROBLEMTYPE" val="MultipleChoice"/>
</p:tagLst>
</file>

<file path=ppt/tags/tag45.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46.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47.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48.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49.xml><?xml version="1.0" encoding="utf-8"?>
<p:tagLst xmlns:a="http://schemas.openxmlformats.org/drawingml/2006/main" xmlns:r="http://schemas.openxmlformats.org/officeDocument/2006/relationships" xmlns:p="http://schemas.openxmlformats.org/presentationml/2006/main">
  <p:tag name="RAINPROBLEM" val="MultipleChoice"/>
  <p:tag name="PROBLEMSCORE" val="1.0"/>
</p:tagLst>
</file>

<file path=ppt/tags/tag5.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50.xml><?xml version="1.0" encoding="utf-8"?>
<p:tagLst xmlns:a="http://schemas.openxmlformats.org/drawingml/2006/main" xmlns:r="http://schemas.openxmlformats.org/officeDocument/2006/relationships" xmlns:p="http://schemas.openxmlformats.org/presentationml/2006/main">
  <p:tag name="RAINPROBLEM" val="ProblemBody"/>
</p:tagLst>
</file>

<file path=ppt/tags/tag51.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52.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53.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Correct"/>
</p:tagLst>
</file>

<file path=ppt/tags/tag54.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Wrong"/>
</p:tagLst>
</file>

<file path=ppt/tags/tag55.xml><?xml version="1.0" encoding="utf-8"?>
<p:tagLst xmlns:a="http://schemas.openxmlformats.org/drawingml/2006/main" xmlns:r="http://schemas.openxmlformats.org/officeDocument/2006/relationships" xmlns:p="http://schemas.openxmlformats.org/presentationml/2006/main">
  <p:tag name="RAINPROBLEM" val="ProblemSubmit"/>
  <p:tag name="RAINPROBLEMTYPE" val="MultipleChoice"/>
</p:tagLst>
</file>

<file path=ppt/tags/tag56.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57.xml><?xml version="1.0" encoding="utf-8"?>
<p:tagLst xmlns:a="http://schemas.openxmlformats.org/drawingml/2006/main" xmlns:r="http://schemas.openxmlformats.org/officeDocument/2006/relationships" xmlns:p="http://schemas.openxmlformats.org/presentationml/2006/main">
  <p:tag name="RAINPROBLEM" val="ProblemSetting"/>
  <p:tag name="RAINPROBLEMTYPE" val="MultipleChoice"/>
</p:tagLst>
</file>

<file path=ppt/tags/tag58.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59.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6.xml><?xml version="1.0" encoding="utf-8"?>
<p:tagLst xmlns:a="http://schemas.openxmlformats.org/drawingml/2006/main" xmlns:r="http://schemas.openxmlformats.org/officeDocument/2006/relationships" xmlns:p="http://schemas.openxmlformats.org/presentationml/2006/main">
  <p:tag name="RAINPROBLEM" val="ProblemBullet"/>
  <p:tag name="RAINPROBLEMTYPE" val="Polling"/>
  <p:tag name="RAINBULLET" val="Wrong"/>
</p:tagLst>
</file>

<file path=ppt/tags/tag60.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61.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62.xml><?xml version="1.0" encoding="utf-8"?>
<p:tagLst xmlns:a="http://schemas.openxmlformats.org/drawingml/2006/main" xmlns:r="http://schemas.openxmlformats.org/officeDocument/2006/relationships" xmlns:p="http://schemas.openxmlformats.org/presentationml/2006/main">
  <p:tag name="RAINPROBLEM" val="MultipleChoice"/>
  <p:tag name="PROBLEMSCORE" val="1.0"/>
</p:tagLst>
</file>

<file path=ppt/tags/tag63.xml><?xml version="1.0" encoding="utf-8"?>
<p:tagLst xmlns:a="http://schemas.openxmlformats.org/drawingml/2006/main" xmlns:r="http://schemas.openxmlformats.org/officeDocument/2006/relationships" xmlns:p="http://schemas.openxmlformats.org/presentationml/2006/main">
  <p:tag name="RAINPROBLEM" val="ProblemBody"/>
</p:tagLst>
</file>

<file path=ppt/tags/tag64.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65.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66.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Wrong"/>
</p:tagLst>
</file>

<file path=ppt/tags/tag67.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Correct"/>
</p:tagLst>
</file>

<file path=ppt/tags/tag68.xml><?xml version="1.0" encoding="utf-8"?>
<p:tagLst xmlns:a="http://schemas.openxmlformats.org/drawingml/2006/main" xmlns:r="http://schemas.openxmlformats.org/officeDocument/2006/relationships" xmlns:p="http://schemas.openxmlformats.org/presentationml/2006/main">
  <p:tag name="RAINPROBLEM" val="ProblemSubmit"/>
  <p:tag name="RAINPROBLEMTYPE" val="MultipleChoice"/>
</p:tagLst>
</file>

<file path=ppt/tags/tag69.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7.xml><?xml version="1.0" encoding="utf-8"?>
<p:tagLst xmlns:a="http://schemas.openxmlformats.org/drawingml/2006/main" xmlns:r="http://schemas.openxmlformats.org/officeDocument/2006/relationships" xmlns:p="http://schemas.openxmlformats.org/presentationml/2006/main">
  <p:tag name="RAINPROBLEM" val="ProblemBullet"/>
  <p:tag name="RAINPROBLEMTYPE" val="Polling"/>
  <p:tag name="RAINBULLET" val="Wrong"/>
</p:tagLst>
</file>

<file path=ppt/tags/tag70.xml><?xml version="1.0" encoding="utf-8"?>
<p:tagLst xmlns:a="http://schemas.openxmlformats.org/drawingml/2006/main" xmlns:r="http://schemas.openxmlformats.org/officeDocument/2006/relationships" xmlns:p="http://schemas.openxmlformats.org/presentationml/2006/main">
  <p:tag name="RAINPROBLEM" val="ProblemSetting"/>
  <p:tag name="RAINPROBLEMTYPE" val="MultipleChoice"/>
</p:tagLst>
</file>

<file path=ppt/tags/tag71.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72.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73.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74.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75.xml><?xml version="1.0" encoding="utf-8"?>
<p:tagLst xmlns:a="http://schemas.openxmlformats.org/drawingml/2006/main" xmlns:r="http://schemas.openxmlformats.org/officeDocument/2006/relationships" xmlns:p="http://schemas.openxmlformats.org/presentationml/2006/main">
  <p:tag name="RAINPROBLEM" val="MultipleChoice"/>
  <p:tag name="PROBLEMSCORE" val="1.0"/>
</p:tagLst>
</file>

<file path=ppt/tags/tag76.xml><?xml version="1.0" encoding="utf-8"?>
<p:tagLst xmlns:a="http://schemas.openxmlformats.org/drawingml/2006/main" xmlns:r="http://schemas.openxmlformats.org/officeDocument/2006/relationships" xmlns:p="http://schemas.openxmlformats.org/presentationml/2006/main">
  <p:tag name="RAINPROBLEM" val="ProblemBody"/>
</p:tagLst>
</file>

<file path=ppt/tags/tag77.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78.xml><?xml version="1.0" encoding="utf-8"?>
<p:tagLst xmlns:a="http://schemas.openxmlformats.org/drawingml/2006/main" xmlns:r="http://schemas.openxmlformats.org/officeDocument/2006/relationships" xmlns:p="http://schemas.openxmlformats.org/presentationml/2006/main">
  <p:tag name="RAINPROBLEM" val="ProblemItem"/>
</p:tagLst>
</file>

<file path=ppt/tags/tag79.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Correct"/>
</p:tagLst>
</file>

<file path=ppt/tags/tag8.xml><?xml version="1.0" encoding="utf-8"?>
<p:tagLst xmlns:a="http://schemas.openxmlformats.org/drawingml/2006/main" xmlns:r="http://schemas.openxmlformats.org/officeDocument/2006/relationships" xmlns:p="http://schemas.openxmlformats.org/presentationml/2006/main">
  <p:tag name="RAINPROBLEM" val="ProblemSubmit"/>
  <p:tag name="RAINPROBLEMTYPE" val="Polling"/>
</p:tagLst>
</file>

<file path=ppt/tags/tag80.xml><?xml version="1.0" encoding="utf-8"?>
<p:tagLst xmlns:a="http://schemas.openxmlformats.org/drawingml/2006/main" xmlns:r="http://schemas.openxmlformats.org/officeDocument/2006/relationships" xmlns:p="http://schemas.openxmlformats.org/presentationml/2006/main">
  <p:tag name="RAINPROBLEM" val="ProblemBullet"/>
  <p:tag name="RAINPROBLEMTYPE" val="MultipleChoice"/>
  <p:tag name="RAINBULLET" val="Wrong"/>
</p:tagLst>
</file>

<file path=ppt/tags/tag81.xml><?xml version="1.0" encoding="utf-8"?>
<p:tagLst xmlns:a="http://schemas.openxmlformats.org/drawingml/2006/main" xmlns:r="http://schemas.openxmlformats.org/officeDocument/2006/relationships" xmlns:p="http://schemas.openxmlformats.org/presentationml/2006/main">
  <p:tag name="RAINPROBLEM" val="ProblemSubmit"/>
  <p:tag name="RAINPROBLEMTYPE" val="MultipleChoice"/>
</p:tagLst>
</file>

<file path=ppt/tags/tag82.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83.xml><?xml version="1.0" encoding="utf-8"?>
<p:tagLst xmlns:a="http://schemas.openxmlformats.org/drawingml/2006/main" xmlns:r="http://schemas.openxmlformats.org/officeDocument/2006/relationships" xmlns:p="http://schemas.openxmlformats.org/presentationml/2006/main">
  <p:tag name="RAINPROBLEM" val="ProblemSetting"/>
  <p:tag name="RAINPROBLEMTYPE" val="MultipleChoice"/>
</p:tagLst>
</file>

<file path=ppt/tags/tag84.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85.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86.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87.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88.xml><?xml version="1.0" encoding="utf-8"?>
<p:tagLst xmlns:a="http://schemas.openxmlformats.org/drawingml/2006/main" xmlns:r="http://schemas.openxmlformats.org/officeDocument/2006/relationships" xmlns:p="http://schemas.openxmlformats.org/presentationml/2006/main">
  <p:tag name="MH" val="20151104112100"/>
  <p:tag name="MH_LIBRARY" val="GRAPHIC"/>
  <p:tag name="MH_TYPE" val="Text"/>
  <p:tag name="MH_ORDER" val="1"/>
</p:tagLst>
</file>

<file path=ppt/tags/tag89.xml><?xml version="1.0" encoding="utf-8"?>
<p:tagLst xmlns:a="http://schemas.openxmlformats.org/drawingml/2006/main" xmlns:r="http://schemas.openxmlformats.org/officeDocument/2006/relationships" xmlns:p="http://schemas.openxmlformats.org/presentationml/2006/main">
  <p:tag name="MH" val="20151104112100"/>
  <p:tag name="MH_LIBRARY" val="GRAPHIC"/>
  <p:tag name="MH_TYPE" val="Text"/>
  <p:tag name="MH_ORDER" val="1"/>
</p:tagLst>
</file>

<file path=ppt/tags/tag9.xml><?xml version="1.0" encoding="utf-8"?>
<p:tagLst xmlns:a="http://schemas.openxmlformats.org/drawingml/2006/main" xmlns:r="http://schemas.openxmlformats.org/officeDocument/2006/relationships" xmlns:p="http://schemas.openxmlformats.org/presentationml/2006/main">
  <p:tag name="RAINPROBLEMTYPE" val="ProblemTypeMarker"/>
</p:tagLst>
</file>

<file path=ppt/tags/tag90.xml><?xml version="1.0" encoding="utf-8"?>
<p:tagLst xmlns:a="http://schemas.openxmlformats.org/drawingml/2006/main" xmlns:r="http://schemas.openxmlformats.org/officeDocument/2006/relationships" xmlns:p="http://schemas.openxmlformats.org/presentationml/2006/main">
  <p:tag name="MH" val="20151104112100"/>
  <p:tag name="MH_LIBRARY" val="GRAPHIC"/>
  <p:tag name="MH_TYPE" val="Text"/>
  <p:tag name="MH_ORDER" val="1"/>
</p:tagLst>
</file>

<file path=ppt/tags/tag91.xml><?xml version="1.0" encoding="utf-8"?>
<p:tagLst xmlns:a="http://schemas.openxmlformats.org/drawingml/2006/main" xmlns:r="http://schemas.openxmlformats.org/officeDocument/2006/relationships" xmlns:p="http://schemas.openxmlformats.org/presentationml/2006/main">
  <p:tag name="MH" val="20151104112100"/>
  <p:tag name="MH_LIBRARY" val="GRAPHIC"/>
  <p:tag name="MH_TYPE" val="Text"/>
  <p:tag name="MH_ORDER" val="1"/>
</p:tagLst>
</file>

<file path=ppt/theme/theme1.xml><?xml version="1.0" encoding="utf-8"?>
<a:theme xmlns:a="http://schemas.openxmlformats.org/drawingml/2006/main" name="51PPT模板网   www.51pptmoban.com">
  <a:themeElements>
    <a:clrScheme name="自定义 549">
      <a:dk1>
        <a:sysClr val="windowText" lastClr="000000"/>
      </a:dk1>
      <a:lt1>
        <a:sysClr val="window" lastClr="FFFFFF"/>
      </a:lt1>
      <a:dk2>
        <a:srgbClr val="000000"/>
      </a:dk2>
      <a:lt2>
        <a:srgbClr val="F8F8F8"/>
      </a:lt2>
      <a:accent1>
        <a:srgbClr val="F4F1EC"/>
      </a:accent1>
      <a:accent2>
        <a:srgbClr val="F4F1EC"/>
      </a:accent2>
      <a:accent3>
        <a:srgbClr val="F4F1EC"/>
      </a:accent3>
      <a:accent4>
        <a:srgbClr val="F4F1EC"/>
      </a:accent4>
      <a:accent5>
        <a:srgbClr val="F4F1EC"/>
      </a:accent5>
      <a:accent6>
        <a:srgbClr val="F4F1EC"/>
      </a:accent6>
      <a:hlink>
        <a:srgbClr val="5F5F5F"/>
      </a:hlink>
      <a:folHlink>
        <a:srgbClr val="919191"/>
      </a:folHlink>
    </a:clrScheme>
    <a:fontScheme name="3cjjn15f">
      <a:majorFont>
        <a:latin typeface="HarmonyOS Sans SC"/>
        <a:ea typeface="阿里巴巴普惠体 2.0 55 Regular"/>
        <a:cs typeface=""/>
      </a:majorFont>
      <a:minorFont>
        <a:latin typeface="HarmonyOS Sans SC"/>
        <a:ea typeface="阿里巴巴普惠体 2.0 55 Regula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F5B64A"/>
        </a:solidFill>
        <a:ln>
          <a:noFill/>
        </a:ln>
      </a:spPr>
      <a:bodyPr rtlCol="0" anchor="ctr"/>
      <a:lstStyle>
        <a:defPPr algn="ctr">
          <a:defRPr sz="2800"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CB028059F58C04FA615C950271E985B" ma:contentTypeVersion="10" ma:contentTypeDescription="Create a new document." ma:contentTypeScope="" ma:versionID="19dfb24d734e223177a1eaa93110ffdd">
  <xsd:schema xmlns:xsd="http://www.w3.org/2001/XMLSchema" xmlns:xs="http://www.w3.org/2001/XMLSchema" xmlns:p="http://schemas.microsoft.com/office/2006/metadata/properties" xmlns:ns3="0225489e-d1c6-46bc-9be2-8ef1f5d940d8" targetNamespace="http://schemas.microsoft.com/office/2006/metadata/properties" ma:root="true" ma:fieldsID="cac966fd226c34c7c88a8da8d7a8c72c" ns3:_="">
    <xsd:import namespace="0225489e-d1c6-46bc-9be2-8ef1f5d940d8"/>
    <xsd:element name="properties">
      <xsd:complexType>
        <xsd:sequence>
          <xsd:element name="documentManagement">
            <xsd:complexType>
              <xsd:all>
                <xsd:element ref="ns3:MediaServiceMetadata" minOccurs="0"/>
                <xsd:element ref="ns3:MediaServiceFastMetadata" minOccurs="0"/>
                <xsd:element ref="ns3:MediaServiceAutoTags" minOccurs="0"/>
                <xsd:element ref="ns3:MediaServiceOCR" minOccurs="0"/>
                <xsd:element ref="ns3:MediaServiceGenerationTime" minOccurs="0"/>
                <xsd:element ref="ns3:MediaServiceEventHashCode" minOccurs="0"/>
                <xsd:element ref="ns3:MediaServiceDateTaken" minOccurs="0"/>
                <xsd:element ref="ns3:MediaServiceObjectDetectorVersions" minOccurs="0"/>
                <xsd:element ref="ns3:MediaServiceSystemTags"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225489e-d1c6-46bc-9be2-8ef1f5d940d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dexed="true" ma:internalName="MediaServiceDateTaken" ma:readOnly="true">
      <xsd:simpleType>
        <xsd:restriction base="dms:Text"/>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MediaServiceSystemTags" ma:index="16" nillable="true" ma:displayName="MediaServiceSystemTags" ma:hidden="true" ma:internalName="MediaServiceSystemTags" ma:readOnly="true">
      <xsd:simpleType>
        <xsd:restriction base="dms:Note"/>
      </xsd:simpleType>
    </xsd:element>
    <xsd:element name="MediaLengthInSeconds" ma:index="17" nillable="true" ma:displayName="MediaLengthInSeconds" ma:hidden="true" ma:internalName="MediaLengthInSeconds" ma:readOnly="tru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46AF8BA9-B609-4EDF-BA38-97581C09764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225489e-d1c6-46bc-9be2-8ef1f5d940d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CFF952D9-328C-4569-9FE1-E76771520C5C}">
  <ds:schemaRefs>
    <ds:schemaRef ds:uri="http://schemas.microsoft.com/sharepoint/v3/contenttype/forms"/>
  </ds:schemaRefs>
</ds:datastoreItem>
</file>

<file path=customXml/itemProps3.xml><?xml version="1.0" encoding="utf-8"?>
<ds:datastoreItem xmlns:ds="http://schemas.openxmlformats.org/officeDocument/2006/customXml" ds:itemID="{00BE4C8A-A48F-440A-A110-7EE5C796ADEF}">
  <ds:schemaRef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0225489e-d1c6-46bc-9be2-8ef1f5d940d8"/>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26070</TotalTime>
  <Words>36023</Words>
  <Application>Microsoft Office PowerPoint</Application>
  <PresentationFormat>宽屏</PresentationFormat>
  <Paragraphs>2282</Paragraphs>
  <Slides>231</Slides>
  <Notes>180</Notes>
  <HiddenSlides>0</HiddenSlides>
  <MMClips>0</MMClips>
  <ScaleCrop>false</ScaleCrop>
  <HeadingPairs>
    <vt:vector size="6" baseType="variant">
      <vt:variant>
        <vt:lpstr>已用的字体</vt:lpstr>
      </vt:variant>
      <vt:variant>
        <vt:i4>28</vt:i4>
      </vt:variant>
      <vt:variant>
        <vt:lpstr>主题</vt:lpstr>
      </vt:variant>
      <vt:variant>
        <vt:i4>1</vt:i4>
      </vt:variant>
      <vt:variant>
        <vt:lpstr>幻灯片标题</vt:lpstr>
      </vt:variant>
      <vt:variant>
        <vt:i4>231</vt:i4>
      </vt:variant>
    </vt:vector>
  </HeadingPairs>
  <TitlesOfParts>
    <vt:vector size="260" baseType="lpstr">
      <vt:lpstr>FZDHTJW--GB1-0</vt:lpstr>
      <vt:lpstr>FZSSJW--GB1-0</vt:lpstr>
      <vt:lpstr>HarmonyOS Sans SC</vt:lpstr>
      <vt:lpstr>system-ui</vt:lpstr>
      <vt:lpstr>阿里巴巴普惠体 2.0 55 Regular</vt:lpstr>
      <vt:lpstr>等线</vt:lpstr>
      <vt:lpstr>仿宋</vt:lpstr>
      <vt:lpstr>黑体</vt:lpstr>
      <vt:lpstr>华文仿宋</vt:lpstr>
      <vt:lpstr>华文琥珀</vt:lpstr>
      <vt:lpstr>华文楷体</vt:lpstr>
      <vt:lpstr>华文隶书</vt:lpstr>
      <vt:lpstr>华文宋体</vt:lpstr>
      <vt:lpstr>华文新魏</vt:lpstr>
      <vt:lpstr>华文中宋</vt:lpstr>
      <vt:lpstr>楷体</vt:lpstr>
      <vt:lpstr>楷体</vt:lpstr>
      <vt:lpstr>楷体, 楷体_GB2312</vt:lpstr>
      <vt:lpstr>隶书</vt:lpstr>
      <vt:lpstr>宋体</vt:lpstr>
      <vt:lpstr>Microsoft Yahei</vt:lpstr>
      <vt:lpstr>Microsoft Yahei</vt:lpstr>
      <vt:lpstr>Arial</vt:lpstr>
      <vt:lpstr>Arial Black</vt:lpstr>
      <vt:lpstr>Calibri</vt:lpstr>
      <vt:lpstr>Calibri Light</vt:lpstr>
      <vt:lpstr>Impact</vt:lpstr>
      <vt:lpstr>Wingdings</vt:lpstr>
      <vt:lpstr>51PPT模板网   www.51pptmoban.com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www.51pptmoban.com</Manager>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流体插画风学校教育工作汇报ppt模板</dc:title>
  <dc:creator>51PPT模板网</dc:creator>
  <cp:keywords>www.51pptmoban.com</cp:keywords>
  <dc:description>www.51pptmoban.com</dc:description>
  <cp:lastModifiedBy>makai3</cp:lastModifiedBy>
  <cp:revision>266</cp:revision>
  <dcterms:created xsi:type="dcterms:W3CDTF">2016-07-17T01:36:55Z</dcterms:created>
  <dcterms:modified xsi:type="dcterms:W3CDTF">2023-12-17T09:49:57Z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0x0101008CB028059F58C04FA615C950271E985B</vt:lpwstr>
  </property>
</Properties>
</file>